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87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6DB2-F23A-D16B-4011-5A423FD93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FastestCoder</a:t>
            </a:r>
            <a:r>
              <a:rPr lang="en-US" dirty="0"/>
              <a:t>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6885B-3FAA-5F86-B37C-E260EC1677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Sivaprakash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268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81FE-ED4E-3147-C094-DC15DF33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Personal Finance Tracker – </a:t>
            </a:r>
            <a:r>
              <a:rPr lang="en-US" dirty="0" err="1"/>
              <a:t>javascript</a:t>
            </a:r>
            <a:r>
              <a:rPr lang="en-US" dirty="0"/>
              <a:t> (high-level architecture)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4F01DB0-8962-7FDA-A16A-89CF5224957A}"/>
              </a:ext>
            </a:extLst>
          </p:cNvPr>
          <p:cNvSpPr/>
          <p:nvPr/>
        </p:nvSpPr>
        <p:spPr>
          <a:xfrm>
            <a:off x="5979796" y="2148459"/>
            <a:ext cx="2405922" cy="885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Page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655F99-9B84-819B-3077-586FC1CEB3EC}"/>
              </a:ext>
            </a:extLst>
          </p:cNvPr>
          <p:cNvSpPr/>
          <p:nvPr/>
        </p:nvSpPr>
        <p:spPr>
          <a:xfrm>
            <a:off x="6057597" y="3925600"/>
            <a:ext cx="2405922" cy="885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APP.JS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2A6FD1F-DAE2-93D5-7ED1-DB88AD42855B}"/>
              </a:ext>
            </a:extLst>
          </p:cNvPr>
          <p:cNvSpPr/>
          <p:nvPr/>
        </p:nvSpPr>
        <p:spPr>
          <a:xfrm>
            <a:off x="4695060" y="5383432"/>
            <a:ext cx="2405922" cy="885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EXPENSEFORM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0764BF-DE9E-96D5-2C67-6AC4BBBF6219}"/>
              </a:ext>
            </a:extLst>
          </p:cNvPr>
          <p:cNvSpPr/>
          <p:nvPr/>
        </p:nvSpPr>
        <p:spPr>
          <a:xfrm>
            <a:off x="7951702" y="5383431"/>
            <a:ext cx="2405922" cy="885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EXPENSELIST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3C9F27C4-EC24-E578-9446-FB848A97A560}"/>
              </a:ext>
            </a:extLst>
          </p:cNvPr>
          <p:cNvSpPr/>
          <p:nvPr/>
        </p:nvSpPr>
        <p:spPr>
          <a:xfrm>
            <a:off x="7214839" y="3066583"/>
            <a:ext cx="45719" cy="848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F77184F-1D4F-27A6-6065-89AF47E8959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6293079" y="4415952"/>
            <a:ext cx="572423" cy="13625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A034B2A-6AA3-19E5-9A37-1C74A35EFE9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7921399" y="4150167"/>
            <a:ext cx="572422" cy="18941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18C72C2-5360-6B81-A409-00325FF610BB}"/>
              </a:ext>
            </a:extLst>
          </p:cNvPr>
          <p:cNvSpPr/>
          <p:nvPr/>
        </p:nvSpPr>
        <p:spPr>
          <a:xfrm>
            <a:off x="1751582" y="2457354"/>
            <a:ext cx="2405922" cy="885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FEF5CEBB-1B6C-3E83-ADFF-190A1B5C3434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4157504" y="2591164"/>
            <a:ext cx="1822292" cy="308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6640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B18B-4223-1CE3-0101-0F914AA2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– prototype (initial screen)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B2A66-60C8-C2DB-87FB-C77239EF60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 t="12683" r="7080" b="18374"/>
          <a:stretch/>
        </p:blipFill>
        <p:spPr>
          <a:xfrm>
            <a:off x="1251678" y="2129882"/>
            <a:ext cx="9779620" cy="472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300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20EB-4388-57F9-2870-F782937C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- prototype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21E6B-35E0-FAD9-7E36-B5BC80B84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4" t="8618" r="6572" b="9106"/>
          <a:stretch/>
        </p:blipFill>
        <p:spPr>
          <a:xfrm>
            <a:off x="1538867" y="1702893"/>
            <a:ext cx="8764859" cy="451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848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E552-6AFD-3679-2C0A-BFE03BAE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46849-95FF-56EF-5FA8-D27A85DA7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71961"/>
            <a:ext cx="10178322" cy="50036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accept the GitHub Co-Pilot invite – DONE</a:t>
            </a:r>
          </a:p>
          <a:p>
            <a:r>
              <a:rPr lang="en-US" dirty="0"/>
              <a:t>Do you have README file – YES</a:t>
            </a:r>
          </a:p>
          <a:p>
            <a:r>
              <a:rPr lang="en-US" dirty="0"/>
              <a:t>Screen Shot of the Product – Attached in the Presentation</a:t>
            </a:r>
          </a:p>
          <a:p>
            <a:r>
              <a:rPr lang="en-US" dirty="0"/>
              <a:t>Architecture Diagram – Included</a:t>
            </a:r>
          </a:p>
          <a:p>
            <a:r>
              <a:rPr lang="en-US" dirty="0"/>
              <a:t>Which GitHub use case did you use and how did this help my submission</a:t>
            </a:r>
          </a:p>
          <a:p>
            <a:pPr lvl="1"/>
            <a:r>
              <a:rPr lang="en-US" dirty="0"/>
              <a:t>Code Generation</a:t>
            </a:r>
          </a:p>
          <a:p>
            <a:pPr lvl="1"/>
            <a:r>
              <a:rPr lang="en-US" dirty="0"/>
              <a:t>Language and API Assistance</a:t>
            </a:r>
          </a:p>
          <a:p>
            <a:pPr lvl="1"/>
            <a:r>
              <a:rPr lang="en-US" dirty="0"/>
              <a:t>Documentation Reference</a:t>
            </a:r>
          </a:p>
          <a:p>
            <a:pPr lvl="1"/>
            <a:r>
              <a:rPr lang="en-US" dirty="0"/>
              <a:t>Refactoring and Code Quality</a:t>
            </a:r>
          </a:p>
          <a:p>
            <a:pPr lvl="1"/>
            <a:r>
              <a:rPr lang="en-US" dirty="0"/>
              <a:t>Learning and Exploration</a:t>
            </a:r>
          </a:p>
          <a:p>
            <a:r>
              <a:rPr lang="en-IN" b="0" i="0" u="none" strike="noStrike" dirty="0">
                <a:solidFill>
                  <a:srgbClr val="374151"/>
                </a:solidFill>
                <a:effectLst/>
                <a:latin typeface="Söhne"/>
              </a:rPr>
              <a:t>By leveraging the capabilities of GitHub </a:t>
            </a:r>
            <a:r>
              <a:rPr lang="en-IN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Copilot</a:t>
            </a:r>
            <a:r>
              <a:rPr lang="en-IN" b="0" i="0" u="none" strike="noStrike" dirty="0">
                <a:solidFill>
                  <a:srgbClr val="374151"/>
                </a:solidFill>
                <a:effectLst/>
                <a:latin typeface="Söhne"/>
              </a:rPr>
              <a:t> effectively, I could expedite and explore my coding tasks, improve code quality, and explore new coding concepts, ultimately enhancing my hackathon submission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87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National Thank You Note Day (December 26th) | Days Of The Year">
            <a:extLst>
              <a:ext uri="{FF2B5EF4-FFF2-40B4-BE49-F238E27FC236}">
                <a16:creationId xmlns:a16="http://schemas.microsoft.com/office/drawing/2014/main" id="{07F38315-029E-F9F4-8E39-1D5C2DC85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082" y="1010093"/>
            <a:ext cx="9550428" cy="538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6510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E552-6AFD-3679-2C0A-BFE03BAE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46849-95FF-56EF-5FA8-D27A85DA7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code for a personal finance tracker website that helps users keep track of their income and expenses in React </a:t>
            </a:r>
          </a:p>
          <a:p>
            <a:r>
              <a:rPr lang="en-US" dirty="0"/>
              <a:t>basic structure of a personal finance tracker website that allows users to add and delete transactions.</a:t>
            </a:r>
          </a:p>
          <a:p>
            <a:r>
              <a:rPr lang="en-US" dirty="0"/>
              <a:t>functioning of the Delete and Add Transaction buttons is perfect. </a:t>
            </a:r>
          </a:p>
          <a:p>
            <a:r>
              <a:rPr lang="en-US" dirty="0"/>
              <a:t>every transaction has an edit button from which I can update each transaction</a:t>
            </a:r>
          </a:p>
          <a:p>
            <a:r>
              <a:rPr lang="en-US" dirty="0" err="1"/>
              <a:t>However,,when</a:t>
            </a:r>
            <a:r>
              <a:rPr lang="en-US" dirty="0"/>
              <a:t> a user refreshes the page or returns back, the data is not persistent.</a:t>
            </a:r>
          </a:p>
        </p:txBody>
      </p:sp>
    </p:spTree>
    <p:extLst>
      <p:ext uri="{BB962C8B-B14F-4D97-AF65-F5344CB8AC3E}">
        <p14:creationId xmlns:p14="http://schemas.microsoft.com/office/powerpoint/2010/main" val="38074867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49</TotalTime>
  <Words>203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Impact</vt:lpstr>
      <vt:lpstr>Söhne</vt:lpstr>
      <vt:lpstr>Badge</vt:lpstr>
      <vt:lpstr>FastestCoder Hackathon</vt:lpstr>
      <vt:lpstr>Personal Finance Tracker – javascript (high-level architecture)</vt:lpstr>
      <vt:lpstr>Wireframe – prototype (initial screen)</vt:lpstr>
      <vt:lpstr>Wireframe - prototype</vt:lpstr>
      <vt:lpstr>Submission</vt:lpstr>
      <vt:lpstr>PowerPoint Presentation</vt:lpstr>
      <vt:lpstr>Story 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FastestCoder Hackathon</dc:title>
  <dc:creator>Microsoft Office User</dc:creator>
  <cp:lastModifiedBy>Microsoft Office User</cp:lastModifiedBy>
  <cp:revision>6</cp:revision>
  <dcterms:created xsi:type="dcterms:W3CDTF">2023-06-24T09:23:24Z</dcterms:created>
  <dcterms:modified xsi:type="dcterms:W3CDTF">2023-06-24T10:12:29Z</dcterms:modified>
</cp:coreProperties>
</file>