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 Light"/>
      <p:regular r:id="rId24"/>
      <p:bold r:id="rId25"/>
    </p:embeddedFont>
    <p:embeddedFont>
      <p:font typeface="Bebas Neue"/>
      <p:regular r:id="rId26"/>
    </p:embeddedFont>
    <p:embeddedFont>
      <p:font typeface="Fira Sans Extra Condensed Medium"/>
      <p:regular r:id="rId27"/>
      <p:bold r:id="rId28"/>
      <p:italic r:id="rId29"/>
      <p:boldItalic r:id="rId30"/>
    </p:embeddedFont>
    <p:embeddedFont>
      <p:font typeface="Fira Sans Condensed Medium"/>
      <p:regular r:id="rId31"/>
      <p:bold r:id="rId32"/>
      <p:italic r:id="rId33"/>
      <p:boldItalic r:id="rId34"/>
    </p:embeddedFont>
    <p:embeddedFont>
      <p:font typeface="Abel"/>
      <p:regular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  <p:embeddedFont>
      <p:font typeface="Exo"/>
      <p:regular r:id="rId44"/>
      <p:bold r:id="rId45"/>
      <p:italic r:id="rId46"/>
      <p:boldItalic r:id="rId47"/>
    </p:embeddedFont>
    <p:embeddedFont>
      <p:font typeface="Exo ExtraBold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jcIpG8PQ8YyMZrL2Egb4tIONgZ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C0F54-6118-4DF2-B0B9-CDAA481E9C3E}">
  <a:tblStyle styleId="{324C0F54-6118-4DF2-B0B9-CDAA481E9C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44" Type="http://schemas.openxmlformats.org/officeDocument/2006/relationships/font" Target="fonts/Exo-regular.fntdata"/><Relationship Id="rId43" Type="http://schemas.openxmlformats.org/officeDocument/2006/relationships/font" Target="fonts/RobotoMono-boldItalic.fntdata"/><Relationship Id="rId46" Type="http://schemas.openxmlformats.org/officeDocument/2006/relationships/font" Target="fonts/Exo-italic.fntdata"/><Relationship Id="rId45" Type="http://schemas.openxmlformats.org/officeDocument/2006/relationships/font" Target="fonts/Ex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xoExtraBold-bold.fntdata"/><Relationship Id="rId47" Type="http://schemas.openxmlformats.org/officeDocument/2006/relationships/font" Target="fonts/Exo-boldItalic.fntdata"/><Relationship Id="rId49" Type="http://schemas.openxmlformats.org/officeDocument/2006/relationships/font" Target="fonts/Exo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regular.fntdata"/><Relationship Id="rId30" Type="http://schemas.openxmlformats.org/officeDocument/2006/relationships/font" Target="fonts/FiraSansExtraCondensedMedium-boldItalic.fntdata"/><Relationship Id="rId33" Type="http://schemas.openxmlformats.org/officeDocument/2006/relationships/font" Target="fonts/FiraSansCondensedMedium-italic.fntdata"/><Relationship Id="rId32" Type="http://schemas.openxmlformats.org/officeDocument/2006/relationships/font" Target="fonts/FiraSansCondensedMedium-bold.fntdata"/><Relationship Id="rId35" Type="http://schemas.openxmlformats.org/officeDocument/2006/relationships/font" Target="fonts/Abel-regular.fntdata"/><Relationship Id="rId34" Type="http://schemas.openxmlformats.org/officeDocument/2006/relationships/font" Target="fonts/FiraSansCondensedMedium-boldItalic.fntdata"/><Relationship Id="rId37" Type="http://schemas.openxmlformats.org/officeDocument/2006/relationships/font" Target="fonts/PTSans-bold.fntdata"/><Relationship Id="rId36" Type="http://schemas.openxmlformats.org/officeDocument/2006/relationships/font" Target="fonts/PTSans-regular.fntdata"/><Relationship Id="rId39" Type="http://schemas.openxmlformats.org/officeDocument/2006/relationships/font" Target="fonts/PTSans-boldItalic.fntdata"/><Relationship Id="rId38" Type="http://schemas.openxmlformats.org/officeDocument/2006/relationships/font" Target="fonts/PTSa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Light-regular.fntdata"/><Relationship Id="rId23" Type="http://schemas.openxmlformats.org/officeDocument/2006/relationships/slide" Target="slides/slide18.xml"/><Relationship Id="rId26" Type="http://schemas.openxmlformats.org/officeDocument/2006/relationships/font" Target="fonts/BebasNeue-regular.fntdata"/><Relationship Id="rId25" Type="http://schemas.openxmlformats.org/officeDocument/2006/relationships/font" Target="fonts/RobotoSlabLight-bold.fntdata"/><Relationship Id="rId28" Type="http://schemas.openxmlformats.org/officeDocument/2006/relationships/font" Target="fonts/FiraSansExtraCondensedMedium-bold.fntdata"/><Relationship Id="rId27" Type="http://schemas.openxmlformats.org/officeDocument/2006/relationships/font" Target="fonts/FiraSansExtraCondensedMedium-regular.fntdata"/><Relationship Id="rId29" Type="http://schemas.openxmlformats.org/officeDocument/2006/relationships/font" Target="fonts/FiraSansExtraCondensedMedium-italic.fntdata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Shiv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72e387a13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372e387a13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72e387a13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372e387a13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7309c939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g37309c939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Here are the </a:t>
            </a:r>
            <a:r>
              <a:rPr lang="en"/>
              <a:t>challenges</a:t>
            </a:r>
            <a:r>
              <a:rPr lang="en"/>
              <a:t> we have found. Finding the right data in the right format proved critical — without clean, relevant data, automation loses its value.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Also learned that classification rules can’t be static - they must evolve alongside business input.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Another takeaway was that while generative AI can be useful, it should be applied carefully and efficiently to avoid adding unnecessary complexity.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7309c939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37309c939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7309c939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37309c939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recommendations, we suggest incorporating this Real Estate pipeline into Assette’s reporting ecosystem once the asset class is fully integrated.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also advise extending the logic to cover other asset classes like Private Equity, Hedge Funds, and Alternatives.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Governance and stewardship processes will be essential to keep classifications, benchmarks, and metadata accurate as strategies change over time.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7309c9393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g37309c9393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Future improvements include adding holdings-based classification to automatically assign Real Estate sub-classes such as REIT, and update portfolio metadata dynamically.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also plan to automate data refreshes using APIs like Yahoo Finance and connecting to Snowflake Tasks for fully scheduled updates. Data quality will also be strengthened with validation.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Additionally, parameterizing business rules in YAML, JSON, or database tables will make classification updates faster without changing code.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Finally, linking portfolios to benchmark performance will allow automated, ongoing comparative analytics.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451578a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3451578a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project establishes a solid, scalable Real Estate data pipeline for Assette, built with modular, tested code ready for real-world implementation.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provides the foundation for automating performance reporting within the Real Estate asset class, leveraging scalable logic that can grow with future needs.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pipeline is also positioned to populate fact sheets and support client and investor reporting, making it a valuable long-term asset for Assette’s reporting ecosystem.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7311d755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7311d75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746143e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746143e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Shiv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72e387a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372e387a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72e387a1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g372e387a1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72e387a1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372e387a1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7309c939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g37309c939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Shiv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72e387a13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372e387a13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72e387a13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372e387a13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713225" y="885650"/>
            <a:ext cx="76011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713225" y="2667950"/>
            <a:ext cx="3858900" cy="43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7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" name="Google Shape;11;p57"/>
          <p:cNvSpPr/>
          <p:nvPr/>
        </p:nvSpPr>
        <p:spPr>
          <a:xfrm>
            <a:off x="-150" y="-7400"/>
            <a:ext cx="9151500" cy="5469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57"/>
          <p:cNvGrpSpPr/>
          <p:nvPr/>
        </p:nvGrpSpPr>
        <p:grpSpPr>
          <a:xfrm>
            <a:off x="-142" y="3524594"/>
            <a:ext cx="1554303" cy="852971"/>
            <a:chOff x="3224550" y="4681225"/>
            <a:chExt cx="1061900" cy="582750"/>
          </a:xfrm>
        </p:grpSpPr>
        <p:sp>
          <p:nvSpPr>
            <p:cNvPr id="13" name="Google Shape;13;p57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7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7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7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7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7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57"/>
          <p:cNvSpPr/>
          <p:nvPr/>
        </p:nvSpPr>
        <p:spPr>
          <a:xfrm>
            <a:off x="3271425" y="3487932"/>
            <a:ext cx="5648978" cy="1655520"/>
          </a:xfrm>
          <a:custGeom>
            <a:rect b="b" l="l" r="r" t="t"/>
            <a:pathLst>
              <a:path extrusionOk="0" h="47658" w="162619">
                <a:moveTo>
                  <a:pt x="81309" y="0"/>
                </a:moveTo>
                <a:cubicBezTo>
                  <a:pt x="69853" y="0"/>
                  <a:pt x="66136" y="6656"/>
                  <a:pt x="60218" y="7298"/>
                </a:cubicBezTo>
                <a:cubicBezTo>
                  <a:pt x="54301" y="7941"/>
                  <a:pt x="48731" y="11297"/>
                  <a:pt x="47531" y="15771"/>
                </a:cubicBezTo>
                <a:cubicBezTo>
                  <a:pt x="46329" y="20247"/>
                  <a:pt x="45076" y="23441"/>
                  <a:pt x="37646" y="25325"/>
                </a:cubicBezTo>
                <a:cubicBezTo>
                  <a:pt x="30218" y="27210"/>
                  <a:pt x="23473" y="30255"/>
                  <a:pt x="20555" y="35524"/>
                </a:cubicBezTo>
                <a:cubicBezTo>
                  <a:pt x="17635" y="40792"/>
                  <a:pt x="12530" y="42200"/>
                  <a:pt x="6264" y="44262"/>
                </a:cubicBezTo>
                <a:cubicBezTo>
                  <a:pt x="0" y="46323"/>
                  <a:pt x="520" y="47657"/>
                  <a:pt x="520" y="47657"/>
                </a:cubicBezTo>
                <a:cubicBezTo>
                  <a:pt x="520" y="47657"/>
                  <a:pt x="520" y="47657"/>
                  <a:pt x="520" y="47657"/>
                </a:cubicBezTo>
                <a:lnTo>
                  <a:pt x="162098" y="47657"/>
                </a:lnTo>
                <a:cubicBezTo>
                  <a:pt x="162098" y="47657"/>
                  <a:pt x="162619" y="46324"/>
                  <a:pt x="156354" y="44262"/>
                </a:cubicBezTo>
                <a:cubicBezTo>
                  <a:pt x="150089" y="42200"/>
                  <a:pt x="144985" y="40792"/>
                  <a:pt x="142064" y="35524"/>
                </a:cubicBezTo>
                <a:cubicBezTo>
                  <a:pt x="139143" y="30255"/>
                  <a:pt x="132400" y="27210"/>
                  <a:pt x="124971" y="25325"/>
                </a:cubicBezTo>
                <a:cubicBezTo>
                  <a:pt x="117542" y="23441"/>
                  <a:pt x="116288" y="20247"/>
                  <a:pt x="115087" y="15771"/>
                </a:cubicBezTo>
                <a:cubicBezTo>
                  <a:pt x="113887" y="11297"/>
                  <a:pt x="108318" y="7941"/>
                  <a:pt x="102400" y="7298"/>
                </a:cubicBezTo>
                <a:cubicBezTo>
                  <a:pt x="96482" y="6654"/>
                  <a:pt x="92765" y="0"/>
                  <a:pt x="81309" y="0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7"/>
          <p:cNvSpPr/>
          <p:nvPr/>
        </p:nvSpPr>
        <p:spPr>
          <a:xfrm>
            <a:off x="3695958" y="4625992"/>
            <a:ext cx="351300" cy="351300"/>
          </a:xfrm>
          <a:prstGeom prst="ellipse">
            <a:avLst/>
          </a:prstGeom>
          <a:noFill/>
          <a:ln cap="flat" cmpd="sng" w="9525">
            <a:solidFill>
              <a:srgbClr val="FFA8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7"/>
          <p:cNvSpPr/>
          <p:nvPr/>
        </p:nvSpPr>
        <p:spPr>
          <a:xfrm>
            <a:off x="7333050" y="1813913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6"/>
          <p:cNvSpPr/>
          <p:nvPr/>
        </p:nvSpPr>
        <p:spPr>
          <a:xfrm rot="5400000">
            <a:off x="4455300" y="451500"/>
            <a:ext cx="236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6"/>
          <p:cNvSpPr/>
          <p:nvPr/>
        </p:nvSpPr>
        <p:spPr>
          <a:xfrm>
            <a:off x="278075" y="2697000"/>
            <a:ext cx="4735850" cy="2446465"/>
          </a:xfrm>
          <a:custGeom>
            <a:rect b="b" l="l" r="r" t="t"/>
            <a:pathLst>
              <a:path extrusionOk="0" h="59355" w="114899">
                <a:moveTo>
                  <a:pt x="57449" y="0"/>
                </a:moveTo>
                <a:cubicBezTo>
                  <a:pt x="49355" y="0"/>
                  <a:pt x="46728" y="8289"/>
                  <a:pt x="42548" y="9089"/>
                </a:cubicBezTo>
                <a:cubicBezTo>
                  <a:pt x="38367" y="9890"/>
                  <a:pt x="34432" y="14067"/>
                  <a:pt x="33583" y="19642"/>
                </a:cubicBezTo>
                <a:cubicBezTo>
                  <a:pt x="32736" y="25216"/>
                  <a:pt x="31850" y="29193"/>
                  <a:pt x="26601" y="31541"/>
                </a:cubicBezTo>
                <a:cubicBezTo>
                  <a:pt x="21353" y="33889"/>
                  <a:pt x="16588" y="37681"/>
                  <a:pt x="14525" y="44242"/>
                </a:cubicBezTo>
                <a:cubicBezTo>
                  <a:pt x="12462" y="50803"/>
                  <a:pt x="8855" y="52557"/>
                  <a:pt x="4427" y="55125"/>
                </a:cubicBezTo>
                <a:cubicBezTo>
                  <a:pt x="1" y="57692"/>
                  <a:pt x="369" y="59355"/>
                  <a:pt x="369" y="59355"/>
                </a:cubicBezTo>
                <a:lnTo>
                  <a:pt x="114530" y="59355"/>
                </a:lnTo>
                <a:cubicBezTo>
                  <a:pt x="114530" y="59355"/>
                  <a:pt x="114899" y="57692"/>
                  <a:pt x="110472" y="55125"/>
                </a:cubicBezTo>
                <a:cubicBezTo>
                  <a:pt x="106046" y="52557"/>
                  <a:pt x="102438" y="50803"/>
                  <a:pt x="100374" y="44242"/>
                </a:cubicBezTo>
                <a:cubicBezTo>
                  <a:pt x="98312" y="37681"/>
                  <a:pt x="93547" y="33888"/>
                  <a:pt x="88298" y="31541"/>
                </a:cubicBezTo>
                <a:cubicBezTo>
                  <a:pt x="83050" y="29194"/>
                  <a:pt x="82164" y="25217"/>
                  <a:pt x="81315" y="19642"/>
                </a:cubicBezTo>
                <a:cubicBezTo>
                  <a:pt x="80466" y="14069"/>
                  <a:pt x="76532" y="9890"/>
                  <a:pt x="72351" y="9089"/>
                </a:cubicBezTo>
                <a:cubicBezTo>
                  <a:pt x="68170" y="8289"/>
                  <a:pt x="65544" y="0"/>
                  <a:pt x="57449" y="0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6"/>
          <p:cNvSpPr/>
          <p:nvPr/>
        </p:nvSpPr>
        <p:spPr>
          <a:xfrm flipH="1" rot="10800000">
            <a:off x="6726275" y="0"/>
            <a:ext cx="2417725" cy="1132100"/>
          </a:xfrm>
          <a:custGeom>
            <a:rect b="b" l="l" r="r" t="t"/>
            <a:pathLst>
              <a:path extrusionOk="0" h="45284" w="96709">
                <a:moveTo>
                  <a:pt x="68516" y="1"/>
                </a:moveTo>
                <a:cubicBezTo>
                  <a:pt x="58863" y="1"/>
                  <a:pt x="55730" y="6324"/>
                  <a:pt x="50743" y="6936"/>
                </a:cubicBezTo>
                <a:cubicBezTo>
                  <a:pt x="45758" y="7547"/>
                  <a:pt x="41064" y="10733"/>
                  <a:pt x="40052" y="14986"/>
                </a:cubicBezTo>
                <a:cubicBezTo>
                  <a:pt x="39039" y="19238"/>
                  <a:pt x="37984" y="22272"/>
                  <a:pt x="31725" y="24063"/>
                </a:cubicBezTo>
                <a:cubicBezTo>
                  <a:pt x="25465" y="25855"/>
                  <a:pt x="19781" y="28748"/>
                  <a:pt x="17321" y="33754"/>
                </a:cubicBezTo>
                <a:cubicBezTo>
                  <a:pt x="14861" y="38759"/>
                  <a:pt x="10559" y="40098"/>
                  <a:pt x="5279" y="42057"/>
                </a:cubicBezTo>
                <a:cubicBezTo>
                  <a:pt x="0" y="44015"/>
                  <a:pt x="441" y="45283"/>
                  <a:pt x="441" y="45283"/>
                </a:cubicBezTo>
                <a:lnTo>
                  <a:pt x="96289" y="45283"/>
                </a:lnTo>
                <a:cubicBezTo>
                  <a:pt x="96289" y="45283"/>
                  <a:pt x="96289" y="45283"/>
                  <a:pt x="96289" y="45283"/>
                </a:cubicBezTo>
                <a:cubicBezTo>
                  <a:pt x="96289" y="45283"/>
                  <a:pt x="96708" y="40490"/>
                  <a:pt x="94248" y="35485"/>
                </a:cubicBezTo>
                <a:cubicBezTo>
                  <a:pt x="91788" y="30479"/>
                  <a:pt x="86203" y="29607"/>
                  <a:pt x="85192" y="25353"/>
                </a:cubicBezTo>
                <a:cubicBezTo>
                  <a:pt x="84179" y="21100"/>
                  <a:pt x="84951" y="14913"/>
                  <a:pt x="80514" y="10867"/>
                </a:cubicBezTo>
                <a:cubicBezTo>
                  <a:pt x="76801" y="7481"/>
                  <a:pt x="78168" y="1"/>
                  <a:pt x="68516" y="1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6"/>
          <p:cNvSpPr/>
          <p:nvPr/>
        </p:nvSpPr>
        <p:spPr>
          <a:xfrm flipH="1">
            <a:off x="7031850" y="122996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6"/>
          <p:cNvSpPr txBox="1"/>
          <p:nvPr>
            <p:ph type="title"/>
          </p:nvPr>
        </p:nvSpPr>
        <p:spPr>
          <a:xfrm>
            <a:off x="720000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66"/>
          <p:cNvSpPr txBox="1"/>
          <p:nvPr>
            <p:ph idx="1" type="subTitle"/>
          </p:nvPr>
        </p:nvSpPr>
        <p:spPr>
          <a:xfrm>
            <a:off x="4860625" y="1630325"/>
            <a:ext cx="33690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/>
            </a:lvl9pPr>
          </a:lstStyle>
          <a:p/>
        </p:txBody>
      </p:sp>
      <p:sp>
        <p:nvSpPr>
          <p:cNvPr id="155" name="Google Shape;155;p66"/>
          <p:cNvSpPr/>
          <p:nvPr>
            <p:ph idx="2" type="pic"/>
          </p:nvPr>
        </p:nvSpPr>
        <p:spPr>
          <a:xfrm>
            <a:off x="720000" y="1630325"/>
            <a:ext cx="3852000" cy="244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7"/>
          <p:cNvSpPr txBox="1"/>
          <p:nvPr>
            <p:ph type="ctrTitle"/>
          </p:nvPr>
        </p:nvSpPr>
        <p:spPr>
          <a:xfrm>
            <a:off x="713225" y="1327938"/>
            <a:ext cx="2642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>
                <a:latin typeface="Exo"/>
                <a:ea typeface="Exo"/>
                <a:cs typeface="Exo"/>
                <a:sym typeface="Ex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8" name="Google Shape;158;p67"/>
          <p:cNvSpPr txBox="1"/>
          <p:nvPr>
            <p:ph idx="1" type="subTitle"/>
          </p:nvPr>
        </p:nvSpPr>
        <p:spPr>
          <a:xfrm>
            <a:off x="713250" y="2160450"/>
            <a:ext cx="26427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67"/>
          <p:cNvSpPr txBox="1"/>
          <p:nvPr>
            <p:ph idx="2" type="subTitle"/>
          </p:nvPr>
        </p:nvSpPr>
        <p:spPr>
          <a:xfrm>
            <a:off x="5788050" y="2161050"/>
            <a:ext cx="2642700" cy="1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0" name="Google Shape;160;p67"/>
          <p:cNvSpPr txBox="1"/>
          <p:nvPr>
            <p:ph idx="3" type="ctrTitle"/>
          </p:nvPr>
        </p:nvSpPr>
        <p:spPr>
          <a:xfrm>
            <a:off x="5788050" y="1327938"/>
            <a:ext cx="2642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61" name="Google Shape;161;p67"/>
          <p:cNvGrpSpPr/>
          <p:nvPr/>
        </p:nvGrpSpPr>
        <p:grpSpPr>
          <a:xfrm rot="5400000">
            <a:off x="72688" y="289091"/>
            <a:ext cx="1281076" cy="702913"/>
            <a:chOff x="3224550" y="4681225"/>
            <a:chExt cx="1061900" cy="582750"/>
          </a:xfrm>
        </p:grpSpPr>
        <p:sp>
          <p:nvSpPr>
            <p:cNvPr id="162" name="Google Shape;162;p67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7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7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7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7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7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67"/>
          <p:cNvSpPr/>
          <p:nvPr/>
        </p:nvSpPr>
        <p:spPr>
          <a:xfrm rot="5400000">
            <a:off x="2000250" y="1861200"/>
            <a:ext cx="5143500" cy="14211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67"/>
          <p:cNvGrpSpPr/>
          <p:nvPr/>
        </p:nvGrpSpPr>
        <p:grpSpPr>
          <a:xfrm rot="10800000">
            <a:off x="7862913" y="188041"/>
            <a:ext cx="1281076" cy="702913"/>
            <a:chOff x="3224550" y="4681225"/>
            <a:chExt cx="1061900" cy="582750"/>
          </a:xfrm>
        </p:grpSpPr>
        <p:sp>
          <p:nvSpPr>
            <p:cNvPr id="170" name="Google Shape;170;p67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7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7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7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7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7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67"/>
          <p:cNvSpPr/>
          <p:nvPr/>
        </p:nvSpPr>
        <p:spPr>
          <a:xfrm>
            <a:off x="2574250" y="3952050"/>
            <a:ext cx="4065475" cy="1191450"/>
          </a:xfrm>
          <a:custGeom>
            <a:rect b="b" l="l" r="r" t="t"/>
            <a:pathLst>
              <a:path extrusionOk="0" h="47658" w="162619">
                <a:moveTo>
                  <a:pt x="81309" y="0"/>
                </a:moveTo>
                <a:cubicBezTo>
                  <a:pt x="69853" y="0"/>
                  <a:pt x="66136" y="6656"/>
                  <a:pt x="60218" y="7298"/>
                </a:cubicBezTo>
                <a:cubicBezTo>
                  <a:pt x="54301" y="7941"/>
                  <a:pt x="48731" y="11297"/>
                  <a:pt x="47531" y="15771"/>
                </a:cubicBezTo>
                <a:cubicBezTo>
                  <a:pt x="46329" y="20247"/>
                  <a:pt x="45076" y="23441"/>
                  <a:pt x="37646" y="25325"/>
                </a:cubicBezTo>
                <a:cubicBezTo>
                  <a:pt x="30218" y="27210"/>
                  <a:pt x="23473" y="30255"/>
                  <a:pt x="20555" y="35524"/>
                </a:cubicBezTo>
                <a:cubicBezTo>
                  <a:pt x="17635" y="40792"/>
                  <a:pt x="12530" y="42200"/>
                  <a:pt x="6264" y="44262"/>
                </a:cubicBezTo>
                <a:cubicBezTo>
                  <a:pt x="0" y="46323"/>
                  <a:pt x="520" y="47657"/>
                  <a:pt x="520" y="47657"/>
                </a:cubicBezTo>
                <a:cubicBezTo>
                  <a:pt x="520" y="47657"/>
                  <a:pt x="520" y="47657"/>
                  <a:pt x="520" y="47657"/>
                </a:cubicBezTo>
                <a:lnTo>
                  <a:pt x="162098" y="47657"/>
                </a:lnTo>
                <a:cubicBezTo>
                  <a:pt x="162098" y="47657"/>
                  <a:pt x="162619" y="46324"/>
                  <a:pt x="156354" y="44262"/>
                </a:cubicBezTo>
                <a:cubicBezTo>
                  <a:pt x="150089" y="42200"/>
                  <a:pt x="144985" y="40792"/>
                  <a:pt x="142064" y="35524"/>
                </a:cubicBezTo>
                <a:cubicBezTo>
                  <a:pt x="139143" y="30255"/>
                  <a:pt x="132400" y="27210"/>
                  <a:pt x="124971" y="25325"/>
                </a:cubicBezTo>
                <a:cubicBezTo>
                  <a:pt x="117542" y="23441"/>
                  <a:pt x="116288" y="20247"/>
                  <a:pt x="115087" y="15771"/>
                </a:cubicBezTo>
                <a:cubicBezTo>
                  <a:pt x="113887" y="11297"/>
                  <a:pt x="108318" y="7941"/>
                  <a:pt x="102400" y="7298"/>
                </a:cubicBezTo>
                <a:cubicBezTo>
                  <a:pt x="96482" y="6654"/>
                  <a:pt x="92765" y="0"/>
                  <a:pt x="81309" y="0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8"/>
          <p:cNvSpPr txBox="1"/>
          <p:nvPr>
            <p:ph type="title"/>
          </p:nvPr>
        </p:nvSpPr>
        <p:spPr>
          <a:xfrm>
            <a:off x="717750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79" name="Google Shape;179;p68"/>
          <p:cNvSpPr txBox="1"/>
          <p:nvPr>
            <p:ph idx="1" type="subTitle"/>
          </p:nvPr>
        </p:nvSpPr>
        <p:spPr>
          <a:xfrm>
            <a:off x="4912425" y="1877825"/>
            <a:ext cx="3132300" cy="15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0" name="Google Shape;180;p68"/>
          <p:cNvGrpSpPr/>
          <p:nvPr/>
        </p:nvGrpSpPr>
        <p:grpSpPr>
          <a:xfrm rot="10800000">
            <a:off x="7562841" y="539509"/>
            <a:ext cx="1584461" cy="869346"/>
            <a:chOff x="3224550" y="4681225"/>
            <a:chExt cx="1061900" cy="582750"/>
          </a:xfrm>
        </p:grpSpPr>
        <p:sp>
          <p:nvSpPr>
            <p:cNvPr id="181" name="Google Shape;181;p68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8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8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68"/>
          <p:cNvSpPr/>
          <p:nvPr/>
        </p:nvSpPr>
        <p:spPr>
          <a:xfrm rot="5400000">
            <a:off x="4455300" y="451500"/>
            <a:ext cx="236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9"/>
          <p:cNvSpPr txBox="1"/>
          <p:nvPr>
            <p:ph type="ctrTitle"/>
          </p:nvPr>
        </p:nvSpPr>
        <p:spPr>
          <a:xfrm>
            <a:off x="71774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0" name="Google Shape;190;p69"/>
          <p:cNvSpPr txBox="1"/>
          <p:nvPr>
            <p:ph idx="2" type="ctrTitle"/>
          </p:nvPr>
        </p:nvSpPr>
        <p:spPr>
          <a:xfrm>
            <a:off x="2284625" y="1835825"/>
            <a:ext cx="182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1" name="Google Shape;191;p69"/>
          <p:cNvSpPr txBox="1"/>
          <p:nvPr>
            <p:ph idx="1" type="subTitle"/>
          </p:nvPr>
        </p:nvSpPr>
        <p:spPr>
          <a:xfrm>
            <a:off x="2284625" y="2302025"/>
            <a:ext cx="18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2" name="Google Shape;192;p69"/>
          <p:cNvSpPr txBox="1"/>
          <p:nvPr>
            <p:ph idx="3" type="ctrTitle"/>
          </p:nvPr>
        </p:nvSpPr>
        <p:spPr>
          <a:xfrm>
            <a:off x="2282354" y="3502025"/>
            <a:ext cx="182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3" name="Google Shape;193;p69"/>
          <p:cNvSpPr txBox="1"/>
          <p:nvPr>
            <p:ph idx="4" type="subTitle"/>
          </p:nvPr>
        </p:nvSpPr>
        <p:spPr>
          <a:xfrm>
            <a:off x="2282354" y="3968225"/>
            <a:ext cx="18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4" name="Google Shape;194;p69"/>
          <p:cNvSpPr txBox="1"/>
          <p:nvPr>
            <p:ph idx="5" type="ctrTitle"/>
          </p:nvPr>
        </p:nvSpPr>
        <p:spPr>
          <a:xfrm>
            <a:off x="5032838" y="3502025"/>
            <a:ext cx="182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5" name="Google Shape;195;p69"/>
          <p:cNvSpPr txBox="1"/>
          <p:nvPr>
            <p:ph idx="6" type="subTitle"/>
          </p:nvPr>
        </p:nvSpPr>
        <p:spPr>
          <a:xfrm>
            <a:off x="5032838" y="3968225"/>
            <a:ext cx="18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6" name="Google Shape;196;p69"/>
          <p:cNvSpPr txBox="1"/>
          <p:nvPr>
            <p:ph idx="7" type="ctrTitle"/>
          </p:nvPr>
        </p:nvSpPr>
        <p:spPr>
          <a:xfrm>
            <a:off x="5035108" y="1835825"/>
            <a:ext cx="18288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97" name="Google Shape;197;p69"/>
          <p:cNvSpPr txBox="1"/>
          <p:nvPr>
            <p:ph idx="8" type="subTitle"/>
          </p:nvPr>
        </p:nvSpPr>
        <p:spPr>
          <a:xfrm>
            <a:off x="5035108" y="2302025"/>
            <a:ext cx="18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8" name="Google Shape;198;p69"/>
          <p:cNvSpPr/>
          <p:nvPr/>
        </p:nvSpPr>
        <p:spPr>
          <a:xfrm rot="10800000">
            <a:off x="300" y="-9"/>
            <a:ext cx="1828848" cy="1404077"/>
          </a:xfrm>
          <a:custGeom>
            <a:rect b="b" l="l" r="r" t="t"/>
            <a:pathLst>
              <a:path extrusionOk="0" h="82971" w="108072">
                <a:moveTo>
                  <a:pt x="92079" y="1"/>
                </a:moveTo>
                <a:cubicBezTo>
                  <a:pt x="91497" y="1"/>
                  <a:pt x="90914" y="8"/>
                  <a:pt x="90331" y="22"/>
                </a:cubicBezTo>
                <a:cubicBezTo>
                  <a:pt x="87872" y="81"/>
                  <a:pt x="85322" y="294"/>
                  <a:pt x="83187" y="1511"/>
                </a:cubicBezTo>
                <a:cubicBezTo>
                  <a:pt x="78507" y="4182"/>
                  <a:pt x="77531" y="10437"/>
                  <a:pt x="74310" y="14756"/>
                </a:cubicBezTo>
                <a:cubicBezTo>
                  <a:pt x="70351" y="20062"/>
                  <a:pt x="63387" y="21983"/>
                  <a:pt x="56916" y="23388"/>
                </a:cubicBezTo>
                <a:cubicBezTo>
                  <a:pt x="50446" y="24794"/>
                  <a:pt x="43485" y="26267"/>
                  <a:pt x="38971" y="31111"/>
                </a:cubicBezTo>
                <a:cubicBezTo>
                  <a:pt x="32505" y="38051"/>
                  <a:pt x="32799" y="50168"/>
                  <a:pt x="24858" y="55355"/>
                </a:cubicBezTo>
                <a:cubicBezTo>
                  <a:pt x="20415" y="58257"/>
                  <a:pt x="14541" y="58071"/>
                  <a:pt x="9946" y="60724"/>
                </a:cubicBezTo>
                <a:cubicBezTo>
                  <a:pt x="6288" y="62836"/>
                  <a:pt x="3797" y="66579"/>
                  <a:pt x="2370" y="70554"/>
                </a:cubicBezTo>
                <a:cubicBezTo>
                  <a:pt x="941" y="74528"/>
                  <a:pt x="466" y="78772"/>
                  <a:pt x="1" y="82971"/>
                </a:cubicBezTo>
                <a:lnTo>
                  <a:pt x="108071" y="82971"/>
                </a:lnTo>
                <a:lnTo>
                  <a:pt x="108071" y="1777"/>
                </a:lnTo>
                <a:lnTo>
                  <a:pt x="108070" y="1777"/>
                </a:lnTo>
                <a:cubicBezTo>
                  <a:pt x="102829" y="597"/>
                  <a:pt x="97453" y="1"/>
                  <a:pt x="92079" y="1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69"/>
          <p:cNvGrpSpPr/>
          <p:nvPr/>
        </p:nvGrpSpPr>
        <p:grpSpPr>
          <a:xfrm flipH="1" rot="5400000">
            <a:off x="115484" y="4125197"/>
            <a:ext cx="1195487" cy="655943"/>
            <a:chOff x="3224550" y="4681225"/>
            <a:chExt cx="1061900" cy="582750"/>
          </a:xfrm>
        </p:grpSpPr>
        <p:sp>
          <p:nvSpPr>
            <p:cNvPr id="200" name="Google Shape;200;p69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9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9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9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9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9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69"/>
          <p:cNvSpPr/>
          <p:nvPr/>
        </p:nvSpPr>
        <p:spPr>
          <a:xfrm rot="5400000">
            <a:off x="4462800" y="458975"/>
            <a:ext cx="222000" cy="91470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69"/>
          <p:cNvGrpSpPr/>
          <p:nvPr/>
        </p:nvGrpSpPr>
        <p:grpSpPr>
          <a:xfrm flipH="1">
            <a:off x="7999758" y="511901"/>
            <a:ext cx="1150356" cy="631177"/>
            <a:chOff x="3224550" y="4681225"/>
            <a:chExt cx="1061900" cy="582750"/>
          </a:xfrm>
        </p:grpSpPr>
        <p:sp>
          <p:nvSpPr>
            <p:cNvPr id="208" name="Google Shape;208;p69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9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9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9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9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9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70"/>
          <p:cNvSpPr txBox="1"/>
          <p:nvPr>
            <p:ph type="title"/>
          </p:nvPr>
        </p:nvSpPr>
        <p:spPr>
          <a:xfrm>
            <a:off x="713225" y="539500"/>
            <a:ext cx="46302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1">
  <p:cSld name="CUSTOM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1"/>
          <p:cNvSpPr txBox="1"/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9" name="Google Shape;219;p71"/>
          <p:cNvSpPr/>
          <p:nvPr/>
        </p:nvSpPr>
        <p:spPr>
          <a:xfrm rot="5400000">
            <a:off x="-2090600" y="2090700"/>
            <a:ext cx="5136000" cy="9546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71"/>
          <p:cNvGrpSpPr/>
          <p:nvPr/>
        </p:nvGrpSpPr>
        <p:grpSpPr>
          <a:xfrm rot="5400000">
            <a:off x="7790238" y="289091"/>
            <a:ext cx="1281076" cy="702913"/>
            <a:chOff x="3224550" y="4681225"/>
            <a:chExt cx="1061900" cy="582750"/>
          </a:xfrm>
        </p:grpSpPr>
        <p:sp>
          <p:nvSpPr>
            <p:cNvPr id="221" name="Google Shape;221;p71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1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1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1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1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1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2">
  <p:cSld name="CUSTOM_2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2"/>
          <p:cNvSpPr txBox="1"/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72"/>
          <p:cNvSpPr/>
          <p:nvPr/>
        </p:nvSpPr>
        <p:spPr>
          <a:xfrm rot="5400000">
            <a:off x="4447800" y="-44478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72"/>
          <p:cNvGrpSpPr/>
          <p:nvPr/>
        </p:nvGrpSpPr>
        <p:grpSpPr>
          <a:xfrm rot="5400000">
            <a:off x="-25534" y="1270994"/>
            <a:ext cx="1477528" cy="810780"/>
            <a:chOff x="3224550" y="4681225"/>
            <a:chExt cx="1061900" cy="582750"/>
          </a:xfrm>
        </p:grpSpPr>
        <p:sp>
          <p:nvSpPr>
            <p:cNvPr id="231" name="Google Shape;231;p72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2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2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2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2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2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3"/>
          <p:cNvSpPr txBox="1"/>
          <p:nvPr>
            <p:ph type="ctrTitle"/>
          </p:nvPr>
        </p:nvSpPr>
        <p:spPr>
          <a:xfrm flipH="1">
            <a:off x="1420025" y="1709100"/>
            <a:ext cx="2842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Slab Light"/>
              <a:buNone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9" name="Google Shape;239;p73"/>
          <p:cNvSpPr txBox="1"/>
          <p:nvPr>
            <p:ph idx="2" type="ctrTitle"/>
          </p:nvPr>
        </p:nvSpPr>
        <p:spPr>
          <a:xfrm flipH="1">
            <a:off x="705475" y="539500"/>
            <a:ext cx="7725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None/>
              <a:defRPr sz="65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0" name="Google Shape;240;p73"/>
          <p:cNvSpPr/>
          <p:nvPr/>
        </p:nvSpPr>
        <p:spPr>
          <a:xfrm>
            <a:off x="3796581" y="3329500"/>
            <a:ext cx="5449363" cy="1597020"/>
          </a:xfrm>
          <a:custGeom>
            <a:rect b="b" l="l" r="r" t="t"/>
            <a:pathLst>
              <a:path extrusionOk="0" h="47658" w="162619">
                <a:moveTo>
                  <a:pt x="81309" y="0"/>
                </a:moveTo>
                <a:cubicBezTo>
                  <a:pt x="69853" y="0"/>
                  <a:pt x="66136" y="6656"/>
                  <a:pt x="60218" y="7298"/>
                </a:cubicBezTo>
                <a:cubicBezTo>
                  <a:pt x="54301" y="7941"/>
                  <a:pt x="48731" y="11297"/>
                  <a:pt x="47531" y="15771"/>
                </a:cubicBezTo>
                <a:cubicBezTo>
                  <a:pt x="46329" y="20247"/>
                  <a:pt x="45076" y="23441"/>
                  <a:pt x="37646" y="25325"/>
                </a:cubicBezTo>
                <a:cubicBezTo>
                  <a:pt x="30218" y="27210"/>
                  <a:pt x="23473" y="30255"/>
                  <a:pt x="20555" y="35524"/>
                </a:cubicBezTo>
                <a:cubicBezTo>
                  <a:pt x="17635" y="40792"/>
                  <a:pt x="12530" y="42200"/>
                  <a:pt x="6264" y="44262"/>
                </a:cubicBezTo>
                <a:cubicBezTo>
                  <a:pt x="0" y="46323"/>
                  <a:pt x="520" y="47657"/>
                  <a:pt x="520" y="47657"/>
                </a:cubicBezTo>
                <a:cubicBezTo>
                  <a:pt x="520" y="47657"/>
                  <a:pt x="520" y="47657"/>
                  <a:pt x="520" y="47657"/>
                </a:cubicBezTo>
                <a:lnTo>
                  <a:pt x="162098" y="47657"/>
                </a:lnTo>
                <a:cubicBezTo>
                  <a:pt x="162098" y="47657"/>
                  <a:pt x="162619" y="46324"/>
                  <a:pt x="156354" y="44262"/>
                </a:cubicBezTo>
                <a:cubicBezTo>
                  <a:pt x="150089" y="42200"/>
                  <a:pt x="144985" y="40792"/>
                  <a:pt x="142064" y="35524"/>
                </a:cubicBezTo>
                <a:cubicBezTo>
                  <a:pt x="139143" y="30255"/>
                  <a:pt x="132400" y="27210"/>
                  <a:pt x="124971" y="25325"/>
                </a:cubicBezTo>
                <a:cubicBezTo>
                  <a:pt x="117542" y="23441"/>
                  <a:pt x="116288" y="20247"/>
                  <a:pt x="115087" y="15771"/>
                </a:cubicBezTo>
                <a:cubicBezTo>
                  <a:pt x="113887" y="11297"/>
                  <a:pt x="108318" y="7941"/>
                  <a:pt x="102400" y="7298"/>
                </a:cubicBezTo>
                <a:cubicBezTo>
                  <a:pt x="96482" y="6654"/>
                  <a:pt x="92765" y="0"/>
                  <a:pt x="81309" y="0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73"/>
          <p:cNvGrpSpPr/>
          <p:nvPr/>
        </p:nvGrpSpPr>
        <p:grpSpPr>
          <a:xfrm rot="5400000">
            <a:off x="72688" y="289091"/>
            <a:ext cx="1281076" cy="702913"/>
            <a:chOff x="3224550" y="4681225"/>
            <a:chExt cx="1061900" cy="582750"/>
          </a:xfrm>
        </p:grpSpPr>
        <p:sp>
          <p:nvSpPr>
            <p:cNvPr id="242" name="Google Shape;242;p73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3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3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3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3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3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73"/>
          <p:cNvSpPr/>
          <p:nvPr/>
        </p:nvSpPr>
        <p:spPr>
          <a:xfrm rot="5400000">
            <a:off x="4428450" y="424650"/>
            <a:ext cx="2904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73"/>
          <p:cNvGrpSpPr/>
          <p:nvPr/>
        </p:nvGrpSpPr>
        <p:grpSpPr>
          <a:xfrm rot="10800000">
            <a:off x="7862913" y="578166"/>
            <a:ext cx="1281076" cy="702913"/>
            <a:chOff x="3224550" y="4681225"/>
            <a:chExt cx="1061900" cy="582750"/>
          </a:xfrm>
        </p:grpSpPr>
        <p:sp>
          <p:nvSpPr>
            <p:cNvPr id="250" name="Google Shape;250;p73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3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3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3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3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3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4"/>
          <p:cNvSpPr txBox="1"/>
          <p:nvPr>
            <p:ph type="title"/>
          </p:nvPr>
        </p:nvSpPr>
        <p:spPr>
          <a:xfrm>
            <a:off x="2223600" y="53950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74"/>
          <p:cNvSpPr txBox="1"/>
          <p:nvPr>
            <p:ph idx="1" type="subTitle"/>
          </p:nvPr>
        </p:nvSpPr>
        <p:spPr>
          <a:xfrm>
            <a:off x="2223600" y="1308390"/>
            <a:ext cx="4696800" cy="3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PT Sans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59" name="Google Shape;259;p74"/>
          <p:cNvSpPr txBox="1"/>
          <p:nvPr>
            <p:ph idx="2" type="title"/>
          </p:nvPr>
        </p:nvSpPr>
        <p:spPr>
          <a:xfrm>
            <a:off x="2223600" y="2005173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74"/>
          <p:cNvSpPr txBox="1"/>
          <p:nvPr>
            <p:ph idx="3" type="subTitle"/>
          </p:nvPr>
        </p:nvSpPr>
        <p:spPr>
          <a:xfrm>
            <a:off x="2223600" y="2774070"/>
            <a:ext cx="4696800" cy="3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PT Sans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1" name="Google Shape;261;p74"/>
          <p:cNvSpPr txBox="1"/>
          <p:nvPr>
            <p:ph idx="4" type="title"/>
          </p:nvPr>
        </p:nvSpPr>
        <p:spPr>
          <a:xfrm>
            <a:off x="2223600" y="3470813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5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74"/>
          <p:cNvSpPr txBox="1"/>
          <p:nvPr>
            <p:ph idx="5" type="subTitle"/>
          </p:nvPr>
        </p:nvSpPr>
        <p:spPr>
          <a:xfrm>
            <a:off x="2223600" y="4239736"/>
            <a:ext cx="4696800" cy="35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PT Sans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PT Sans"/>
              <a:buNone/>
              <a:defRPr sz="2100">
                <a:solidFill>
                  <a:schemeClr val="accent6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63" name="Google Shape;263;p74"/>
          <p:cNvGrpSpPr/>
          <p:nvPr/>
        </p:nvGrpSpPr>
        <p:grpSpPr>
          <a:xfrm rot="5400000">
            <a:off x="7790238" y="289091"/>
            <a:ext cx="1281076" cy="702913"/>
            <a:chOff x="3224550" y="4681225"/>
            <a:chExt cx="1061900" cy="582750"/>
          </a:xfrm>
        </p:grpSpPr>
        <p:sp>
          <p:nvSpPr>
            <p:cNvPr id="264" name="Google Shape;264;p74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4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4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4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4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4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74"/>
          <p:cNvSpPr/>
          <p:nvPr/>
        </p:nvSpPr>
        <p:spPr>
          <a:xfrm>
            <a:off x="7370325" y="3781775"/>
            <a:ext cx="1773732" cy="1361762"/>
          </a:xfrm>
          <a:custGeom>
            <a:rect b="b" l="l" r="r" t="t"/>
            <a:pathLst>
              <a:path extrusionOk="0" h="82971" w="108072">
                <a:moveTo>
                  <a:pt x="92079" y="1"/>
                </a:moveTo>
                <a:cubicBezTo>
                  <a:pt x="91497" y="1"/>
                  <a:pt x="90914" y="8"/>
                  <a:pt x="90331" y="22"/>
                </a:cubicBezTo>
                <a:cubicBezTo>
                  <a:pt x="87872" y="81"/>
                  <a:pt x="85322" y="294"/>
                  <a:pt x="83187" y="1511"/>
                </a:cubicBezTo>
                <a:cubicBezTo>
                  <a:pt x="78507" y="4182"/>
                  <a:pt x="77531" y="10437"/>
                  <a:pt x="74310" y="14756"/>
                </a:cubicBezTo>
                <a:cubicBezTo>
                  <a:pt x="70351" y="20062"/>
                  <a:pt x="63387" y="21983"/>
                  <a:pt x="56916" y="23388"/>
                </a:cubicBezTo>
                <a:cubicBezTo>
                  <a:pt x="50446" y="24794"/>
                  <a:pt x="43485" y="26267"/>
                  <a:pt x="38971" y="31111"/>
                </a:cubicBezTo>
                <a:cubicBezTo>
                  <a:pt x="32505" y="38051"/>
                  <a:pt x="32799" y="50168"/>
                  <a:pt x="24858" y="55355"/>
                </a:cubicBezTo>
                <a:cubicBezTo>
                  <a:pt x="20415" y="58257"/>
                  <a:pt x="14541" y="58071"/>
                  <a:pt x="9946" y="60724"/>
                </a:cubicBezTo>
                <a:cubicBezTo>
                  <a:pt x="6288" y="62836"/>
                  <a:pt x="3797" y="66579"/>
                  <a:pt x="2370" y="70554"/>
                </a:cubicBezTo>
                <a:cubicBezTo>
                  <a:pt x="941" y="74528"/>
                  <a:pt x="466" y="78772"/>
                  <a:pt x="1" y="82971"/>
                </a:cubicBezTo>
                <a:lnTo>
                  <a:pt x="108071" y="82971"/>
                </a:lnTo>
                <a:lnTo>
                  <a:pt x="108071" y="1777"/>
                </a:lnTo>
                <a:lnTo>
                  <a:pt x="108070" y="1777"/>
                </a:lnTo>
                <a:cubicBezTo>
                  <a:pt x="102829" y="597"/>
                  <a:pt x="97453" y="1"/>
                  <a:pt x="92079" y="1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74"/>
          <p:cNvSpPr/>
          <p:nvPr/>
        </p:nvSpPr>
        <p:spPr>
          <a:xfrm rot="10800000">
            <a:off x="0" y="0"/>
            <a:ext cx="1773732" cy="1361762"/>
          </a:xfrm>
          <a:custGeom>
            <a:rect b="b" l="l" r="r" t="t"/>
            <a:pathLst>
              <a:path extrusionOk="0" h="82971" w="108072">
                <a:moveTo>
                  <a:pt x="92079" y="1"/>
                </a:moveTo>
                <a:cubicBezTo>
                  <a:pt x="91497" y="1"/>
                  <a:pt x="90914" y="8"/>
                  <a:pt x="90331" y="22"/>
                </a:cubicBezTo>
                <a:cubicBezTo>
                  <a:pt x="87872" y="81"/>
                  <a:pt x="85322" y="294"/>
                  <a:pt x="83187" y="1511"/>
                </a:cubicBezTo>
                <a:cubicBezTo>
                  <a:pt x="78507" y="4182"/>
                  <a:pt x="77531" y="10437"/>
                  <a:pt x="74310" y="14756"/>
                </a:cubicBezTo>
                <a:cubicBezTo>
                  <a:pt x="70351" y="20062"/>
                  <a:pt x="63387" y="21983"/>
                  <a:pt x="56916" y="23388"/>
                </a:cubicBezTo>
                <a:cubicBezTo>
                  <a:pt x="50446" y="24794"/>
                  <a:pt x="43485" y="26267"/>
                  <a:pt x="38971" y="31111"/>
                </a:cubicBezTo>
                <a:cubicBezTo>
                  <a:pt x="32505" y="38051"/>
                  <a:pt x="32799" y="50168"/>
                  <a:pt x="24858" y="55355"/>
                </a:cubicBezTo>
                <a:cubicBezTo>
                  <a:pt x="20415" y="58257"/>
                  <a:pt x="14541" y="58071"/>
                  <a:pt x="9946" y="60724"/>
                </a:cubicBezTo>
                <a:cubicBezTo>
                  <a:pt x="6288" y="62836"/>
                  <a:pt x="3797" y="66579"/>
                  <a:pt x="2370" y="70554"/>
                </a:cubicBezTo>
                <a:cubicBezTo>
                  <a:pt x="941" y="74528"/>
                  <a:pt x="466" y="78772"/>
                  <a:pt x="1" y="82971"/>
                </a:cubicBezTo>
                <a:lnTo>
                  <a:pt x="108071" y="82971"/>
                </a:lnTo>
                <a:lnTo>
                  <a:pt x="108071" y="1777"/>
                </a:lnTo>
                <a:lnTo>
                  <a:pt x="108070" y="1777"/>
                </a:lnTo>
                <a:cubicBezTo>
                  <a:pt x="102829" y="597"/>
                  <a:pt x="97453" y="1"/>
                  <a:pt x="92079" y="1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74"/>
          <p:cNvGrpSpPr/>
          <p:nvPr/>
        </p:nvGrpSpPr>
        <p:grpSpPr>
          <a:xfrm rot="-5400000">
            <a:off x="72688" y="4151541"/>
            <a:ext cx="1281076" cy="702913"/>
            <a:chOff x="3224550" y="4681225"/>
            <a:chExt cx="1061900" cy="582750"/>
          </a:xfrm>
        </p:grpSpPr>
        <p:sp>
          <p:nvSpPr>
            <p:cNvPr id="273" name="Google Shape;273;p74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4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4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4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4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4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3">
  <p:cSld name="CUSTOM_2_1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5"/>
          <p:cNvSpPr txBox="1"/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1" name="Google Shape;281;p75"/>
          <p:cNvSpPr/>
          <p:nvPr/>
        </p:nvSpPr>
        <p:spPr>
          <a:xfrm rot="5400000">
            <a:off x="4447800" y="-44478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5"/>
          <p:cNvSpPr/>
          <p:nvPr/>
        </p:nvSpPr>
        <p:spPr>
          <a:xfrm>
            <a:off x="7480441" y="-1516930"/>
            <a:ext cx="2510400" cy="25104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75"/>
          <p:cNvGrpSpPr/>
          <p:nvPr/>
        </p:nvGrpSpPr>
        <p:grpSpPr>
          <a:xfrm flipH="1" rot="10800000">
            <a:off x="-12" y="343454"/>
            <a:ext cx="1281076" cy="702913"/>
            <a:chOff x="3224550" y="4681225"/>
            <a:chExt cx="1061900" cy="582750"/>
          </a:xfrm>
        </p:grpSpPr>
        <p:sp>
          <p:nvSpPr>
            <p:cNvPr id="284" name="Google Shape;284;p75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75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5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5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5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5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5">
  <p:cSld name="CUSTOM_2_1_1_1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 txBox="1"/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58"/>
          <p:cNvSpPr/>
          <p:nvPr/>
        </p:nvSpPr>
        <p:spPr>
          <a:xfrm rot="5400000">
            <a:off x="4447800" y="4440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2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6"/>
          <p:cNvSpPr txBox="1"/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2" name="Google Shape;292;p76"/>
          <p:cNvSpPr/>
          <p:nvPr/>
        </p:nvSpPr>
        <p:spPr>
          <a:xfrm rot="5400000">
            <a:off x="4447800" y="4440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76"/>
          <p:cNvGrpSpPr/>
          <p:nvPr/>
        </p:nvGrpSpPr>
        <p:grpSpPr>
          <a:xfrm rot="5400000">
            <a:off x="7790238" y="289091"/>
            <a:ext cx="1281076" cy="702913"/>
            <a:chOff x="3224550" y="4681225"/>
            <a:chExt cx="1061900" cy="582750"/>
          </a:xfrm>
        </p:grpSpPr>
        <p:sp>
          <p:nvSpPr>
            <p:cNvPr id="294" name="Google Shape;294;p76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6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6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6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6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6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76"/>
          <p:cNvGrpSpPr/>
          <p:nvPr/>
        </p:nvGrpSpPr>
        <p:grpSpPr>
          <a:xfrm>
            <a:off x="-12" y="289079"/>
            <a:ext cx="1281076" cy="702913"/>
            <a:chOff x="3224550" y="4681225"/>
            <a:chExt cx="1061900" cy="582750"/>
          </a:xfrm>
        </p:grpSpPr>
        <p:sp>
          <p:nvSpPr>
            <p:cNvPr id="301" name="Google Shape;301;p76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6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6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6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6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6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7"/>
          <p:cNvSpPr txBox="1"/>
          <p:nvPr>
            <p:ph type="ctrTitle"/>
          </p:nvPr>
        </p:nvSpPr>
        <p:spPr>
          <a:xfrm>
            <a:off x="717750" y="539495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77"/>
          <p:cNvSpPr txBox="1"/>
          <p:nvPr>
            <p:ph idx="1" type="subTitle"/>
          </p:nvPr>
        </p:nvSpPr>
        <p:spPr>
          <a:xfrm>
            <a:off x="713225" y="2681613"/>
            <a:ext cx="20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77"/>
          <p:cNvSpPr txBox="1"/>
          <p:nvPr>
            <p:ph idx="2" type="subTitle"/>
          </p:nvPr>
        </p:nvSpPr>
        <p:spPr>
          <a:xfrm>
            <a:off x="3561441" y="2681613"/>
            <a:ext cx="20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1" name="Google Shape;311;p77"/>
          <p:cNvSpPr txBox="1"/>
          <p:nvPr>
            <p:ph idx="3" type="ctrTitle"/>
          </p:nvPr>
        </p:nvSpPr>
        <p:spPr>
          <a:xfrm>
            <a:off x="713225" y="2296713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77"/>
          <p:cNvSpPr txBox="1"/>
          <p:nvPr>
            <p:ph idx="4" type="ctrTitle"/>
          </p:nvPr>
        </p:nvSpPr>
        <p:spPr>
          <a:xfrm>
            <a:off x="3561591" y="2296713"/>
            <a:ext cx="202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77"/>
          <p:cNvSpPr txBox="1"/>
          <p:nvPr>
            <p:ph idx="5" type="subTitle"/>
          </p:nvPr>
        </p:nvSpPr>
        <p:spPr>
          <a:xfrm>
            <a:off x="6234888" y="2681613"/>
            <a:ext cx="20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77"/>
          <p:cNvSpPr txBox="1"/>
          <p:nvPr>
            <p:ph idx="6" type="ctrTitle"/>
          </p:nvPr>
        </p:nvSpPr>
        <p:spPr>
          <a:xfrm>
            <a:off x="6235038" y="2296713"/>
            <a:ext cx="202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315" name="Google Shape;315;p77"/>
          <p:cNvGrpSpPr/>
          <p:nvPr/>
        </p:nvGrpSpPr>
        <p:grpSpPr>
          <a:xfrm flipH="1" rot="-5400000">
            <a:off x="72688" y="289079"/>
            <a:ext cx="1281076" cy="702913"/>
            <a:chOff x="3224550" y="4681225"/>
            <a:chExt cx="1061900" cy="582750"/>
          </a:xfrm>
        </p:grpSpPr>
        <p:sp>
          <p:nvSpPr>
            <p:cNvPr id="316" name="Google Shape;316;p77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7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7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7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7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7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77"/>
          <p:cNvGrpSpPr/>
          <p:nvPr/>
        </p:nvGrpSpPr>
        <p:grpSpPr>
          <a:xfrm rot="10800000">
            <a:off x="7866213" y="4247966"/>
            <a:ext cx="1281076" cy="702913"/>
            <a:chOff x="3224550" y="4681225"/>
            <a:chExt cx="1061900" cy="582750"/>
          </a:xfrm>
        </p:grpSpPr>
        <p:sp>
          <p:nvSpPr>
            <p:cNvPr id="323" name="Google Shape;323;p77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7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7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7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7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7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77"/>
          <p:cNvSpPr/>
          <p:nvPr/>
        </p:nvSpPr>
        <p:spPr>
          <a:xfrm rot="5400000">
            <a:off x="4455300" y="-4455300"/>
            <a:ext cx="236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8"/>
          <p:cNvSpPr/>
          <p:nvPr/>
        </p:nvSpPr>
        <p:spPr>
          <a:xfrm rot="5400000">
            <a:off x="-1576350" y="1576350"/>
            <a:ext cx="5143500" cy="19908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78"/>
          <p:cNvGrpSpPr/>
          <p:nvPr/>
        </p:nvGrpSpPr>
        <p:grpSpPr>
          <a:xfrm rot="-5400000">
            <a:off x="2918141" y="3837192"/>
            <a:ext cx="1718473" cy="942948"/>
            <a:chOff x="3224550" y="4681225"/>
            <a:chExt cx="1061900" cy="582750"/>
          </a:xfrm>
        </p:grpSpPr>
        <p:sp>
          <p:nvSpPr>
            <p:cNvPr id="333" name="Google Shape;333;p78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8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8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8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8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8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9" name="Google Shape;339;p78"/>
          <p:cNvSpPr txBox="1"/>
          <p:nvPr>
            <p:ph type="ctrTitle"/>
          </p:nvPr>
        </p:nvSpPr>
        <p:spPr>
          <a:xfrm>
            <a:off x="717750" y="539495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78"/>
          <p:cNvSpPr txBox="1"/>
          <p:nvPr>
            <p:ph idx="1" type="subTitle"/>
          </p:nvPr>
        </p:nvSpPr>
        <p:spPr>
          <a:xfrm>
            <a:off x="4572000" y="1820500"/>
            <a:ext cx="3294900" cy="41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78"/>
          <p:cNvSpPr txBox="1"/>
          <p:nvPr>
            <p:ph idx="2" type="subTitle"/>
          </p:nvPr>
        </p:nvSpPr>
        <p:spPr>
          <a:xfrm>
            <a:off x="4572000" y="2883675"/>
            <a:ext cx="3294900" cy="41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78"/>
          <p:cNvSpPr txBox="1"/>
          <p:nvPr>
            <p:ph idx="3" type="ctrTitle"/>
          </p:nvPr>
        </p:nvSpPr>
        <p:spPr>
          <a:xfrm>
            <a:off x="4572008" y="1435600"/>
            <a:ext cx="32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3" name="Google Shape;343;p78"/>
          <p:cNvSpPr txBox="1"/>
          <p:nvPr>
            <p:ph idx="4" type="ctrTitle"/>
          </p:nvPr>
        </p:nvSpPr>
        <p:spPr>
          <a:xfrm>
            <a:off x="4572238" y="2498775"/>
            <a:ext cx="329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4" name="Google Shape;344;p78"/>
          <p:cNvSpPr txBox="1"/>
          <p:nvPr>
            <p:ph idx="5" type="subTitle"/>
          </p:nvPr>
        </p:nvSpPr>
        <p:spPr>
          <a:xfrm>
            <a:off x="4572000" y="3983775"/>
            <a:ext cx="3294900" cy="41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5" name="Google Shape;345;p78"/>
          <p:cNvSpPr txBox="1"/>
          <p:nvPr>
            <p:ph idx="6" type="ctrTitle"/>
          </p:nvPr>
        </p:nvSpPr>
        <p:spPr>
          <a:xfrm>
            <a:off x="4572233" y="3598875"/>
            <a:ext cx="329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346" name="Google Shape;346;p78"/>
          <p:cNvGrpSpPr/>
          <p:nvPr/>
        </p:nvGrpSpPr>
        <p:grpSpPr>
          <a:xfrm rot="10800000">
            <a:off x="7950954" y="500208"/>
            <a:ext cx="1193045" cy="654603"/>
            <a:chOff x="3224550" y="4681225"/>
            <a:chExt cx="1061900" cy="582750"/>
          </a:xfrm>
        </p:grpSpPr>
        <p:sp>
          <p:nvSpPr>
            <p:cNvPr id="347" name="Google Shape;347;p78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8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8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8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8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8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9"/>
          <p:cNvSpPr txBox="1"/>
          <p:nvPr>
            <p:ph type="ctrTitle"/>
          </p:nvPr>
        </p:nvSpPr>
        <p:spPr>
          <a:xfrm>
            <a:off x="717750" y="539495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79"/>
          <p:cNvSpPr txBox="1"/>
          <p:nvPr>
            <p:ph idx="1" type="subTitle"/>
          </p:nvPr>
        </p:nvSpPr>
        <p:spPr>
          <a:xfrm>
            <a:off x="713225" y="1803200"/>
            <a:ext cx="20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79"/>
          <p:cNvSpPr txBox="1"/>
          <p:nvPr>
            <p:ph idx="2" type="subTitle"/>
          </p:nvPr>
        </p:nvSpPr>
        <p:spPr>
          <a:xfrm>
            <a:off x="3561441" y="2973400"/>
            <a:ext cx="20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79"/>
          <p:cNvSpPr txBox="1"/>
          <p:nvPr>
            <p:ph idx="3" type="ctrTitle"/>
          </p:nvPr>
        </p:nvSpPr>
        <p:spPr>
          <a:xfrm>
            <a:off x="713225" y="1418300"/>
            <a:ext cx="20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8" name="Google Shape;358;p79"/>
          <p:cNvSpPr txBox="1"/>
          <p:nvPr>
            <p:ph idx="4" type="ctrTitle"/>
          </p:nvPr>
        </p:nvSpPr>
        <p:spPr>
          <a:xfrm>
            <a:off x="3561591" y="2588500"/>
            <a:ext cx="202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59" name="Google Shape;359;p79"/>
          <p:cNvSpPr txBox="1"/>
          <p:nvPr>
            <p:ph idx="5" type="subTitle"/>
          </p:nvPr>
        </p:nvSpPr>
        <p:spPr>
          <a:xfrm>
            <a:off x="6234888" y="1803200"/>
            <a:ext cx="20211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79"/>
          <p:cNvSpPr txBox="1"/>
          <p:nvPr>
            <p:ph idx="6" type="ctrTitle"/>
          </p:nvPr>
        </p:nvSpPr>
        <p:spPr>
          <a:xfrm>
            <a:off x="6235038" y="1418300"/>
            <a:ext cx="202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361" name="Google Shape;361;p79"/>
          <p:cNvGrpSpPr/>
          <p:nvPr/>
        </p:nvGrpSpPr>
        <p:grpSpPr>
          <a:xfrm rot="-5400000">
            <a:off x="-235952" y="3960284"/>
            <a:ext cx="1528180" cy="838519"/>
            <a:chOff x="3224550" y="4681225"/>
            <a:chExt cx="1061900" cy="582750"/>
          </a:xfrm>
        </p:grpSpPr>
        <p:sp>
          <p:nvSpPr>
            <p:cNvPr id="362" name="Google Shape;362;p79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9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9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9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9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9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79"/>
          <p:cNvSpPr/>
          <p:nvPr/>
        </p:nvSpPr>
        <p:spPr>
          <a:xfrm rot="5400000">
            <a:off x="4455300" y="-4455300"/>
            <a:ext cx="236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80"/>
          <p:cNvGrpSpPr/>
          <p:nvPr/>
        </p:nvGrpSpPr>
        <p:grpSpPr>
          <a:xfrm flipH="1" rot="2115901">
            <a:off x="-278751" y="2933407"/>
            <a:ext cx="3251440" cy="2041817"/>
            <a:chOff x="3768750" y="655600"/>
            <a:chExt cx="1971900" cy="1238300"/>
          </a:xfrm>
        </p:grpSpPr>
        <p:sp>
          <p:nvSpPr>
            <p:cNvPr id="371" name="Google Shape;371;p80"/>
            <p:cNvSpPr/>
            <p:nvPr/>
          </p:nvSpPr>
          <p:spPr>
            <a:xfrm>
              <a:off x="3779150" y="670850"/>
              <a:ext cx="1949775" cy="1212875"/>
            </a:xfrm>
            <a:custGeom>
              <a:rect b="b" l="l" r="r" t="t"/>
              <a:pathLst>
                <a:path extrusionOk="0" h="48515" w="77991">
                  <a:moveTo>
                    <a:pt x="77991" y="1"/>
                  </a:moveTo>
                  <a:lnTo>
                    <a:pt x="71269" y="4269"/>
                  </a:lnTo>
                  <a:lnTo>
                    <a:pt x="73344" y="5707"/>
                  </a:lnTo>
                  <a:cubicBezTo>
                    <a:pt x="73433" y="5769"/>
                    <a:pt x="73457" y="5890"/>
                    <a:pt x="73399" y="5982"/>
                  </a:cubicBezTo>
                  <a:cubicBezTo>
                    <a:pt x="71910" y="8343"/>
                    <a:pt x="68665" y="13099"/>
                    <a:pt x="63668" y="18424"/>
                  </a:cubicBezTo>
                  <a:cubicBezTo>
                    <a:pt x="60863" y="21413"/>
                    <a:pt x="57877" y="24180"/>
                    <a:pt x="54794" y="26649"/>
                  </a:cubicBezTo>
                  <a:cubicBezTo>
                    <a:pt x="51114" y="29598"/>
                    <a:pt x="47243" y="32158"/>
                    <a:pt x="43293" y="34261"/>
                  </a:cubicBezTo>
                  <a:cubicBezTo>
                    <a:pt x="37635" y="37272"/>
                    <a:pt x="31842" y="39809"/>
                    <a:pt x="26076" y="41801"/>
                  </a:cubicBezTo>
                  <a:cubicBezTo>
                    <a:pt x="21455" y="43399"/>
                    <a:pt x="16839" y="44651"/>
                    <a:pt x="12359" y="45527"/>
                  </a:cubicBezTo>
                  <a:cubicBezTo>
                    <a:pt x="8355" y="46308"/>
                    <a:pt x="5196" y="46638"/>
                    <a:pt x="3252" y="46776"/>
                  </a:cubicBezTo>
                  <a:cubicBezTo>
                    <a:pt x="1841" y="46877"/>
                    <a:pt x="838" y="46896"/>
                    <a:pt x="305" y="46896"/>
                  </a:cubicBezTo>
                  <a:cubicBezTo>
                    <a:pt x="211" y="46896"/>
                    <a:pt x="131" y="46895"/>
                    <a:pt x="67" y="46894"/>
                  </a:cubicBezTo>
                  <a:lnTo>
                    <a:pt x="1" y="48510"/>
                  </a:lnTo>
                  <a:cubicBezTo>
                    <a:pt x="121" y="48512"/>
                    <a:pt x="288" y="48514"/>
                    <a:pt x="502" y="48514"/>
                  </a:cubicBezTo>
                  <a:cubicBezTo>
                    <a:pt x="3750" y="48514"/>
                    <a:pt x="21105" y="47896"/>
                    <a:pt x="44051" y="35686"/>
                  </a:cubicBezTo>
                  <a:cubicBezTo>
                    <a:pt x="61461" y="26423"/>
                    <a:pt x="71926" y="11325"/>
                    <a:pt x="74718" y="6919"/>
                  </a:cubicBezTo>
                  <a:cubicBezTo>
                    <a:pt x="74748" y="6872"/>
                    <a:pt x="74795" y="6838"/>
                    <a:pt x="74849" y="6828"/>
                  </a:cubicBezTo>
                  <a:cubicBezTo>
                    <a:pt x="74862" y="6825"/>
                    <a:pt x="74876" y="6824"/>
                    <a:pt x="74889" y="6824"/>
                  </a:cubicBezTo>
                  <a:cubicBezTo>
                    <a:pt x="74930" y="6824"/>
                    <a:pt x="74970" y="6836"/>
                    <a:pt x="75005" y="6861"/>
                  </a:cubicBezTo>
                  <a:lnTo>
                    <a:pt x="76856" y="8145"/>
                  </a:lnTo>
                  <a:lnTo>
                    <a:pt x="77991" y="1"/>
                  </a:ln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80"/>
            <p:cNvSpPr/>
            <p:nvPr/>
          </p:nvSpPr>
          <p:spPr>
            <a:xfrm>
              <a:off x="3768750" y="655600"/>
              <a:ext cx="1971900" cy="1238300"/>
            </a:xfrm>
            <a:custGeom>
              <a:rect b="b" l="l" r="r" t="t"/>
              <a:pathLst>
                <a:path extrusionOk="0" h="49532" w="78876">
                  <a:moveTo>
                    <a:pt x="78407" y="612"/>
                  </a:moveTo>
                  <a:lnTo>
                    <a:pt x="77272" y="8756"/>
                  </a:lnTo>
                  <a:lnTo>
                    <a:pt x="75421" y="7472"/>
                  </a:lnTo>
                  <a:cubicBezTo>
                    <a:pt x="75386" y="7448"/>
                    <a:pt x="75346" y="7436"/>
                    <a:pt x="75305" y="7436"/>
                  </a:cubicBezTo>
                  <a:cubicBezTo>
                    <a:pt x="75292" y="7436"/>
                    <a:pt x="75278" y="7437"/>
                    <a:pt x="75265" y="7440"/>
                  </a:cubicBezTo>
                  <a:cubicBezTo>
                    <a:pt x="75211" y="7450"/>
                    <a:pt x="75164" y="7483"/>
                    <a:pt x="75134" y="7530"/>
                  </a:cubicBezTo>
                  <a:cubicBezTo>
                    <a:pt x="72342" y="11936"/>
                    <a:pt x="61877" y="27034"/>
                    <a:pt x="44467" y="36297"/>
                  </a:cubicBezTo>
                  <a:cubicBezTo>
                    <a:pt x="21521" y="48508"/>
                    <a:pt x="4166" y="49126"/>
                    <a:pt x="918" y="49126"/>
                  </a:cubicBezTo>
                  <a:cubicBezTo>
                    <a:pt x="704" y="49126"/>
                    <a:pt x="537" y="49123"/>
                    <a:pt x="417" y="49121"/>
                  </a:cubicBezTo>
                  <a:lnTo>
                    <a:pt x="483" y="47504"/>
                  </a:lnTo>
                  <a:cubicBezTo>
                    <a:pt x="547" y="47505"/>
                    <a:pt x="627" y="47506"/>
                    <a:pt x="721" y="47506"/>
                  </a:cubicBezTo>
                  <a:cubicBezTo>
                    <a:pt x="1254" y="47506"/>
                    <a:pt x="2257" y="47487"/>
                    <a:pt x="3668" y="47386"/>
                  </a:cubicBezTo>
                  <a:cubicBezTo>
                    <a:pt x="5612" y="47248"/>
                    <a:pt x="8771" y="46918"/>
                    <a:pt x="12775" y="46137"/>
                  </a:cubicBezTo>
                  <a:cubicBezTo>
                    <a:pt x="17255" y="45261"/>
                    <a:pt x="21871" y="44009"/>
                    <a:pt x="26492" y="42411"/>
                  </a:cubicBezTo>
                  <a:cubicBezTo>
                    <a:pt x="32258" y="40419"/>
                    <a:pt x="38051" y="37882"/>
                    <a:pt x="43709" y="34871"/>
                  </a:cubicBezTo>
                  <a:cubicBezTo>
                    <a:pt x="47659" y="32767"/>
                    <a:pt x="51530" y="30206"/>
                    <a:pt x="55210" y="27260"/>
                  </a:cubicBezTo>
                  <a:cubicBezTo>
                    <a:pt x="58293" y="24792"/>
                    <a:pt x="61279" y="22024"/>
                    <a:pt x="64084" y="19036"/>
                  </a:cubicBezTo>
                  <a:cubicBezTo>
                    <a:pt x="69081" y="13710"/>
                    <a:pt x="72326" y="8954"/>
                    <a:pt x="73815" y="6593"/>
                  </a:cubicBezTo>
                  <a:cubicBezTo>
                    <a:pt x="73873" y="6502"/>
                    <a:pt x="73849" y="6380"/>
                    <a:pt x="73760" y="6319"/>
                  </a:cubicBezTo>
                  <a:lnTo>
                    <a:pt x="71685" y="4881"/>
                  </a:lnTo>
                  <a:lnTo>
                    <a:pt x="78407" y="612"/>
                  </a:lnTo>
                  <a:close/>
                  <a:moveTo>
                    <a:pt x="78665" y="1"/>
                  </a:moveTo>
                  <a:cubicBezTo>
                    <a:pt x="78627" y="1"/>
                    <a:pt x="78589" y="11"/>
                    <a:pt x="78555" y="32"/>
                  </a:cubicBezTo>
                  <a:lnTo>
                    <a:pt x="71207" y="4700"/>
                  </a:lnTo>
                  <a:cubicBezTo>
                    <a:pt x="71150" y="4737"/>
                    <a:pt x="71114" y="4799"/>
                    <a:pt x="71113" y="4867"/>
                  </a:cubicBezTo>
                  <a:cubicBezTo>
                    <a:pt x="71112" y="4935"/>
                    <a:pt x="71144" y="4999"/>
                    <a:pt x="71201" y="5039"/>
                  </a:cubicBezTo>
                  <a:lnTo>
                    <a:pt x="73365" y="6541"/>
                  </a:lnTo>
                  <a:cubicBezTo>
                    <a:pt x="70501" y="11047"/>
                    <a:pt x="60354" y="25549"/>
                    <a:pt x="43515" y="34512"/>
                  </a:cubicBezTo>
                  <a:cubicBezTo>
                    <a:pt x="30741" y="41310"/>
                    <a:pt x="19709" y="44368"/>
                    <a:pt x="12704" y="45736"/>
                  </a:cubicBezTo>
                  <a:cubicBezTo>
                    <a:pt x="8720" y="46515"/>
                    <a:pt x="5577" y="46842"/>
                    <a:pt x="3644" y="46981"/>
                  </a:cubicBezTo>
                  <a:cubicBezTo>
                    <a:pt x="2220" y="47082"/>
                    <a:pt x="1216" y="47099"/>
                    <a:pt x="698" y="47099"/>
                  </a:cubicBezTo>
                  <a:cubicBezTo>
                    <a:pt x="436" y="47099"/>
                    <a:pt x="299" y="47095"/>
                    <a:pt x="295" y="47095"/>
                  </a:cubicBezTo>
                  <a:cubicBezTo>
                    <a:pt x="291" y="47095"/>
                    <a:pt x="288" y="47095"/>
                    <a:pt x="284" y="47095"/>
                  </a:cubicBezTo>
                  <a:cubicBezTo>
                    <a:pt x="234" y="47095"/>
                    <a:pt x="185" y="47114"/>
                    <a:pt x="149" y="47148"/>
                  </a:cubicBezTo>
                  <a:cubicBezTo>
                    <a:pt x="109" y="47185"/>
                    <a:pt x="86" y="47236"/>
                    <a:pt x="83" y="47290"/>
                  </a:cubicBezTo>
                  <a:lnTo>
                    <a:pt x="2" y="49310"/>
                  </a:lnTo>
                  <a:cubicBezTo>
                    <a:pt x="0" y="49363"/>
                    <a:pt x="19" y="49415"/>
                    <a:pt x="55" y="49455"/>
                  </a:cubicBezTo>
                  <a:cubicBezTo>
                    <a:pt x="92" y="49494"/>
                    <a:pt x="143" y="49518"/>
                    <a:pt x="197" y="49520"/>
                  </a:cubicBezTo>
                  <a:cubicBezTo>
                    <a:pt x="283" y="49524"/>
                    <a:pt x="523" y="49531"/>
                    <a:pt x="918" y="49531"/>
                  </a:cubicBezTo>
                  <a:cubicBezTo>
                    <a:pt x="2805" y="49531"/>
                    <a:pt x="8014" y="49348"/>
                    <a:pt x="15606" y="47652"/>
                  </a:cubicBezTo>
                  <a:cubicBezTo>
                    <a:pt x="19894" y="46694"/>
                    <a:pt x="24299" y="45397"/>
                    <a:pt x="28700" y="43795"/>
                  </a:cubicBezTo>
                  <a:cubicBezTo>
                    <a:pt x="34018" y="41859"/>
                    <a:pt x="39386" y="39456"/>
                    <a:pt x="44655" y="36652"/>
                  </a:cubicBezTo>
                  <a:cubicBezTo>
                    <a:pt x="48676" y="34511"/>
                    <a:pt x="52616" y="31908"/>
                    <a:pt x="56365" y="28914"/>
                  </a:cubicBezTo>
                  <a:cubicBezTo>
                    <a:pt x="59512" y="26404"/>
                    <a:pt x="62561" y="23586"/>
                    <a:pt x="65426" y="20545"/>
                  </a:cubicBezTo>
                  <a:cubicBezTo>
                    <a:pt x="70444" y="15218"/>
                    <a:pt x="73766" y="10418"/>
                    <a:pt x="75359" y="7922"/>
                  </a:cubicBezTo>
                  <a:lnTo>
                    <a:pt x="77309" y="9274"/>
                  </a:lnTo>
                  <a:cubicBezTo>
                    <a:pt x="77344" y="9298"/>
                    <a:pt x="77385" y="9311"/>
                    <a:pt x="77425" y="9311"/>
                  </a:cubicBezTo>
                  <a:cubicBezTo>
                    <a:pt x="77453" y="9311"/>
                    <a:pt x="77481" y="9305"/>
                    <a:pt x="77507" y="9294"/>
                  </a:cubicBezTo>
                  <a:cubicBezTo>
                    <a:pt x="77570" y="9265"/>
                    <a:pt x="77617" y="9205"/>
                    <a:pt x="77625" y="9136"/>
                  </a:cubicBezTo>
                  <a:lnTo>
                    <a:pt x="78865" y="231"/>
                  </a:lnTo>
                  <a:cubicBezTo>
                    <a:pt x="78876" y="152"/>
                    <a:pt x="78841" y="75"/>
                    <a:pt x="78774" y="32"/>
                  </a:cubicBezTo>
                  <a:cubicBezTo>
                    <a:pt x="78741" y="11"/>
                    <a:pt x="78703" y="1"/>
                    <a:pt x="78665" y="1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80"/>
          <p:cNvSpPr txBox="1"/>
          <p:nvPr>
            <p:ph type="title"/>
          </p:nvPr>
        </p:nvSpPr>
        <p:spPr>
          <a:xfrm>
            <a:off x="1102800" y="965750"/>
            <a:ext cx="6938400" cy="29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4" name="Google Shape;374;p80"/>
          <p:cNvSpPr/>
          <p:nvPr/>
        </p:nvSpPr>
        <p:spPr>
          <a:xfrm>
            <a:off x="7337238" y="3610247"/>
            <a:ext cx="445200" cy="4452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80"/>
          <p:cNvSpPr/>
          <p:nvPr/>
        </p:nvSpPr>
        <p:spPr>
          <a:xfrm rot="5400000">
            <a:off x="4299900" y="295950"/>
            <a:ext cx="5475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80"/>
          <p:cNvGrpSpPr/>
          <p:nvPr/>
        </p:nvGrpSpPr>
        <p:grpSpPr>
          <a:xfrm rot="10800000">
            <a:off x="7866912" y="106463"/>
            <a:ext cx="1277041" cy="700640"/>
            <a:chOff x="3224550" y="4681225"/>
            <a:chExt cx="1061900" cy="582750"/>
          </a:xfrm>
        </p:grpSpPr>
        <p:sp>
          <p:nvSpPr>
            <p:cNvPr id="377" name="Google Shape;377;p80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0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0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0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0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0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80"/>
          <p:cNvGrpSpPr/>
          <p:nvPr/>
        </p:nvGrpSpPr>
        <p:grpSpPr>
          <a:xfrm rot="5400000">
            <a:off x="74712" y="288188"/>
            <a:ext cx="1277041" cy="700640"/>
            <a:chOff x="3224550" y="4681225"/>
            <a:chExt cx="1061900" cy="582750"/>
          </a:xfrm>
        </p:grpSpPr>
        <p:sp>
          <p:nvSpPr>
            <p:cNvPr id="384" name="Google Shape;384;p80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0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0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0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0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0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2_1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1"/>
          <p:cNvSpPr txBox="1"/>
          <p:nvPr>
            <p:ph type="ctrTitle"/>
          </p:nvPr>
        </p:nvSpPr>
        <p:spPr>
          <a:xfrm>
            <a:off x="717750" y="539495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2" name="Google Shape;392;p81"/>
          <p:cNvSpPr txBox="1"/>
          <p:nvPr>
            <p:ph idx="1" type="subTitle"/>
          </p:nvPr>
        </p:nvSpPr>
        <p:spPr>
          <a:xfrm>
            <a:off x="1465216" y="1827125"/>
            <a:ext cx="2392500" cy="36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3" name="Google Shape;393;p81"/>
          <p:cNvSpPr txBox="1"/>
          <p:nvPr>
            <p:ph idx="2" type="subTitle"/>
          </p:nvPr>
        </p:nvSpPr>
        <p:spPr>
          <a:xfrm>
            <a:off x="1465216" y="3981308"/>
            <a:ext cx="2392500" cy="36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4" name="Google Shape;394;p81"/>
          <p:cNvSpPr txBox="1"/>
          <p:nvPr>
            <p:ph idx="3" type="ctrTitle"/>
          </p:nvPr>
        </p:nvSpPr>
        <p:spPr>
          <a:xfrm>
            <a:off x="1465216" y="1413725"/>
            <a:ext cx="2395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5" name="Google Shape;395;p81"/>
          <p:cNvSpPr txBox="1"/>
          <p:nvPr>
            <p:ph idx="4" type="ctrTitle"/>
          </p:nvPr>
        </p:nvSpPr>
        <p:spPr>
          <a:xfrm>
            <a:off x="1465216" y="2497061"/>
            <a:ext cx="2395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6" name="Google Shape;396;p81"/>
          <p:cNvSpPr txBox="1"/>
          <p:nvPr>
            <p:ph idx="5" type="subTitle"/>
          </p:nvPr>
        </p:nvSpPr>
        <p:spPr>
          <a:xfrm>
            <a:off x="1465216" y="2910459"/>
            <a:ext cx="2392500" cy="36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7" name="Google Shape;397;p81"/>
          <p:cNvSpPr txBox="1"/>
          <p:nvPr>
            <p:ph idx="6" type="ctrTitle"/>
          </p:nvPr>
        </p:nvSpPr>
        <p:spPr>
          <a:xfrm>
            <a:off x="1465216" y="3580397"/>
            <a:ext cx="2395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Fira Sans Condensed Medium"/>
              <a:buNone/>
              <a:defRPr sz="16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398" name="Google Shape;398;p81"/>
          <p:cNvGrpSpPr/>
          <p:nvPr/>
        </p:nvGrpSpPr>
        <p:grpSpPr>
          <a:xfrm rot="5400000">
            <a:off x="72688" y="289091"/>
            <a:ext cx="1281076" cy="702913"/>
            <a:chOff x="3224550" y="4681225"/>
            <a:chExt cx="1061900" cy="582750"/>
          </a:xfrm>
        </p:grpSpPr>
        <p:sp>
          <p:nvSpPr>
            <p:cNvPr id="399" name="Google Shape;399;p81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1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1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1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81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81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p81"/>
          <p:cNvSpPr/>
          <p:nvPr/>
        </p:nvSpPr>
        <p:spPr>
          <a:xfrm rot="5400000">
            <a:off x="4455300" y="451900"/>
            <a:ext cx="236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81"/>
          <p:cNvGrpSpPr/>
          <p:nvPr/>
        </p:nvGrpSpPr>
        <p:grpSpPr>
          <a:xfrm>
            <a:off x="-73951" y="3958871"/>
            <a:ext cx="1316172" cy="1281111"/>
            <a:chOff x="1479525" y="647300"/>
            <a:chExt cx="1110225" cy="1080650"/>
          </a:xfrm>
        </p:grpSpPr>
        <p:sp>
          <p:nvSpPr>
            <p:cNvPr id="407" name="Google Shape;407;p81"/>
            <p:cNvSpPr/>
            <p:nvPr/>
          </p:nvSpPr>
          <p:spPr>
            <a:xfrm>
              <a:off x="1759450" y="1036250"/>
              <a:ext cx="830300" cy="690150"/>
            </a:xfrm>
            <a:custGeom>
              <a:rect b="b" l="l" r="r" t="t"/>
              <a:pathLst>
                <a:path extrusionOk="0" h="27606" w="33212">
                  <a:moveTo>
                    <a:pt x="30084" y="1"/>
                  </a:moveTo>
                  <a:lnTo>
                    <a:pt x="30084" y="1"/>
                  </a:lnTo>
                  <a:cubicBezTo>
                    <a:pt x="26313" y="1580"/>
                    <a:pt x="19335" y="8066"/>
                    <a:pt x="15805" y="12002"/>
                  </a:cubicBezTo>
                  <a:cubicBezTo>
                    <a:pt x="12275" y="15940"/>
                    <a:pt x="7462" y="18823"/>
                    <a:pt x="7462" y="18823"/>
                  </a:cubicBezTo>
                  <a:lnTo>
                    <a:pt x="1" y="27605"/>
                  </a:lnTo>
                  <a:lnTo>
                    <a:pt x="12816" y="27605"/>
                  </a:lnTo>
                  <a:cubicBezTo>
                    <a:pt x="16265" y="25835"/>
                    <a:pt x="18612" y="23315"/>
                    <a:pt x="20778" y="19298"/>
                  </a:cubicBezTo>
                  <a:cubicBezTo>
                    <a:pt x="22945" y="15282"/>
                    <a:pt x="25029" y="16334"/>
                    <a:pt x="29121" y="12002"/>
                  </a:cubicBezTo>
                  <a:cubicBezTo>
                    <a:pt x="33212" y="7670"/>
                    <a:pt x="31367" y="3528"/>
                    <a:pt x="30084" y="1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81"/>
            <p:cNvSpPr/>
            <p:nvPr/>
          </p:nvSpPr>
          <p:spPr>
            <a:xfrm>
              <a:off x="2066675" y="1036250"/>
              <a:ext cx="444900" cy="383600"/>
            </a:xfrm>
            <a:custGeom>
              <a:rect b="b" l="l" r="r" t="t"/>
              <a:pathLst>
                <a:path extrusionOk="0" h="15344" w="17796">
                  <a:moveTo>
                    <a:pt x="17796" y="1"/>
                  </a:moveTo>
                  <a:cubicBezTo>
                    <a:pt x="14025" y="1580"/>
                    <a:pt x="7047" y="8066"/>
                    <a:pt x="3517" y="12002"/>
                  </a:cubicBezTo>
                  <a:cubicBezTo>
                    <a:pt x="2407" y="13239"/>
                    <a:pt x="1172" y="14371"/>
                    <a:pt x="0" y="15343"/>
                  </a:cubicBezTo>
                  <a:cubicBezTo>
                    <a:pt x="1960" y="13811"/>
                    <a:pt x="8189" y="12815"/>
                    <a:pt x="11739" y="9717"/>
                  </a:cubicBezTo>
                  <a:cubicBezTo>
                    <a:pt x="13073" y="8552"/>
                    <a:pt x="13422" y="5784"/>
                    <a:pt x="14144" y="4174"/>
                  </a:cubicBezTo>
                  <a:cubicBezTo>
                    <a:pt x="14866" y="2564"/>
                    <a:pt x="16470" y="677"/>
                    <a:pt x="17796" y="1"/>
                  </a:cubicBez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81"/>
            <p:cNvSpPr/>
            <p:nvPr/>
          </p:nvSpPr>
          <p:spPr>
            <a:xfrm>
              <a:off x="1927550" y="1089250"/>
              <a:ext cx="557825" cy="638100"/>
            </a:xfrm>
            <a:custGeom>
              <a:rect b="b" l="l" r="r" t="t"/>
              <a:pathLst>
                <a:path extrusionOk="0" h="25524" w="22313">
                  <a:moveTo>
                    <a:pt x="22161" y="0"/>
                  </a:moveTo>
                  <a:cubicBezTo>
                    <a:pt x="21490" y="714"/>
                    <a:pt x="20864" y="2105"/>
                    <a:pt x="20141" y="3716"/>
                  </a:cubicBezTo>
                  <a:cubicBezTo>
                    <a:pt x="19212" y="5784"/>
                    <a:pt x="18160" y="8125"/>
                    <a:pt x="16683" y="9813"/>
                  </a:cubicBezTo>
                  <a:cubicBezTo>
                    <a:pt x="13997" y="12885"/>
                    <a:pt x="13168" y="13412"/>
                    <a:pt x="10089" y="15372"/>
                  </a:cubicBezTo>
                  <a:cubicBezTo>
                    <a:pt x="8346" y="16481"/>
                    <a:pt x="6173" y="18196"/>
                    <a:pt x="4417" y="19847"/>
                  </a:cubicBezTo>
                  <a:cubicBezTo>
                    <a:pt x="2855" y="21316"/>
                    <a:pt x="821" y="23481"/>
                    <a:pt x="0" y="25444"/>
                  </a:cubicBezTo>
                  <a:lnTo>
                    <a:pt x="193" y="25524"/>
                  </a:lnTo>
                  <a:cubicBezTo>
                    <a:pt x="999" y="23595"/>
                    <a:pt x="3012" y="21455"/>
                    <a:pt x="4559" y="19999"/>
                  </a:cubicBezTo>
                  <a:cubicBezTo>
                    <a:pt x="6306" y="18356"/>
                    <a:pt x="8467" y="16650"/>
                    <a:pt x="10199" y="15548"/>
                  </a:cubicBezTo>
                  <a:cubicBezTo>
                    <a:pt x="11814" y="14520"/>
                    <a:pt x="12773" y="13901"/>
                    <a:pt x="13699" y="13138"/>
                  </a:cubicBezTo>
                  <a:cubicBezTo>
                    <a:pt x="14612" y="12388"/>
                    <a:pt x="15464" y="11523"/>
                    <a:pt x="16840" y="9950"/>
                  </a:cubicBezTo>
                  <a:cubicBezTo>
                    <a:pt x="18338" y="8241"/>
                    <a:pt x="19398" y="5882"/>
                    <a:pt x="20332" y="3801"/>
                  </a:cubicBezTo>
                  <a:cubicBezTo>
                    <a:pt x="21048" y="2208"/>
                    <a:pt x="21665" y="832"/>
                    <a:pt x="22313" y="142"/>
                  </a:cubicBezTo>
                  <a:lnTo>
                    <a:pt x="22161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81"/>
            <p:cNvSpPr/>
            <p:nvPr/>
          </p:nvSpPr>
          <p:spPr>
            <a:xfrm>
              <a:off x="1479525" y="647300"/>
              <a:ext cx="420325" cy="1079100"/>
            </a:xfrm>
            <a:custGeom>
              <a:rect b="b" l="l" r="r" t="t"/>
              <a:pathLst>
                <a:path extrusionOk="0" h="43164" w="16813">
                  <a:moveTo>
                    <a:pt x="16813" y="1"/>
                  </a:moveTo>
                  <a:cubicBezTo>
                    <a:pt x="7669" y="3167"/>
                    <a:pt x="3457" y="14094"/>
                    <a:pt x="1818" y="19937"/>
                  </a:cubicBezTo>
                  <a:cubicBezTo>
                    <a:pt x="181" y="25782"/>
                    <a:pt x="930" y="31861"/>
                    <a:pt x="829" y="36559"/>
                  </a:cubicBezTo>
                  <a:cubicBezTo>
                    <a:pt x="730" y="41256"/>
                    <a:pt x="0" y="43163"/>
                    <a:pt x="0" y="43163"/>
                  </a:cubicBezTo>
                  <a:lnTo>
                    <a:pt x="9473" y="43163"/>
                  </a:lnTo>
                  <a:cubicBezTo>
                    <a:pt x="9473" y="43163"/>
                    <a:pt x="10195" y="36048"/>
                    <a:pt x="11197" y="30271"/>
                  </a:cubicBezTo>
                  <a:cubicBezTo>
                    <a:pt x="12200" y="24495"/>
                    <a:pt x="13082" y="23080"/>
                    <a:pt x="14045" y="18128"/>
                  </a:cubicBezTo>
                  <a:cubicBezTo>
                    <a:pt x="15008" y="13176"/>
                    <a:pt x="14264" y="12293"/>
                    <a:pt x="14767" y="7928"/>
                  </a:cubicBezTo>
                  <a:cubicBezTo>
                    <a:pt x="15309" y="3218"/>
                    <a:pt x="16813" y="1"/>
                    <a:pt x="16813" y="1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81"/>
            <p:cNvSpPr/>
            <p:nvPr/>
          </p:nvSpPr>
          <p:spPr>
            <a:xfrm>
              <a:off x="1641675" y="722050"/>
              <a:ext cx="184800" cy="913950"/>
            </a:xfrm>
            <a:custGeom>
              <a:rect b="b" l="l" r="r" t="t"/>
              <a:pathLst>
                <a:path extrusionOk="0" h="36558" w="7392">
                  <a:moveTo>
                    <a:pt x="7248" y="0"/>
                  </a:moveTo>
                  <a:cubicBezTo>
                    <a:pt x="7234" y="12"/>
                    <a:pt x="5960" y="1247"/>
                    <a:pt x="4571" y="3349"/>
                  </a:cubicBezTo>
                  <a:cubicBezTo>
                    <a:pt x="3755" y="4584"/>
                    <a:pt x="3059" y="5873"/>
                    <a:pt x="2504" y="7180"/>
                  </a:cubicBezTo>
                  <a:cubicBezTo>
                    <a:pt x="1808" y="8814"/>
                    <a:pt x="1329" y="10482"/>
                    <a:pt x="1080" y="12138"/>
                  </a:cubicBezTo>
                  <a:cubicBezTo>
                    <a:pt x="523" y="15853"/>
                    <a:pt x="506" y="21280"/>
                    <a:pt x="492" y="26068"/>
                  </a:cubicBezTo>
                  <a:cubicBezTo>
                    <a:pt x="477" y="30723"/>
                    <a:pt x="465" y="34744"/>
                    <a:pt x="0" y="36503"/>
                  </a:cubicBezTo>
                  <a:lnTo>
                    <a:pt x="201" y="36557"/>
                  </a:lnTo>
                  <a:cubicBezTo>
                    <a:pt x="672" y="34773"/>
                    <a:pt x="686" y="30739"/>
                    <a:pt x="699" y="26071"/>
                  </a:cubicBezTo>
                  <a:cubicBezTo>
                    <a:pt x="714" y="21290"/>
                    <a:pt x="731" y="15872"/>
                    <a:pt x="1285" y="12171"/>
                  </a:cubicBezTo>
                  <a:cubicBezTo>
                    <a:pt x="1842" y="8462"/>
                    <a:pt x="3472" y="5391"/>
                    <a:pt x="4741" y="3470"/>
                  </a:cubicBezTo>
                  <a:cubicBezTo>
                    <a:pt x="6117" y="1386"/>
                    <a:pt x="7379" y="162"/>
                    <a:pt x="7391" y="151"/>
                  </a:cubicBezTo>
                  <a:lnTo>
                    <a:pt x="7248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81"/>
            <p:cNvSpPr/>
            <p:nvPr/>
          </p:nvSpPr>
          <p:spPr>
            <a:xfrm>
              <a:off x="1581000" y="688375"/>
              <a:ext cx="830250" cy="1038000"/>
            </a:xfrm>
            <a:custGeom>
              <a:rect b="b" l="l" r="r" t="t"/>
              <a:pathLst>
                <a:path extrusionOk="0" h="41520" w="33210">
                  <a:moveTo>
                    <a:pt x="33210" y="0"/>
                  </a:moveTo>
                  <a:cubicBezTo>
                    <a:pt x="33210" y="0"/>
                    <a:pt x="28718" y="1489"/>
                    <a:pt x="25751" y="1830"/>
                  </a:cubicBezTo>
                  <a:cubicBezTo>
                    <a:pt x="22781" y="2170"/>
                    <a:pt x="19173" y="2510"/>
                    <a:pt x="17328" y="4281"/>
                  </a:cubicBezTo>
                  <a:cubicBezTo>
                    <a:pt x="15483" y="6051"/>
                    <a:pt x="15483" y="10338"/>
                    <a:pt x="12996" y="11701"/>
                  </a:cubicBezTo>
                  <a:cubicBezTo>
                    <a:pt x="10509" y="13063"/>
                    <a:pt x="6177" y="17374"/>
                    <a:pt x="4733" y="20834"/>
                  </a:cubicBezTo>
                  <a:cubicBezTo>
                    <a:pt x="3288" y="24295"/>
                    <a:pt x="2407" y="30966"/>
                    <a:pt x="2328" y="33622"/>
                  </a:cubicBezTo>
                  <a:cubicBezTo>
                    <a:pt x="2247" y="36277"/>
                    <a:pt x="723" y="40295"/>
                    <a:pt x="1" y="41519"/>
                  </a:cubicBezTo>
                  <a:lnTo>
                    <a:pt x="9306" y="41519"/>
                  </a:lnTo>
                  <a:cubicBezTo>
                    <a:pt x="9306" y="41519"/>
                    <a:pt x="16044" y="35800"/>
                    <a:pt x="17809" y="31306"/>
                  </a:cubicBezTo>
                  <a:cubicBezTo>
                    <a:pt x="19575" y="26814"/>
                    <a:pt x="19092" y="21980"/>
                    <a:pt x="20937" y="19324"/>
                  </a:cubicBezTo>
                  <a:cubicBezTo>
                    <a:pt x="22781" y="16669"/>
                    <a:pt x="26056" y="13110"/>
                    <a:pt x="28637" y="9925"/>
                  </a:cubicBezTo>
                  <a:cubicBezTo>
                    <a:pt x="32167" y="5574"/>
                    <a:pt x="33210" y="0"/>
                    <a:pt x="33210" y="0"/>
                  </a:cubicBez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1"/>
            <p:cNvSpPr/>
            <p:nvPr/>
          </p:nvSpPr>
          <p:spPr>
            <a:xfrm>
              <a:off x="2079850" y="688375"/>
              <a:ext cx="331400" cy="538950"/>
            </a:xfrm>
            <a:custGeom>
              <a:rect b="b" l="l" r="r" t="t"/>
              <a:pathLst>
                <a:path extrusionOk="0" h="21558" w="13256">
                  <a:moveTo>
                    <a:pt x="13256" y="0"/>
                  </a:moveTo>
                  <a:cubicBezTo>
                    <a:pt x="12534" y="2866"/>
                    <a:pt x="6358" y="7956"/>
                    <a:pt x="4112" y="9927"/>
                  </a:cubicBezTo>
                  <a:cubicBezTo>
                    <a:pt x="1867" y="11897"/>
                    <a:pt x="663" y="15446"/>
                    <a:pt x="1" y="21557"/>
                  </a:cubicBezTo>
                  <a:lnTo>
                    <a:pt x="4" y="21556"/>
                  </a:lnTo>
                  <a:cubicBezTo>
                    <a:pt x="240" y="20713"/>
                    <a:pt x="545" y="19957"/>
                    <a:pt x="983" y="19327"/>
                  </a:cubicBezTo>
                  <a:cubicBezTo>
                    <a:pt x="2829" y="16670"/>
                    <a:pt x="6102" y="13111"/>
                    <a:pt x="8684" y="9927"/>
                  </a:cubicBezTo>
                  <a:cubicBezTo>
                    <a:pt x="12213" y="5575"/>
                    <a:pt x="13256" y="1"/>
                    <a:pt x="13256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1"/>
            <p:cNvSpPr/>
            <p:nvPr/>
          </p:nvSpPr>
          <p:spPr>
            <a:xfrm>
              <a:off x="1669150" y="740600"/>
              <a:ext cx="667475" cy="987350"/>
            </a:xfrm>
            <a:custGeom>
              <a:rect b="b" l="l" r="r" t="t"/>
              <a:pathLst>
                <a:path extrusionOk="0" h="39494" w="26699">
                  <a:moveTo>
                    <a:pt x="26570" y="0"/>
                  </a:moveTo>
                  <a:cubicBezTo>
                    <a:pt x="25369" y="939"/>
                    <a:pt x="24047" y="1763"/>
                    <a:pt x="22768" y="2558"/>
                  </a:cubicBezTo>
                  <a:cubicBezTo>
                    <a:pt x="20824" y="3767"/>
                    <a:pt x="18814" y="5018"/>
                    <a:pt x="17254" y="6676"/>
                  </a:cubicBezTo>
                  <a:cubicBezTo>
                    <a:pt x="14692" y="9400"/>
                    <a:pt x="11281" y="14962"/>
                    <a:pt x="9137" y="18899"/>
                  </a:cubicBezTo>
                  <a:cubicBezTo>
                    <a:pt x="7269" y="22328"/>
                    <a:pt x="5625" y="26539"/>
                    <a:pt x="4176" y="30253"/>
                  </a:cubicBezTo>
                  <a:cubicBezTo>
                    <a:pt x="2616" y="34250"/>
                    <a:pt x="1268" y="37701"/>
                    <a:pt x="1" y="39368"/>
                  </a:cubicBezTo>
                  <a:lnTo>
                    <a:pt x="167" y="39494"/>
                  </a:lnTo>
                  <a:cubicBezTo>
                    <a:pt x="1454" y="37804"/>
                    <a:pt x="2805" y="34339"/>
                    <a:pt x="4370" y="30328"/>
                  </a:cubicBezTo>
                  <a:cubicBezTo>
                    <a:pt x="5818" y="26620"/>
                    <a:pt x="7458" y="22415"/>
                    <a:pt x="9320" y="18997"/>
                  </a:cubicBezTo>
                  <a:cubicBezTo>
                    <a:pt x="11457" y="15072"/>
                    <a:pt x="14859" y="9526"/>
                    <a:pt x="17406" y="6818"/>
                  </a:cubicBezTo>
                  <a:cubicBezTo>
                    <a:pt x="18948" y="5178"/>
                    <a:pt x="20856" y="3992"/>
                    <a:pt x="22878" y="2734"/>
                  </a:cubicBezTo>
                  <a:cubicBezTo>
                    <a:pt x="24161" y="1936"/>
                    <a:pt x="25487" y="1111"/>
                    <a:pt x="26699" y="163"/>
                  </a:cubicBezTo>
                  <a:lnTo>
                    <a:pt x="265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15;p81"/>
          <p:cNvGrpSpPr/>
          <p:nvPr/>
        </p:nvGrpSpPr>
        <p:grpSpPr>
          <a:xfrm rot="10800000">
            <a:off x="7862913" y="188041"/>
            <a:ext cx="1281076" cy="702913"/>
            <a:chOff x="3224550" y="4681225"/>
            <a:chExt cx="1061900" cy="582750"/>
          </a:xfrm>
        </p:grpSpPr>
        <p:sp>
          <p:nvSpPr>
            <p:cNvPr id="416" name="Google Shape;416;p81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1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1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1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1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1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2"/>
          <p:cNvSpPr/>
          <p:nvPr/>
        </p:nvSpPr>
        <p:spPr>
          <a:xfrm rot="5400000">
            <a:off x="4803475" y="806100"/>
            <a:ext cx="5154600" cy="35424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82"/>
          <p:cNvGrpSpPr/>
          <p:nvPr/>
        </p:nvGrpSpPr>
        <p:grpSpPr>
          <a:xfrm>
            <a:off x="-12" y="106616"/>
            <a:ext cx="1281076" cy="702913"/>
            <a:chOff x="3224550" y="4681225"/>
            <a:chExt cx="1061900" cy="582750"/>
          </a:xfrm>
        </p:grpSpPr>
        <p:sp>
          <p:nvSpPr>
            <p:cNvPr id="425" name="Google Shape;425;p82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2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2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2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2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2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1" name="Google Shape;431;p82"/>
          <p:cNvSpPr txBox="1"/>
          <p:nvPr>
            <p:ph type="title"/>
          </p:nvPr>
        </p:nvSpPr>
        <p:spPr>
          <a:xfrm>
            <a:off x="726100" y="905475"/>
            <a:ext cx="33444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32" name="Google Shape;432;p82"/>
          <p:cNvSpPr txBox="1"/>
          <p:nvPr>
            <p:ph idx="1" type="subTitle"/>
          </p:nvPr>
        </p:nvSpPr>
        <p:spPr>
          <a:xfrm>
            <a:off x="726100" y="3389625"/>
            <a:ext cx="33444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33" name="Google Shape;433;p82"/>
          <p:cNvSpPr/>
          <p:nvPr>
            <p:ph idx="2" type="pic"/>
          </p:nvPr>
        </p:nvSpPr>
        <p:spPr>
          <a:xfrm>
            <a:off x="4588400" y="711775"/>
            <a:ext cx="3840600" cy="3749400"/>
          </a:xfrm>
          <a:prstGeom prst="roundRect">
            <a:avLst>
              <a:gd fmla="val 71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3"/>
          <p:cNvSpPr txBox="1"/>
          <p:nvPr>
            <p:ph hasCustomPrompt="1" type="title"/>
          </p:nvPr>
        </p:nvSpPr>
        <p:spPr>
          <a:xfrm>
            <a:off x="1781700" y="1303075"/>
            <a:ext cx="55806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6" name="Google Shape;436;p83"/>
          <p:cNvSpPr txBox="1"/>
          <p:nvPr>
            <p:ph idx="1" type="subTitle"/>
          </p:nvPr>
        </p:nvSpPr>
        <p:spPr>
          <a:xfrm>
            <a:off x="1781700" y="3273900"/>
            <a:ext cx="5580600" cy="49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7" name="Google Shape;437;p83"/>
          <p:cNvSpPr/>
          <p:nvPr/>
        </p:nvSpPr>
        <p:spPr>
          <a:xfrm>
            <a:off x="7766300" y="-186325"/>
            <a:ext cx="1585200" cy="15852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83"/>
          <p:cNvGrpSpPr/>
          <p:nvPr/>
        </p:nvGrpSpPr>
        <p:grpSpPr>
          <a:xfrm>
            <a:off x="-137" y="733255"/>
            <a:ext cx="1470413" cy="806817"/>
            <a:chOff x="3224550" y="4681225"/>
            <a:chExt cx="1061900" cy="582750"/>
          </a:xfrm>
        </p:grpSpPr>
        <p:sp>
          <p:nvSpPr>
            <p:cNvPr id="439" name="Google Shape;439;p83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3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3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3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3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83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83"/>
          <p:cNvSpPr/>
          <p:nvPr/>
        </p:nvSpPr>
        <p:spPr>
          <a:xfrm rot="5400000">
            <a:off x="4307250" y="-4307250"/>
            <a:ext cx="5328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83"/>
          <p:cNvGrpSpPr/>
          <p:nvPr/>
        </p:nvGrpSpPr>
        <p:grpSpPr>
          <a:xfrm rot="10800000">
            <a:off x="7676762" y="4136716"/>
            <a:ext cx="1470413" cy="806876"/>
            <a:chOff x="3224550" y="4681225"/>
            <a:chExt cx="1061900" cy="582750"/>
          </a:xfrm>
        </p:grpSpPr>
        <p:sp>
          <p:nvSpPr>
            <p:cNvPr id="447" name="Google Shape;447;p83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3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3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83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83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3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p83"/>
          <p:cNvGrpSpPr/>
          <p:nvPr/>
        </p:nvGrpSpPr>
        <p:grpSpPr>
          <a:xfrm>
            <a:off x="161568" y="3894432"/>
            <a:ext cx="1279756" cy="1245557"/>
            <a:chOff x="1479525" y="647300"/>
            <a:chExt cx="1110225" cy="1080650"/>
          </a:xfrm>
        </p:grpSpPr>
        <p:sp>
          <p:nvSpPr>
            <p:cNvPr id="454" name="Google Shape;454;p83"/>
            <p:cNvSpPr/>
            <p:nvPr/>
          </p:nvSpPr>
          <p:spPr>
            <a:xfrm>
              <a:off x="1759450" y="1036250"/>
              <a:ext cx="830300" cy="690150"/>
            </a:xfrm>
            <a:custGeom>
              <a:rect b="b" l="l" r="r" t="t"/>
              <a:pathLst>
                <a:path extrusionOk="0" h="27606" w="33212">
                  <a:moveTo>
                    <a:pt x="30084" y="1"/>
                  </a:moveTo>
                  <a:lnTo>
                    <a:pt x="30084" y="1"/>
                  </a:lnTo>
                  <a:cubicBezTo>
                    <a:pt x="26313" y="1580"/>
                    <a:pt x="19335" y="8066"/>
                    <a:pt x="15805" y="12002"/>
                  </a:cubicBezTo>
                  <a:cubicBezTo>
                    <a:pt x="12275" y="15940"/>
                    <a:pt x="7462" y="18823"/>
                    <a:pt x="7462" y="18823"/>
                  </a:cubicBezTo>
                  <a:lnTo>
                    <a:pt x="1" y="27605"/>
                  </a:lnTo>
                  <a:lnTo>
                    <a:pt x="12816" y="27605"/>
                  </a:lnTo>
                  <a:cubicBezTo>
                    <a:pt x="16265" y="25835"/>
                    <a:pt x="18612" y="23315"/>
                    <a:pt x="20778" y="19298"/>
                  </a:cubicBezTo>
                  <a:cubicBezTo>
                    <a:pt x="22945" y="15282"/>
                    <a:pt x="25029" y="16334"/>
                    <a:pt x="29121" y="12002"/>
                  </a:cubicBezTo>
                  <a:cubicBezTo>
                    <a:pt x="33212" y="7670"/>
                    <a:pt x="31367" y="3528"/>
                    <a:pt x="30084" y="1"/>
                  </a:cubicBez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3"/>
            <p:cNvSpPr/>
            <p:nvPr/>
          </p:nvSpPr>
          <p:spPr>
            <a:xfrm>
              <a:off x="2066675" y="1036250"/>
              <a:ext cx="444900" cy="383600"/>
            </a:xfrm>
            <a:custGeom>
              <a:rect b="b" l="l" r="r" t="t"/>
              <a:pathLst>
                <a:path extrusionOk="0" h="15344" w="17796">
                  <a:moveTo>
                    <a:pt x="17796" y="1"/>
                  </a:moveTo>
                  <a:cubicBezTo>
                    <a:pt x="14025" y="1580"/>
                    <a:pt x="7047" y="8066"/>
                    <a:pt x="3517" y="12002"/>
                  </a:cubicBezTo>
                  <a:cubicBezTo>
                    <a:pt x="2407" y="13239"/>
                    <a:pt x="1172" y="14371"/>
                    <a:pt x="0" y="15343"/>
                  </a:cubicBezTo>
                  <a:cubicBezTo>
                    <a:pt x="1960" y="13811"/>
                    <a:pt x="8189" y="12815"/>
                    <a:pt x="11739" y="9717"/>
                  </a:cubicBezTo>
                  <a:cubicBezTo>
                    <a:pt x="13073" y="8552"/>
                    <a:pt x="13422" y="5784"/>
                    <a:pt x="14144" y="4174"/>
                  </a:cubicBezTo>
                  <a:cubicBezTo>
                    <a:pt x="14866" y="2564"/>
                    <a:pt x="16470" y="677"/>
                    <a:pt x="17796" y="1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83"/>
            <p:cNvSpPr/>
            <p:nvPr/>
          </p:nvSpPr>
          <p:spPr>
            <a:xfrm>
              <a:off x="1927550" y="1089250"/>
              <a:ext cx="557825" cy="638100"/>
            </a:xfrm>
            <a:custGeom>
              <a:rect b="b" l="l" r="r" t="t"/>
              <a:pathLst>
                <a:path extrusionOk="0" h="25524" w="22313">
                  <a:moveTo>
                    <a:pt x="22161" y="0"/>
                  </a:moveTo>
                  <a:cubicBezTo>
                    <a:pt x="21490" y="714"/>
                    <a:pt x="20864" y="2105"/>
                    <a:pt x="20141" y="3716"/>
                  </a:cubicBezTo>
                  <a:cubicBezTo>
                    <a:pt x="19212" y="5784"/>
                    <a:pt x="18160" y="8125"/>
                    <a:pt x="16683" y="9813"/>
                  </a:cubicBezTo>
                  <a:cubicBezTo>
                    <a:pt x="13997" y="12885"/>
                    <a:pt x="13168" y="13412"/>
                    <a:pt x="10089" y="15372"/>
                  </a:cubicBezTo>
                  <a:cubicBezTo>
                    <a:pt x="8346" y="16481"/>
                    <a:pt x="6173" y="18196"/>
                    <a:pt x="4417" y="19847"/>
                  </a:cubicBezTo>
                  <a:cubicBezTo>
                    <a:pt x="2855" y="21316"/>
                    <a:pt x="821" y="23481"/>
                    <a:pt x="0" y="25444"/>
                  </a:cubicBezTo>
                  <a:lnTo>
                    <a:pt x="193" y="25524"/>
                  </a:lnTo>
                  <a:cubicBezTo>
                    <a:pt x="999" y="23595"/>
                    <a:pt x="3012" y="21455"/>
                    <a:pt x="4559" y="19999"/>
                  </a:cubicBezTo>
                  <a:cubicBezTo>
                    <a:pt x="6306" y="18356"/>
                    <a:pt x="8467" y="16650"/>
                    <a:pt x="10199" y="15548"/>
                  </a:cubicBezTo>
                  <a:cubicBezTo>
                    <a:pt x="11814" y="14520"/>
                    <a:pt x="12773" y="13901"/>
                    <a:pt x="13699" y="13138"/>
                  </a:cubicBezTo>
                  <a:cubicBezTo>
                    <a:pt x="14612" y="12388"/>
                    <a:pt x="15464" y="11523"/>
                    <a:pt x="16840" y="9950"/>
                  </a:cubicBezTo>
                  <a:cubicBezTo>
                    <a:pt x="18338" y="8241"/>
                    <a:pt x="19398" y="5882"/>
                    <a:pt x="20332" y="3801"/>
                  </a:cubicBezTo>
                  <a:cubicBezTo>
                    <a:pt x="21048" y="2208"/>
                    <a:pt x="21665" y="832"/>
                    <a:pt x="22313" y="142"/>
                  </a:cubicBezTo>
                  <a:lnTo>
                    <a:pt x="22161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83"/>
            <p:cNvSpPr/>
            <p:nvPr/>
          </p:nvSpPr>
          <p:spPr>
            <a:xfrm>
              <a:off x="1479525" y="647300"/>
              <a:ext cx="420325" cy="1079100"/>
            </a:xfrm>
            <a:custGeom>
              <a:rect b="b" l="l" r="r" t="t"/>
              <a:pathLst>
                <a:path extrusionOk="0" h="43164" w="16813">
                  <a:moveTo>
                    <a:pt x="16813" y="1"/>
                  </a:moveTo>
                  <a:cubicBezTo>
                    <a:pt x="7669" y="3167"/>
                    <a:pt x="3457" y="14094"/>
                    <a:pt x="1818" y="19937"/>
                  </a:cubicBezTo>
                  <a:cubicBezTo>
                    <a:pt x="181" y="25782"/>
                    <a:pt x="930" y="31861"/>
                    <a:pt x="829" y="36559"/>
                  </a:cubicBezTo>
                  <a:cubicBezTo>
                    <a:pt x="730" y="41256"/>
                    <a:pt x="0" y="43163"/>
                    <a:pt x="0" y="43163"/>
                  </a:cubicBezTo>
                  <a:lnTo>
                    <a:pt x="9473" y="43163"/>
                  </a:lnTo>
                  <a:cubicBezTo>
                    <a:pt x="9473" y="43163"/>
                    <a:pt x="10195" y="36048"/>
                    <a:pt x="11197" y="30271"/>
                  </a:cubicBezTo>
                  <a:cubicBezTo>
                    <a:pt x="12200" y="24495"/>
                    <a:pt x="13082" y="23080"/>
                    <a:pt x="14045" y="18128"/>
                  </a:cubicBezTo>
                  <a:cubicBezTo>
                    <a:pt x="15008" y="13176"/>
                    <a:pt x="14264" y="12293"/>
                    <a:pt x="14767" y="7928"/>
                  </a:cubicBezTo>
                  <a:cubicBezTo>
                    <a:pt x="15309" y="3218"/>
                    <a:pt x="16813" y="1"/>
                    <a:pt x="16813" y="1"/>
                  </a:cubicBez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83"/>
            <p:cNvSpPr/>
            <p:nvPr/>
          </p:nvSpPr>
          <p:spPr>
            <a:xfrm>
              <a:off x="1641675" y="722050"/>
              <a:ext cx="184800" cy="913950"/>
            </a:xfrm>
            <a:custGeom>
              <a:rect b="b" l="l" r="r" t="t"/>
              <a:pathLst>
                <a:path extrusionOk="0" h="36558" w="7392">
                  <a:moveTo>
                    <a:pt x="7248" y="0"/>
                  </a:moveTo>
                  <a:cubicBezTo>
                    <a:pt x="7234" y="12"/>
                    <a:pt x="5960" y="1247"/>
                    <a:pt x="4571" y="3349"/>
                  </a:cubicBezTo>
                  <a:cubicBezTo>
                    <a:pt x="3755" y="4584"/>
                    <a:pt x="3059" y="5873"/>
                    <a:pt x="2504" y="7180"/>
                  </a:cubicBezTo>
                  <a:cubicBezTo>
                    <a:pt x="1808" y="8814"/>
                    <a:pt x="1329" y="10482"/>
                    <a:pt x="1080" y="12138"/>
                  </a:cubicBezTo>
                  <a:cubicBezTo>
                    <a:pt x="523" y="15853"/>
                    <a:pt x="506" y="21280"/>
                    <a:pt x="492" y="26068"/>
                  </a:cubicBezTo>
                  <a:cubicBezTo>
                    <a:pt x="477" y="30723"/>
                    <a:pt x="465" y="34744"/>
                    <a:pt x="0" y="36503"/>
                  </a:cubicBezTo>
                  <a:lnTo>
                    <a:pt x="201" y="36557"/>
                  </a:lnTo>
                  <a:cubicBezTo>
                    <a:pt x="672" y="34773"/>
                    <a:pt x="686" y="30739"/>
                    <a:pt x="699" y="26071"/>
                  </a:cubicBezTo>
                  <a:cubicBezTo>
                    <a:pt x="714" y="21290"/>
                    <a:pt x="731" y="15872"/>
                    <a:pt x="1285" y="12171"/>
                  </a:cubicBezTo>
                  <a:cubicBezTo>
                    <a:pt x="1842" y="8462"/>
                    <a:pt x="3472" y="5391"/>
                    <a:pt x="4741" y="3470"/>
                  </a:cubicBezTo>
                  <a:cubicBezTo>
                    <a:pt x="6117" y="1386"/>
                    <a:pt x="7379" y="162"/>
                    <a:pt x="7391" y="151"/>
                  </a:cubicBezTo>
                  <a:lnTo>
                    <a:pt x="7248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3"/>
            <p:cNvSpPr/>
            <p:nvPr/>
          </p:nvSpPr>
          <p:spPr>
            <a:xfrm>
              <a:off x="1581000" y="688375"/>
              <a:ext cx="830250" cy="1038000"/>
            </a:xfrm>
            <a:custGeom>
              <a:rect b="b" l="l" r="r" t="t"/>
              <a:pathLst>
                <a:path extrusionOk="0" h="41520" w="33210">
                  <a:moveTo>
                    <a:pt x="33210" y="0"/>
                  </a:moveTo>
                  <a:cubicBezTo>
                    <a:pt x="33210" y="0"/>
                    <a:pt x="28718" y="1489"/>
                    <a:pt x="25751" y="1830"/>
                  </a:cubicBezTo>
                  <a:cubicBezTo>
                    <a:pt x="22781" y="2170"/>
                    <a:pt x="19173" y="2510"/>
                    <a:pt x="17328" y="4281"/>
                  </a:cubicBezTo>
                  <a:cubicBezTo>
                    <a:pt x="15483" y="6051"/>
                    <a:pt x="15483" y="10338"/>
                    <a:pt x="12996" y="11701"/>
                  </a:cubicBezTo>
                  <a:cubicBezTo>
                    <a:pt x="10509" y="13063"/>
                    <a:pt x="6177" y="17374"/>
                    <a:pt x="4733" y="20834"/>
                  </a:cubicBezTo>
                  <a:cubicBezTo>
                    <a:pt x="3288" y="24295"/>
                    <a:pt x="2407" y="30966"/>
                    <a:pt x="2328" y="33622"/>
                  </a:cubicBezTo>
                  <a:cubicBezTo>
                    <a:pt x="2247" y="36277"/>
                    <a:pt x="723" y="40295"/>
                    <a:pt x="1" y="41519"/>
                  </a:cubicBezTo>
                  <a:lnTo>
                    <a:pt x="9306" y="41519"/>
                  </a:lnTo>
                  <a:cubicBezTo>
                    <a:pt x="9306" y="41519"/>
                    <a:pt x="16044" y="35800"/>
                    <a:pt x="17809" y="31306"/>
                  </a:cubicBezTo>
                  <a:cubicBezTo>
                    <a:pt x="19575" y="26814"/>
                    <a:pt x="19092" y="21980"/>
                    <a:pt x="20937" y="19324"/>
                  </a:cubicBezTo>
                  <a:cubicBezTo>
                    <a:pt x="22781" y="16669"/>
                    <a:pt x="26056" y="13110"/>
                    <a:pt x="28637" y="9925"/>
                  </a:cubicBezTo>
                  <a:cubicBezTo>
                    <a:pt x="32167" y="5574"/>
                    <a:pt x="33210" y="0"/>
                    <a:pt x="33210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3"/>
            <p:cNvSpPr/>
            <p:nvPr/>
          </p:nvSpPr>
          <p:spPr>
            <a:xfrm>
              <a:off x="2079850" y="688375"/>
              <a:ext cx="331400" cy="538950"/>
            </a:xfrm>
            <a:custGeom>
              <a:rect b="b" l="l" r="r" t="t"/>
              <a:pathLst>
                <a:path extrusionOk="0" h="21558" w="13256">
                  <a:moveTo>
                    <a:pt x="13256" y="0"/>
                  </a:moveTo>
                  <a:cubicBezTo>
                    <a:pt x="12534" y="2866"/>
                    <a:pt x="6358" y="7956"/>
                    <a:pt x="4112" y="9927"/>
                  </a:cubicBezTo>
                  <a:cubicBezTo>
                    <a:pt x="1867" y="11897"/>
                    <a:pt x="663" y="15446"/>
                    <a:pt x="1" y="21557"/>
                  </a:cubicBezTo>
                  <a:lnTo>
                    <a:pt x="4" y="21556"/>
                  </a:lnTo>
                  <a:cubicBezTo>
                    <a:pt x="240" y="20713"/>
                    <a:pt x="545" y="19957"/>
                    <a:pt x="983" y="19327"/>
                  </a:cubicBezTo>
                  <a:cubicBezTo>
                    <a:pt x="2829" y="16670"/>
                    <a:pt x="6102" y="13111"/>
                    <a:pt x="8684" y="9927"/>
                  </a:cubicBezTo>
                  <a:cubicBezTo>
                    <a:pt x="12213" y="5575"/>
                    <a:pt x="13256" y="1"/>
                    <a:pt x="13256" y="0"/>
                  </a:cubicBez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3"/>
            <p:cNvSpPr/>
            <p:nvPr/>
          </p:nvSpPr>
          <p:spPr>
            <a:xfrm>
              <a:off x="1669150" y="740600"/>
              <a:ext cx="667475" cy="987350"/>
            </a:xfrm>
            <a:custGeom>
              <a:rect b="b" l="l" r="r" t="t"/>
              <a:pathLst>
                <a:path extrusionOk="0" h="39494" w="26699">
                  <a:moveTo>
                    <a:pt x="26570" y="0"/>
                  </a:moveTo>
                  <a:cubicBezTo>
                    <a:pt x="25369" y="939"/>
                    <a:pt x="24047" y="1763"/>
                    <a:pt x="22768" y="2558"/>
                  </a:cubicBezTo>
                  <a:cubicBezTo>
                    <a:pt x="20824" y="3767"/>
                    <a:pt x="18814" y="5018"/>
                    <a:pt x="17254" y="6676"/>
                  </a:cubicBezTo>
                  <a:cubicBezTo>
                    <a:pt x="14692" y="9400"/>
                    <a:pt x="11281" y="14962"/>
                    <a:pt x="9137" y="18899"/>
                  </a:cubicBezTo>
                  <a:cubicBezTo>
                    <a:pt x="7269" y="22328"/>
                    <a:pt x="5625" y="26539"/>
                    <a:pt x="4176" y="30253"/>
                  </a:cubicBezTo>
                  <a:cubicBezTo>
                    <a:pt x="2616" y="34250"/>
                    <a:pt x="1268" y="37701"/>
                    <a:pt x="1" y="39368"/>
                  </a:cubicBezTo>
                  <a:lnTo>
                    <a:pt x="167" y="39494"/>
                  </a:lnTo>
                  <a:cubicBezTo>
                    <a:pt x="1454" y="37804"/>
                    <a:pt x="2805" y="34339"/>
                    <a:pt x="4370" y="30328"/>
                  </a:cubicBezTo>
                  <a:cubicBezTo>
                    <a:pt x="5818" y="26620"/>
                    <a:pt x="7458" y="22415"/>
                    <a:pt x="9320" y="18997"/>
                  </a:cubicBezTo>
                  <a:cubicBezTo>
                    <a:pt x="11457" y="15072"/>
                    <a:pt x="14859" y="9526"/>
                    <a:pt x="17406" y="6818"/>
                  </a:cubicBezTo>
                  <a:cubicBezTo>
                    <a:pt x="18948" y="5178"/>
                    <a:pt x="20856" y="3992"/>
                    <a:pt x="22878" y="2734"/>
                  </a:cubicBezTo>
                  <a:cubicBezTo>
                    <a:pt x="24161" y="1936"/>
                    <a:pt x="25487" y="1111"/>
                    <a:pt x="26699" y="163"/>
                  </a:cubicBezTo>
                  <a:lnTo>
                    <a:pt x="265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4"/>
          <p:cNvSpPr txBox="1"/>
          <p:nvPr>
            <p:ph type="title"/>
          </p:nvPr>
        </p:nvSpPr>
        <p:spPr>
          <a:xfrm>
            <a:off x="2644200" y="931688"/>
            <a:ext cx="3858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4" name="Google Shape;464;p84"/>
          <p:cNvSpPr txBox="1"/>
          <p:nvPr>
            <p:ph idx="1" type="subTitle"/>
          </p:nvPr>
        </p:nvSpPr>
        <p:spPr>
          <a:xfrm>
            <a:off x="2642550" y="1870738"/>
            <a:ext cx="3858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65" name="Google Shape;465;p84"/>
          <p:cNvSpPr txBox="1"/>
          <p:nvPr/>
        </p:nvSpPr>
        <p:spPr>
          <a:xfrm>
            <a:off x="2424900" y="3529601"/>
            <a:ext cx="42942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0" i="0" lang="en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endParaRPr b="1" i="0" sz="1200" u="none" cap="none" strike="noStrike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6" name="Google Shape;466;p84"/>
          <p:cNvSpPr/>
          <p:nvPr/>
        </p:nvSpPr>
        <p:spPr>
          <a:xfrm rot="10800000">
            <a:off x="-35" y="-16"/>
            <a:ext cx="4077735" cy="1909400"/>
          </a:xfrm>
          <a:custGeom>
            <a:rect b="b" l="l" r="r" t="t"/>
            <a:pathLst>
              <a:path extrusionOk="0" h="45284" w="96709">
                <a:moveTo>
                  <a:pt x="68516" y="1"/>
                </a:moveTo>
                <a:cubicBezTo>
                  <a:pt x="58863" y="1"/>
                  <a:pt x="55730" y="6324"/>
                  <a:pt x="50743" y="6936"/>
                </a:cubicBezTo>
                <a:cubicBezTo>
                  <a:pt x="45758" y="7547"/>
                  <a:pt x="41064" y="10733"/>
                  <a:pt x="40052" y="14986"/>
                </a:cubicBezTo>
                <a:cubicBezTo>
                  <a:pt x="39039" y="19238"/>
                  <a:pt x="37984" y="22272"/>
                  <a:pt x="31725" y="24063"/>
                </a:cubicBezTo>
                <a:cubicBezTo>
                  <a:pt x="25465" y="25855"/>
                  <a:pt x="19781" y="28748"/>
                  <a:pt x="17321" y="33754"/>
                </a:cubicBezTo>
                <a:cubicBezTo>
                  <a:pt x="14861" y="38759"/>
                  <a:pt x="10559" y="40098"/>
                  <a:pt x="5279" y="42057"/>
                </a:cubicBezTo>
                <a:cubicBezTo>
                  <a:pt x="0" y="44015"/>
                  <a:pt x="441" y="45283"/>
                  <a:pt x="441" y="45283"/>
                </a:cubicBezTo>
                <a:lnTo>
                  <a:pt x="96289" y="45283"/>
                </a:lnTo>
                <a:cubicBezTo>
                  <a:pt x="96289" y="45283"/>
                  <a:pt x="96289" y="45283"/>
                  <a:pt x="96289" y="45283"/>
                </a:cubicBezTo>
                <a:cubicBezTo>
                  <a:pt x="96289" y="45283"/>
                  <a:pt x="96708" y="40490"/>
                  <a:pt x="94248" y="35485"/>
                </a:cubicBezTo>
                <a:cubicBezTo>
                  <a:pt x="91788" y="30479"/>
                  <a:pt x="86203" y="29607"/>
                  <a:pt x="85192" y="25353"/>
                </a:cubicBezTo>
                <a:cubicBezTo>
                  <a:pt x="84179" y="21100"/>
                  <a:pt x="84951" y="14913"/>
                  <a:pt x="80514" y="10867"/>
                </a:cubicBezTo>
                <a:cubicBezTo>
                  <a:pt x="76801" y="7481"/>
                  <a:pt x="78168" y="1"/>
                  <a:pt x="68516" y="1"/>
                </a:cubicBezTo>
                <a:close/>
              </a:path>
            </a:pathLst>
          </a:custGeom>
          <a:solidFill>
            <a:srgbClr val="FFA8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84"/>
          <p:cNvSpPr/>
          <p:nvPr/>
        </p:nvSpPr>
        <p:spPr>
          <a:xfrm rot="5400000">
            <a:off x="4299750" y="-4299750"/>
            <a:ext cx="5478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84"/>
          <p:cNvSpPr/>
          <p:nvPr/>
        </p:nvSpPr>
        <p:spPr>
          <a:xfrm rot="5400000">
            <a:off x="4464450" y="464425"/>
            <a:ext cx="2184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9" name="Google Shape;469;p84"/>
          <p:cNvGrpSpPr/>
          <p:nvPr/>
        </p:nvGrpSpPr>
        <p:grpSpPr>
          <a:xfrm>
            <a:off x="6651663" y="804096"/>
            <a:ext cx="775075" cy="676600"/>
            <a:chOff x="5305738" y="-64404"/>
            <a:chExt cx="775075" cy="676600"/>
          </a:xfrm>
        </p:grpSpPr>
        <p:sp>
          <p:nvSpPr>
            <p:cNvPr id="470" name="Google Shape;470;p84"/>
            <p:cNvSpPr/>
            <p:nvPr/>
          </p:nvSpPr>
          <p:spPr>
            <a:xfrm>
              <a:off x="5681213" y="74096"/>
              <a:ext cx="399600" cy="399600"/>
            </a:xfrm>
            <a:prstGeom prst="ellipse">
              <a:avLst/>
            </a:prstGeom>
            <a:noFill/>
            <a:ln cap="flat" cmpd="sng" w="9525">
              <a:solidFill>
                <a:srgbClr val="FFA8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p84"/>
            <p:cNvGrpSpPr/>
            <p:nvPr/>
          </p:nvGrpSpPr>
          <p:grpSpPr>
            <a:xfrm>
              <a:off x="5305738" y="-64404"/>
              <a:ext cx="626400" cy="676600"/>
              <a:chOff x="3755475" y="2761225"/>
              <a:chExt cx="626400" cy="676600"/>
            </a:xfrm>
          </p:grpSpPr>
          <p:sp>
            <p:nvSpPr>
              <p:cNvPr id="472" name="Google Shape;472;p84"/>
              <p:cNvSpPr/>
              <p:nvPr/>
            </p:nvSpPr>
            <p:spPr>
              <a:xfrm>
                <a:off x="3755475" y="2761225"/>
                <a:ext cx="626400" cy="676600"/>
              </a:xfrm>
              <a:custGeom>
                <a:rect b="b" l="l" r="r" t="t"/>
                <a:pathLst>
                  <a:path extrusionOk="0" h="27064" w="25056">
                    <a:moveTo>
                      <a:pt x="14354" y="1"/>
                    </a:moveTo>
                    <a:cubicBezTo>
                      <a:pt x="14354" y="1"/>
                      <a:pt x="15320" y="4674"/>
                      <a:pt x="12850" y="7129"/>
                    </a:cubicBezTo>
                    <a:cubicBezTo>
                      <a:pt x="10380" y="9585"/>
                      <a:pt x="6518" y="9017"/>
                      <a:pt x="3876" y="11203"/>
                    </a:cubicBezTo>
                    <a:cubicBezTo>
                      <a:pt x="673" y="13853"/>
                      <a:pt x="0" y="17615"/>
                      <a:pt x="0" y="17615"/>
                    </a:cubicBezTo>
                    <a:lnTo>
                      <a:pt x="9113" y="27064"/>
                    </a:lnTo>
                    <a:cubicBezTo>
                      <a:pt x="9113" y="27064"/>
                      <a:pt x="8654" y="23674"/>
                      <a:pt x="10780" y="21891"/>
                    </a:cubicBezTo>
                    <a:cubicBezTo>
                      <a:pt x="12909" y="20110"/>
                      <a:pt x="20912" y="18960"/>
                      <a:pt x="22321" y="16807"/>
                    </a:cubicBezTo>
                    <a:cubicBezTo>
                      <a:pt x="25055" y="12630"/>
                      <a:pt x="25014" y="6346"/>
                      <a:pt x="25014" y="6346"/>
                    </a:cubicBezTo>
                    <a:lnTo>
                      <a:pt x="14354" y="1"/>
                    </a:lnTo>
                    <a:close/>
                  </a:path>
                </a:pathLst>
              </a:custGeom>
              <a:solidFill>
                <a:srgbClr val="F0E0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4"/>
              <p:cNvSpPr/>
              <p:nvPr/>
            </p:nvSpPr>
            <p:spPr>
              <a:xfrm>
                <a:off x="3782550" y="2819700"/>
                <a:ext cx="569100" cy="539575"/>
              </a:xfrm>
              <a:custGeom>
                <a:rect b="b" l="l" r="r" t="t"/>
                <a:pathLst>
                  <a:path extrusionOk="0" h="21583" w="22764">
                    <a:moveTo>
                      <a:pt x="15726" y="487"/>
                    </a:moveTo>
                    <a:lnTo>
                      <a:pt x="17543" y="1711"/>
                    </a:lnTo>
                    <a:lnTo>
                      <a:pt x="18102" y="2087"/>
                    </a:lnTo>
                    <a:lnTo>
                      <a:pt x="22068" y="4747"/>
                    </a:lnTo>
                    <a:cubicBezTo>
                      <a:pt x="22062" y="5019"/>
                      <a:pt x="22177" y="5281"/>
                      <a:pt x="22380" y="5459"/>
                    </a:cubicBezTo>
                    <a:cubicBezTo>
                      <a:pt x="22292" y="6005"/>
                      <a:pt x="22140" y="6920"/>
                      <a:pt x="21943" y="7941"/>
                    </a:cubicBezTo>
                    <a:cubicBezTo>
                      <a:pt x="21920" y="8076"/>
                      <a:pt x="21893" y="8208"/>
                      <a:pt x="21867" y="8347"/>
                    </a:cubicBezTo>
                    <a:cubicBezTo>
                      <a:pt x="21491" y="10252"/>
                      <a:pt x="20982" y="12419"/>
                      <a:pt x="20472" y="13302"/>
                    </a:cubicBezTo>
                    <a:cubicBezTo>
                      <a:pt x="19576" y="14851"/>
                      <a:pt x="17902" y="15245"/>
                      <a:pt x="15590" y="15790"/>
                    </a:cubicBezTo>
                    <a:lnTo>
                      <a:pt x="14944" y="15942"/>
                    </a:lnTo>
                    <a:cubicBezTo>
                      <a:pt x="14250" y="16109"/>
                      <a:pt x="13554" y="16315"/>
                      <a:pt x="12884" y="16552"/>
                    </a:cubicBezTo>
                    <a:cubicBezTo>
                      <a:pt x="12771" y="16589"/>
                      <a:pt x="12659" y="16625"/>
                      <a:pt x="12553" y="16671"/>
                    </a:cubicBezTo>
                    <a:cubicBezTo>
                      <a:pt x="10681" y="17355"/>
                      <a:pt x="9051" y="18241"/>
                      <a:pt x="8272" y="19040"/>
                    </a:cubicBezTo>
                    <a:cubicBezTo>
                      <a:pt x="7980" y="19341"/>
                      <a:pt x="7732" y="19719"/>
                      <a:pt x="7526" y="20179"/>
                    </a:cubicBezTo>
                    <a:cubicBezTo>
                      <a:pt x="7503" y="20226"/>
                      <a:pt x="7482" y="20277"/>
                      <a:pt x="7462" y="20326"/>
                    </a:cubicBezTo>
                    <a:cubicBezTo>
                      <a:pt x="7421" y="20414"/>
                      <a:pt x="7387" y="20508"/>
                      <a:pt x="7353" y="20601"/>
                    </a:cubicBezTo>
                    <a:cubicBezTo>
                      <a:pt x="7329" y="20664"/>
                      <a:pt x="7305" y="20730"/>
                      <a:pt x="7285" y="20795"/>
                    </a:cubicBezTo>
                    <a:cubicBezTo>
                      <a:pt x="7151" y="20721"/>
                      <a:pt x="7000" y="20683"/>
                      <a:pt x="6845" y="20683"/>
                    </a:cubicBezTo>
                    <a:cubicBezTo>
                      <a:pt x="6772" y="20683"/>
                      <a:pt x="6699" y="20691"/>
                      <a:pt x="6626" y="20709"/>
                    </a:cubicBezTo>
                    <a:cubicBezTo>
                      <a:pt x="6401" y="20764"/>
                      <a:pt x="6214" y="20895"/>
                      <a:pt x="6090" y="21080"/>
                    </a:cubicBezTo>
                    <a:lnTo>
                      <a:pt x="560" y="15162"/>
                    </a:lnTo>
                    <a:cubicBezTo>
                      <a:pt x="621" y="14903"/>
                      <a:pt x="568" y="14632"/>
                      <a:pt x="411" y="14417"/>
                    </a:cubicBezTo>
                    <a:cubicBezTo>
                      <a:pt x="864" y="13209"/>
                      <a:pt x="1984" y="10534"/>
                      <a:pt x="3274" y="9452"/>
                    </a:cubicBezTo>
                    <a:cubicBezTo>
                      <a:pt x="4050" y="8802"/>
                      <a:pt x="5545" y="8395"/>
                      <a:pt x="7128" y="7964"/>
                    </a:cubicBezTo>
                    <a:cubicBezTo>
                      <a:pt x="7604" y="7834"/>
                      <a:pt x="8098" y="7700"/>
                      <a:pt x="8590" y="7552"/>
                    </a:cubicBezTo>
                    <a:cubicBezTo>
                      <a:pt x="8645" y="7537"/>
                      <a:pt x="8703" y="7522"/>
                      <a:pt x="8760" y="7501"/>
                    </a:cubicBezTo>
                    <a:cubicBezTo>
                      <a:pt x="8815" y="7487"/>
                      <a:pt x="8874" y="7471"/>
                      <a:pt x="8930" y="7450"/>
                    </a:cubicBezTo>
                    <a:cubicBezTo>
                      <a:pt x="10168" y="7068"/>
                      <a:pt x="11379" y="6595"/>
                      <a:pt x="12280" y="5910"/>
                    </a:cubicBezTo>
                    <a:cubicBezTo>
                      <a:pt x="12684" y="5606"/>
                      <a:pt x="13017" y="5237"/>
                      <a:pt x="13298" y="4834"/>
                    </a:cubicBezTo>
                    <a:cubicBezTo>
                      <a:pt x="13378" y="4719"/>
                      <a:pt x="13454" y="4602"/>
                      <a:pt x="13523" y="4479"/>
                    </a:cubicBezTo>
                    <a:cubicBezTo>
                      <a:pt x="14216" y="3318"/>
                      <a:pt x="14509" y="1952"/>
                      <a:pt x="14631" y="991"/>
                    </a:cubicBezTo>
                    <a:cubicBezTo>
                      <a:pt x="14716" y="1017"/>
                      <a:pt x="14804" y="1030"/>
                      <a:pt x="14892" y="1030"/>
                    </a:cubicBezTo>
                    <a:cubicBezTo>
                      <a:pt x="15018" y="1030"/>
                      <a:pt x="15145" y="1003"/>
                      <a:pt x="15265" y="946"/>
                    </a:cubicBezTo>
                    <a:cubicBezTo>
                      <a:pt x="15475" y="852"/>
                      <a:pt x="15639" y="689"/>
                      <a:pt x="15726" y="487"/>
                    </a:cubicBezTo>
                    <a:close/>
                    <a:moveTo>
                      <a:pt x="15620" y="1"/>
                    </a:moveTo>
                    <a:cubicBezTo>
                      <a:pt x="15593" y="1"/>
                      <a:pt x="15566" y="7"/>
                      <a:pt x="15541" y="18"/>
                    </a:cubicBezTo>
                    <a:cubicBezTo>
                      <a:pt x="15480" y="53"/>
                      <a:pt x="15440" y="106"/>
                      <a:pt x="15431" y="171"/>
                    </a:cubicBezTo>
                    <a:cubicBezTo>
                      <a:pt x="15408" y="366"/>
                      <a:pt x="15288" y="530"/>
                      <a:pt x="15112" y="612"/>
                    </a:cubicBezTo>
                    <a:cubicBezTo>
                      <a:pt x="15037" y="646"/>
                      <a:pt x="14959" y="663"/>
                      <a:pt x="14881" y="663"/>
                    </a:cubicBezTo>
                    <a:cubicBezTo>
                      <a:pt x="14774" y="663"/>
                      <a:pt x="14669" y="631"/>
                      <a:pt x="14578" y="567"/>
                    </a:cubicBezTo>
                    <a:cubicBezTo>
                      <a:pt x="14547" y="545"/>
                      <a:pt x="14510" y="534"/>
                      <a:pt x="14473" y="534"/>
                    </a:cubicBezTo>
                    <a:cubicBezTo>
                      <a:pt x="14447" y="534"/>
                      <a:pt x="14421" y="540"/>
                      <a:pt x="14397" y="551"/>
                    </a:cubicBezTo>
                    <a:cubicBezTo>
                      <a:pt x="14339" y="577"/>
                      <a:pt x="14297" y="637"/>
                      <a:pt x="14292" y="700"/>
                    </a:cubicBezTo>
                    <a:cubicBezTo>
                      <a:pt x="14198" y="1569"/>
                      <a:pt x="13957" y="2910"/>
                      <a:pt x="13329" y="4072"/>
                    </a:cubicBezTo>
                    <a:cubicBezTo>
                      <a:pt x="13261" y="4198"/>
                      <a:pt x="13188" y="4321"/>
                      <a:pt x="13112" y="4443"/>
                    </a:cubicBezTo>
                    <a:cubicBezTo>
                      <a:pt x="12830" y="4883"/>
                      <a:pt x="12481" y="5290"/>
                      <a:pt x="12055" y="5613"/>
                    </a:cubicBezTo>
                    <a:cubicBezTo>
                      <a:pt x="11188" y="6274"/>
                      <a:pt x="10003" y="6732"/>
                      <a:pt x="8785" y="7106"/>
                    </a:cubicBezTo>
                    <a:cubicBezTo>
                      <a:pt x="8730" y="7123"/>
                      <a:pt x="8673" y="7143"/>
                      <a:pt x="8618" y="7155"/>
                    </a:cubicBezTo>
                    <a:cubicBezTo>
                      <a:pt x="8561" y="7174"/>
                      <a:pt x="8504" y="7193"/>
                      <a:pt x="8446" y="7208"/>
                    </a:cubicBezTo>
                    <a:cubicBezTo>
                      <a:pt x="7966" y="7350"/>
                      <a:pt x="7490" y="7481"/>
                      <a:pt x="7028" y="7606"/>
                    </a:cubicBezTo>
                    <a:cubicBezTo>
                      <a:pt x="5406" y="8048"/>
                      <a:pt x="3874" y="8465"/>
                      <a:pt x="3036" y="9168"/>
                    </a:cubicBezTo>
                    <a:cubicBezTo>
                      <a:pt x="1644" y="10335"/>
                      <a:pt x="466" y="13204"/>
                      <a:pt x="26" y="14386"/>
                    </a:cubicBezTo>
                    <a:cubicBezTo>
                      <a:pt x="1" y="14449"/>
                      <a:pt x="15" y="14523"/>
                      <a:pt x="62" y="14576"/>
                    </a:cubicBezTo>
                    <a:cubicBezTo>
                      <a:pt x="206" y="14728"/>
                      <a:pt x="250" y="14946"/>
                      <a:pt x="176" y="15145"/>
                    </a:cubicBezTo>
                    <a:cubicBezTo>
                      <a:pt x="151" y="15208"/>
                      <a:pt x="166" y="15282"/>
                      <a:pt x="216" y="15334"/>
                    </a:cubicBezTo>
                    <a:lnTo>
                      <a:pt x="6002" y="21524"/>
                    </a:lnTo>
                    <a:cubicBezTo>
                      <a:pt x="6036" y="21561"/>
                      <a:pt x="6083" y="21583"/>
                      <a:pt x="6134" y="21583"/>
                    </a:cubicBezTo>
                    <a:cubicBezTo>
                      <a:pt x="6149" y="21583"/>
                      <a:pt x="6164" y="21581"/>
                      <a:pt x="6179" y="21577"/>
                    </a:cubicBezTo>
                    <a:cubicBezTo>
                      <a:pt x="6245" y="21562"/>
                      <a:pt x="6294" y="21513"/>
                      <a:pt x="6313" y="21447"/>
                    </a:cubicBezTo>
                    <a:cubicBezTo>
                      <a:pt x="6367" y="21254"/>
                      <a:pt x="6519" y="21112"/>
                      <a:pt x="6714" y="21065"/>
                    </a:cubicBezTo>
                    <a:cubicBezTo>
                      <a:pt x="6759" y="21053"/>
                      <a:pt x="6805" y="21047"/>
                      <a:pt x="6849" y="21047"/>
                    </a:cubicBezTo>
                    <a:cubicBezTo>
                      <a:pt x="6998" y="21047"/>
                      <a:pt x="7140" y="21110"/>
                      <a:pt x="7246" y="21223"/>
                    </a:cubicBezTo>
                    <a:cubicBezTo>
                      <a:pt x="7282" y="21262"/>
                      <a:pt x="7332" y="21283"/>
                      <a:pt x="7383" y="21283"/>
                    </a:cubicBezTo>
                    <a:cubicBezTo>
                      <a:pt x="7397" y="21283"/>
                      <a:pt x="7411" y="21281"/>
                      <a:pt x="7424" y="21278"/>
                    </a:cubicBezTo>
                    <a:cubicBezTo>
                      <a:pt x="7489" y="21259"/>
                      <a:pt x="7539" y="21214"/>
                      <a:pt x="7558" y="21148"/>
                    </a:cubicBezTo>
                    <a:cubicBezTo>
                      <a:pt x="7572" y="21113"/>
                      <a:pt x="7579" y="21075"/>
                      <a:pt x="7595" y="21039"/>
                    </a:cubicBezTo>
                    <a:cubicBezTo>
                      <a:pt x="7621" y="20940"/>
                      <a:pt x="7652" y="20849"/>
                      <a:pt x="7688" y="20755"/>
                    </a:cubicBezTo>
                    <a:cubicBezTo>
                      <a:pt x="7704" y="20698"/>
                      <a:pt x="7728" y="20641"/>
                      <a:pt x="7747" y="20588"/>
                    </a:cubicBezTo>
                    <a:cubicBezTo>
                      <a:pt x="7956" y="20050"/>
                      <a:pt x="8222" y="19615"/>
                      <a:pt x="8535" y="19291"/>
                    </a:cubicBezTo>
                    <a:cubicBezTo>
                      <a:pt x="9284" y="18517"/>
                      <a:pt x="10876" y="17663"/>
                      <a:pt x="12708" y="16998"/>
                    </a:cubicBezTo>
                    <a:cubicBezTo>
                      <a:pt x="12816" y="16955"/>
                      <a:pt x="12929" y="16914"/>
                      <a:pt x="13040" y="16878"/>
                    </a:cubicBezTo>
                    <a:cubicBezTo>
                      <a:pt x="13688" y="16653"/>
                      <a:pt x="14356" y="16454"/>
                      <a:pt x="15026" y="16293"/>
                    </a:cubicBezTo>
                    <a:lnTo>
                      <a:pt x="15673" y="16142"/>
                    </a:lnTo>
                    <a:cubicBezTo>
                      <a:pt x="17986" y="15599"/>
                      <a:pt x="19812" y="15167"/>
                      <a:pt x="20789" y="13477"/>
                    </a:cubicBezTo>
                    <a:cubicBezTo>
                      <a:pt x="21342" y="12523"/>
                      <a:pt x="21883" y="10174"/>
                      <a:pt x="22267" y="8185"/>
                    </a:cubicBezTo>
                    <a:cubicBezTo>
                      <a:pt x="22298" y="8048"/>
                      <a:pt x="22319" y="7910"/>
                      <a:pt x="22346" y="7778"/>
                    </a:cubicBezTo>
                    <a:cubicBezTo>
                      <a:pt x="22533" y="6771"/>
                      <a:pt x="22680" y="5898"/>
                      <a:pt x="22757" y="5401"/>
                    </a:cubicBezTo>
                    <a:cubicBezTo>
                      <a:pt x="22763" y="5369"/>
                      <a:pt x="22758" y="5335"/>
                      <a:pt x="22747" y="5307"/>
                    </a:cubicBezTo>
                    <a:cubicBezTo>
                      <a:pt x="22732" y="5270"/>
                      <a:pt x="22710" y="5241"/>
                      <a:pt x="22679" y="5220"/>
                    </a:cubicBezTo>
                    <a:cubicBezTo>
                      <a:pt x="22502" y="5100"/>
                      <a:pt x="22407" y="4890"/>
                      <a:pt x="22441" y="4676"/>
                    </a:cubicBezTo>
                    <a:cubicBezTo>
                      <a:pt x="22451" y="4607"/>
                      <a:pt x="22424" y="4535"/>
                      <a:pt x="22362" y="4495"/>
                    </a:cubicBezTo>
                    <a:lnTo>
                      <a:pt x="17813" y="1439"/>
                    </a:lnTo>
                    <a:lnTo>
                      <a:pt x="17257" y="1065"/>
                    </a:lnTo>
                    <a:lnTo>
                      <a:pt x="15720" y="32"/>
                    </a:lnTo>
                    <a:cubicBezTo>
                      <a:pt x="15690" y="11"/>
                      <a:pt x="15655" y="1"/>
                      <a:pt x="15620" y="1"/>
                    </a:cubicBezTo>
                    <a:close/>
                  </a:path>
                </a:pathLst>
              </a:custGeom>
              <a:solidFill>
                <a:srgbClr val="7B85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4"/>
              <p:cNvSpPr/>
              <p:nvPr/>
            </p:nvSpPr>
            <p:spPr>
              <a:xfrm>
                <a:off x="4008900" y="3016450"/>
                <a:ext cx="155150" cy="139300"/>
              </a:xfrm>
              <a:custGeom>
                <a:rect b="b" l="l" r="r" t="t"/>
                <a:pathLst>
                  <a:path extrusionOk="0" h="5572" w="6206">
                    <a:moveTo>
                      <a:pt x="4349" y="0"/>
                    </a:moveTo>
                    <a:cubicBezTo>
                      <a:pt x="3749" y="0"/>
                      <a:pt x="3204" y="323"/>
                      <a:pt x="2694" y="634"/>
                    </a:cubicBezTo>
                    <a:cubicBezTo>
                      <a:pt x="2022" y="1046"/>
                      <a:pt x="1337" y="1466"/>
                      <a:pt x="827" y="2067"/>
                    </a:cubicBezTo>
                    <a:cubicBezTo>
                      <a:pt x="317" y="2668"/>
                      <a:pt x="1" y="3490"/>
                      <a:pt x="194" y="4254"/>
                    </a:cubicBezTo>
                    <a:cubicBezTo>
                      <a:pt x="444" y="5235"/>
                      <a:pt x="1035" y="5572"/>
                      <a:pt x="1722" y="5572"/>
                    </a:cubicBezTo>
                    <a:cubicBezTo>
                      <a:pt x="2535" y="5572"/>
                      <a:pt x="3481" y="5100"/>
                      <a:pt x="4153" y="4668"/>
                    </a:cubicBezTo>
                    <a:cubicBezTo>
                      <a:pt x="4970" y="4142"/>
                      <a:pt x="5781" y="3471"/>
                      <a:pt x="6046" y="2534"/>
                    </a:cubicBezTo>
                    <a:cubicBezTo>
                      <a:pt x="6205" y="1970"/>
                      <a:pt x="6137" y="1337"/>
                      <a:pt x="5824" y="842"/>
                    </a:cubicBezTo>
                    <a:cubicBezTo>
                      <a:pt x="5512" y="346"/>
                      <a:pt x="4949" y="5"/>
                      <a:pt x="4363" y="0"/>
                    </a:cubicBezTo>
                    <a:cubicBezTo>
                      <a:pt x="4358" y="0"/>
                      <a:pt x="4354" y="0"/>
                      <a:pt x="4349" y="0"/>
                    </a:cubicBezTo>
                    <a:close/>
                  </a:path>
                </a:pathLst>
              </a:custGeom>
              <a:solidFill>
                <a:srgbClr val="7B85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75" name="Google Shape;475;p84"/>
          <p:cNvGrpSpPr/>
          <p:nvPr/>
        </p:nvGrpSpPr>
        <p:grpSpPr>
          <a:xfrm flipH="1" rot="10800000">
            <a:off x="-46" y="3316662"/>
            <a:ext cx="1635007" cy="897085"/>
            <a:chOff x="3224550" y="4681225"/>
            <a:chExt cx="1061900" cy="582750"/>
          </a:xfrm>
        </p:grpSpPr>
        <p:sp>
          <p:nvSpPr>
            <p:cNvPr id="476" name="Google Shape;476;p84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84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4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4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4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4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2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5"/>
          <p:cNvSpPr txBox="1"/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4" name="Google Shape;484;p85"/>
          <p:cNvSpPr/>
          <p:nvPr/>
        </p:nvSpPr>
        <p:spPr>
          <a:xfrm rot="5400000">
            <a:off x="4447800" y="4440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5"/>
          <p:cNvSpPr/>
          <p:nvPr/>
        </p:nvSpPr>
        <p:spPr>
          <a:xfrm rot="5400000">
            <a:off x="4446150" y="-44478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85"/>
          <p:cNvGrpSpPr/>
          <p:nvPr/>
        </p:nvGrpSpPr>
        <p:grpSpPr>
          <a:xfrm rot="10800000">
            <a:off x="7862913" y="476041"/>
            <a:ext cx="1281076" cy="702913"/>
            <a:chOff x="3224550" y="4681225"/>
            <a:chExt cx="1061900" cy="582750"/>
          </a:xfrm>
        </p:grpSpPr>
        <p:sp>
          <p:nvSpPr>
            <p:cNvPr id="487" name="Google Shape;487;p85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5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5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5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85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5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85"/>
          <p:cNvGrpSpPr/>
          <p:nvPr/>
        </p:nvGrpSpPr>
        <p:grpSpPr>
          <a:xfrm flipH="1" rot="10800000">
            <a:off x="-12" y="4042716"/>
            <a:ext cx="1281076" cy="702913"/>
            <a:chOff x="3224550" y="4681225"/>
            <a:chExt cx="1061900" cy="582750"/>
          </a:xfrm>
        </p:grpSpPr>
        <p:sp>
          <p:nvSpPr>
            <p:cNvPr id="494" name="Google Shape;494;p85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85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85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85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85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85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/>
          <p:nvPr>
            <p:ph type="ctrTitle"/>
          </p:nvPr>
        </p:nvSpPr>
        <p:spPr>
          <a:xfrm>
            <a:off x="2120125" y="1558063"/>
            <a:ext cx="21672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59"/>
          <p:cNvSpPr txBox="1"/>
          <p:nvPr>
            <p:ph idx="1" type="subTitle"/>
          </p:nvPr>
        </p:nvSpPr>
        <p:spPr>
          <a:xfrm>
            <a:off x="2120091" y="2180397"/>
            <a:ext cx="2167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59"/>
          <p:cNvSpPr txBox="1"/>
          <p:nvPr>
            <p:ph idx="2" type="title"/>
          </p:nvPr>
        </p:nvSpPr>
        <p:spPr>
          <a:xfrm>
            <a:off x="1066788" y="1783113"/>
            <a:ext cx="9009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9" name="Google Shape;29;p59"/>
          <p:cNvSpPr txBox="1"/>
          <p:nvPr>
            <p:ph idx="3" type="ctrTitle"/>
          </p:nvPr>
        </p:nvSpPr>
        <p:spPr>
          <a:xfrm>
            <a:off x="5969701" y="1558063"/>
            <a:ext cx="2170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4" type="subTitle"/>
          </p:nvPr>
        </p:nvSpPr>
        <p:spPr>
          <a:xfrm>
            <a:off x="5969700" y="2184297"/>
            <a:ext cx="2170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9"/>
          <p:cNvSpPr txBox="1"/>
          <p:nvPr>
            <p:ph idx="5" type="title"/>
          </p:nvPr>
        </p:nvSpPr>
        <p:spPr>
          <a:xfrm>
            <a:off x="4916324" y="1783113"/>
            <a:ext cx="9054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2" name="Google Shape;32;p59"/>
          <p:cNvSpPr txBox="1"/>
          <p:nvPr>
            <p:ph idx="6" type="ctrTitle"/>
          </p:nvPr>
        </p:nvSpPr>
        <p:spPr>
          <a:xfrm>
            <a:off x="2120100" y="3151195"/>
            <a:ext cx="2167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9"/>
          <p:cNvSpPr txBox="1"/>
          <p:nvPr>
            <p:ph idx="7" type="subTitle"/>
          </p:nvPr>
        </p:nvSpPr>
        <p:spPr>
          <a:xfrm>
            <a:off x="2120091" y="3781425"/>
            <a:ext cx="2167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9"/>
          <p:cNvSpPr txBox="1"/>
          <p:nvPr>
            <p:ph idx="8" type="title"/>
          </p:nvPr>
        </p:nvSpPr>
        <p:spPr>
          <a:xfrm>
            <a:off x="1066788" y="3375051"/>
            <a:ext cx="9054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5" name="Google Shape;35;p59"/>
          <p:cNvSpPr txBox="1"/>
          <p:nvPr>
            <p:ph idx="9" type="ctrTitle"/>
          </p:nvPr>
        </p:nvSpPr>
        <p:spPr>
          <a:xfrm>
            <a:off x="5969698" y="3151191"/>
            <a:ext cx="21705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59"/>
          <p:cNvSpPr txBox="1"/>
          <p:nvPr>
            <p:ph idx="13" type="subTitle"/>
          </p:nvPr>
        </p:nvSpPr>
        <p:spPr>
          <a:xfrm>
            <a:off x="5969698" y="3781431"/>
            <a:ext cx="2170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59"/>
          <p:cNvSpPr txBox="1"/>
          <p:nvPr>
            <p:ph idx="14" type="title"/>
          </p:nvPr>
        </p:nvSpPr>
        <p:spPr>
          <a:xfrm>
            <a:off x="4916324" y="3375051"/>
            <a:ext cx="9009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Fira Sans Extra Condensed Medium"/>
              <a:buNone/>
              <a:defRPr sz="4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38" name="Google Shape;38;p59"/>
          <p:cNvSpPr/>
          <p:nvPr/>
        </p:nvSpPr>
        <p:spPr>
          <a:xfrm>
            <a:off x="0" y="0"/>
            <a:ext cx="333000" cy="51435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59"/>
          <p:cNvGrpSpPr/>
          <p:nvPr/>
        </p:nvGrpSpPr>
        <p:grpSpPr>
          <a:xfrm flipH="1">
            <a:off x="8238652" y="4258749"/>
            <a:ext cx="905388" cy="881270"/>
            <a:chOff x="1479525" y="647300"/>
            <a:chExt cx="1110225" cy="1080650"/>
          </a:xfrm>
        </p:grpSpPr>
        <p:sp>
          <p:nvSpPr>
            <p:cNvPr id="40" name="Google Shape;40;p59"/>
            <p:cNvSpPr/>
            <p:nvPr/>
          </p:nvSpPr>
          <p:spPr>
            <a:xfrm>
              <a:off x="1759450" y="1036250"/>
              <a:ext cx="830300" cy="690150"/>
            </a:xfrm>
            <a:custGeom>
              <a:rect b="b" l="l" r="r" t="t"/>
              <a:pathLst>
                <a:path extrusionOk="0" h="27606" w="33212">
                  <a:moveTo>
                    <a:pt x="30084" y="1"/>
                  </a:moveTo>
                  <a:lnTo>
                    <a:pt x="30084" y="1"/>
                  </a:lnTo>
                  <a:cubicBezTo>
                    <a:pt x="26313" y="1580"/>
                    <a:pt x="19335" y="8066"/>
                    <a:pt x="15805" y="12002"/>
                  </a:cubicBezTo>
                  <a:cubicBezTo>
                    <a:pt x="12275" y="15940"/>
                    <a:pt x="7462" y="18823"/>
                    <a:pt x="7462" y="18823"/>
                  </a:cubicBezTo>
                  <a:lnTo>
                    <a:pt x="1" y="27605"/>
                  </a:lnTo>
                  <a:lnTo>
                    <a:pt x="12816" y="27605"/>
                  </a:lnTo>
                  <a:cubicBezTo>
                    <a:pt x="16265" y="25835"/>
                    <a:pt x="18612" y="23315"/>
                    <a:pt x="20778" y="19298"/>
                  </a:cubicBezTo>
                  <a:cubicBezTo>
                    <a:pt x="22945" y="15282"/>
                    <a:pt x="25029" y="16334"/>
                    <a:pt x="29121" y="12002"/>
                  </a:cubicBezTo>
                  <a:cubicBezTo>
                    <a:pt x="33212" y="7670"/>
                    <a:pt x="31367" y="3528"/>
                    <a:pt x="30084" y="1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9"/>
            <p:cNvSpPr/>
            <p:nvPr/>
          </p:nvSpPr>
          <p:spPr>
            <a:xfrm>
              <a:off x="2066675" y="1036250"/>
              <a:ext cx="444900" cy="383600"/>
            </a:xfrm>
            <a:custGeom>
              <a:rect b="b" l="l" r="r" t="t"/>
              <a:pathLst>
                <a:path extrusionOk="0" h="15344" w="17796">
                  <a:moveTo>
                    <a:pt x="17796" y="1"/>
                  </a:moveTo>
                  <a:cubicBezTo>
                    <a:pt x="14025" y="1580"/>
                    <a:pt x="7047" y="8066"/>
                    <a:pt x="3517" y="12002"/>
                  </a:cubicBezTo>
                  <a:cubicBezTo>
                    <a:pt x="2407" y="13239"/>
                    <a:pt x="1172" y="14371"/>
                    <a:pt x="0" y="15343"/>
                  </a:cubicBezTo>
                  <a:cubicBezTo>
                    <a:pt x="1960" y="13811"/>
                    <a:pt x="8189" y="12815"/>
                    <a:pt x="11739" y="9717"/>
                  </a:cubicBezTo>
                  <a:cubicBezTo>
                    <a:pt x="13073" y="8552"/>
                    <a:pt x="13422" y="5784"/>
                    <a:pt x="14144" y="4174"/>
                  </a:cubicBezTo>
                  <a:cubicBezTo>
                    <a:pt x="14866" y="2564"/>
                    <a:pt x="16470" y="677"/>
                    <a:pt x="17796" y="1"/>
                  </a:cubicBez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9"/>
            <p:cNvSpPr/>
            <p:nvPr/>
          </p:nvSpPr>
          <p:spPr>
            <a:xfrm>
              <a:off x="1927550" y="1089250"/>
              <a:ext cx="557825" cy="638100"/>
            </a:xfrm>
            <a:custGeom>
              <a:rect b="b" l="l" r="r" t="t"/>
              <a:pathLst>
                <a:path extrusionOk="0" h="25524" w="22313">
                  <a:moveTo>
                    <a:pt x="22161" y="0"/>
                  </a:moveTo>
                  <a:cubicBezTo>
                    <a:pt x="21490" y="714"/>
                    <a:pt x="20864" y="2105"/>
                    <a:pt x="20141" y="3716"/>
                  </a:cubicBezTo>
                  <a:cubicBezTo>
                    <a:pt x="19212" y="5784"/>
                    <a:pt x="18160" y="8125"/>
                    <a:pt x="16683" y="9813"/>
                  </a:cubicBezTo>
                  <a:cubicBezTo>
                    <a:pt x="13997" y="12885"/>
                    <a:pt x="13168" y="13412"/>
                    <a:pt x="10089" y="15372"/>
                  </a:cubicBezTo>
                  <a:cubicBezTo>
                    <a:pt x="8346" y="16481"/>
                    <a:pt x="6173" y="18196"/>
                    <a:pt x="4417" y="19847"/>
                  </a:cubicBezTo>
                  <a:cubicBezTo>
                    <a:pt x="2855" y="21316"/>
                    <a:pt x="821" y="23481"/>
                    <a:pt x="0" y="25444"/>
                  </a:cubicBezTo>
                  <a:lnTo>
                    <a:pt x="193" y="25524"/>
                  </a:lnTo>
                  <a:cubicBezTo>
                    <a:pt x="999" y="23595"/>
                    <a:pt x="3012" y="21455"/>
                    <a:pt x="4559" y="19999"/>
                  </a:cubicBezTo>
                  <a:cubicBezTo>
                    <a:pt x="6306" y="18356"/>
                    <a:pt x="8467" y="16650"/>
                    <a:pt x="10199" y="15548"/>
                  </a:cubicBezTo>
                  <a:cubicBezTo>
                    <a:pt x="11814" y="14520"/>
                    <a:pt x="12773" y="13901"/>
                    <a:pt x="13699" y="13138"/>
                  </a:cubicBezTo>
                  <a:cubicBezTo>
                    <a:pt x="14612" y="12388"/>
                    <a:pt x="15464" y="11523"/>
                    <a:pt x="16840" y="9950"/>
                  </a:cubicBezTo>
                  <a:cubicBezTo>
                    <a:pt x="18338" y="8241"/>
                    <a:pt x="19398" y="5882"/>
                    <a:pt x="20332" y="3801"/>
                  </a:cubicBezTo>
                  <a:cubicBezTo>
                    <a:pt x="21048" y="2208"/>
                    <a:pt x="21665" y="832"/>
                    <a:pt x="22313" y="142"/>
                  </a:cubicBezTo>
                  <a:lnTo>
                    <a:pt x="22161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9"/>
            <p:cNvSpPr/>
            <p:nvPr/>
          </p:nvSpPr>
          <p:spPr>
            <a:xfrm>
              <a:off x="1479525" y="647300"/>
              <a:ext cx="420325" cy="1079100"/>
            </a:xfrm>
            <a:custGeom>
              <a:rect b="b" l="l" r="r" t="t"/>
              <a:pathLst>
                <a:path extrusionOk="0" h="43164" w="16813">
                  <a:moveTo>
                    <a:pt x="16813" y="1"/>
                  </a:moveTo>
                  <a:cubicBezTo>
                    <a:pt x="7669" y="3167"/>
                    <a:pt x="3457" y="14094"/>
                    <a:pt x="1818" y="19937"/>
                  </a:cubicBezTo>
                  <a:cubicBezTo>
                    <a:pt x="181" y="25782"/>
                    <a:pt x="930" y="31861"/>
                    <a:pt x="829" y="36559"/>
                  </a:cubicBezTo>
                  <a:cubicBezTo>
                    <a:pt x="730" y="41256"/>
                    <a:pt x="0" y="43163"/>
                    <a:pt x="0" y="43163"/>
                  </a:cubicBezTo>
                  <a:lnTo>
                    <a:pt x="9473" y="43163"/>
                  </a:lnTo>
                  <a:cubicBezTo>
                    <a:pt x="9473" y="43163"/>
                    <a:pt x="10195" y="36048"/>
                    <a:pt x="11197" y="30271"/>
                  </a:cubicBezTo>
                  <a:cubicBezTo>
                    <a:pt x="12200" y="24495"/>
                    <a:pt x="13082" y="23080"/>
                    <a:pt x="14045" y="18128"/>
                  </a:cubicBezTo>
                  <a:cubicBezTo>
                    <a:pt x="15008" y="13176"/>
                    <a:pt x="14264" y="12293"/>
                    <a:pt x="14767" y="7928"/>
                  </a:cubicBezTo>
                  <a:cubicBezTo>
                    <a:pt x="15309" y="3218"/>
                    <a:pt x="16813" y="1"/>
                    <a:pt x="16813" y="1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9"/>
            <p:cNvSpPr/>
            <p:nvPr/>
          </p:nvSpPr>
          <p:spPr>
            <a:xfrm>
              <a:off x="1641675" y="722050"/>
              <a:ext cx="184800" cy="913950"/>
            </a:xfrm>
            <a:custGeom>
              <a:rect b="b" l="l" r="r" t="t"/>
              <a:pathLst>
                <a:path extrusionOk="0" h="36558" w="7392">
                  <a:moveTo>
                    <a:pt x="7248" y="0"/>
                  </a:moveTo>
                  <a:cubicBezTo>
                    <a:pt x="7234" y="12"/>
                    <a:pt x="5960" y="1247"/>
                    <a:pt x="4571" y="3349"/>
                  </a:cubicBezTo>
                  <a:cubicBezTo>
                    <a:pt x="3755" y="4584"/>
                    <a:pt x="3059" y="5873"/>
                    <a:pt x="2504" y="7180"/>
                  </a:cubicBezTo>
                  <a:cubicBezTo>
                    <a:pt x="1808" y="8814"/>
                    <a:pt x="1329" y="10482"/>
                    <a:pt x="1080" y="12138"/>
                  </a:cubicBezTo>
                  <a:cubicBezTo>
                    <a:pt x="523" y="15853"/>
                    <a:pt x="506" y="21280"/>
                    <a:pt x="492" y="26068"/>
                  </a:cubicBezTo>
                  <a:cubicBezTo>
                    <a:pt x="477" y="30723"/>
                    <a:pt x="465" y="34744"/>
                    <a:pt x="0" y="36503"/>
                  </a:cubicBezTo>
                  <a:lnTo>
                    <a:pt x="201" y="36557"/>
                  </a:lnTo>
                  <a:cubicBezTo>
                    <a:pt x="672" y="34773"/>
                    <a:pt x="686" y="30739"/>
                    <a:pt x="699" y="26071"/>
                  </a:cubicBezTo>
                  <a:cubicBezTo>
                    <a:pt x="714" y="21290"/>
                    <a:pt x="731" y="15872"/>
                    <a:pt x="1285" y="12171"/>
                  </a:cubicBezTo>
                  <a:cubicBezTo>
                    <a:pt x="1842" y="8462"/>
                    <a:pt x="3472" y="5391"/>
                    <a:pt x="4741" y="3470"/>
                  </a:cubicBezTo>
                  <a:cubicBezTo>
                    <a:pt x="6117" y="1386"/>
                    <a:pt x="7379" y="162"/>
                    <a:pt x="7391" y="151"/>
                  </a:cubicBezTo>
                  <a:lnTo>
                    <a:pt x="7248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9"/>
            <p:cNvSpPr/>
            <p:nvPr/>
          </p:nvSpPr>
          <p:spPr>
            <a:xfrm>
              <a:off x="1581000" y="688375"/>
              <a:ext cx="830250" cy="1038000"/>
            </a:xfrm>
            <a:custGeom>
              <a:rect b="b" l="l" r="r" t="t"/>
              <a:pathLst>
                <a:path extrusionOk="0" h="41520" w="33210">
                  <a:moveTo>
                    <a:pt x="33210" y="0"/>
                  </a:moveTo>
                  <a:cubicBezTo>
                    <a:pt x="33210" y="0"/>
                    <a:pt x="28718" y="1489"/>
                    <a:pt x="25751" y="1830"/>
                  </a:cubicBezTo>
                  <a:cubicBezTo>
                    <a:pt x="22781" y="2170"/>
                    <a:pt x="19173" y="2510"/>
                    <a:pt x="17328" y="4281"/>
                  </a:cubicBezTo>
                  <a:cubicBezTo>
                    <a:pt x="15483" y="6051"/>
                    <a:pt x="15483" y="10338"/>
                    <a:pt x="12996" y="11701"/>
                  </a:cubicBezTo>
                  <a:cubicBezTo>
                    <a:pt x="10509" y="13063"/>
                    <a:pt x="6177" y="17374"/>
                    <a:pt x="4733" y="20834"/>
                  </a:cubicBezTo>
                  <a:cubicBezTo>
                    <a:pt x="3288" y="24295"/>
                    <a:pt x="2407" y="30966"/>
                    <a:pt x="2328" y="33622"/>
                  </a:cubicBezTo>
                  <a:cubicBezTo>
                    <a:pt x="2247" y="36277"/>
                    <a:pt x="723" y="40295"/>
                    <a:pt x="1" y="41519"/>
                  </a:cubicBezTo>
                  <a:lnTo>
                    <a:pt x="9306" y="41519"/>
                  </a:lnTo>
                  <a:cubicBezTo>
                    <a:pt x="9306" y="41519"/>
                    <a:pt x="16044" y="35800"/>
                    <a:pt x="17809" y="31306"/>
                  </a:cubicBezTo>
                  <a:cubicBezTo>
                    <a:pt x="19575" y="26814"/>
                    <a:pt x="19092" y="21980"/>
                    <a:pt x="20937" y="19324"/>
                  </a:cubicBezTo>
                  <a:cubicBezTo>
                    <a:pt x="22781" y="16669"/>
                    <a:pt x="26056" y="13110"/>
                    <a:pt x="28637" y="9925"/>
                  </a:cubicBezTo>
                  <a:cubicBezTo>
                    <a:pt x="32167" y="5574"/>
                    <a:pt x="33210" y="0"/>
                    <a:pt x="33210" y="0"/>
                  </a:cubicBez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9"/>
            <p:cNvSpPr/>
            <p:nvPr/>
          </p:nvSpPr>
          <p:spPr>
            <a:xfrm>
              <a:off x="2079850" y="688375"/>
              <a:ext cx="331400" cy="538950"/>
            </a:xfrm>
            <a:custGeom>
              <a:rect b="b" l="l" r="r" t="t"/>
              <a:pathLst>
                <a:path extrusionOk="0" h="21558" w="13256">
                  <a:moveTo>
                    <a:pt x="13256" y="0"/>
                  </a:moveTo>
                  <a:cubicBezTo>
                    <a:pt x="12534" y="2866"/>
                    <a:pt x="6358" y="7956"/>
                    <a:pt x="4112" y="9927"/>
                  </a:cubicBezTo>
                  <a:cubicBezTo>
                    <a:pt x="1867" y="11897"/>
                    <a:pt x="663" y="15446"/>
                    <a:pt x="1" y="21557"/>
                  </a:cubicBezTo>
                  <a:lnTo>
                    <a:pt x="4" y="21556"/>
                  </a:lnTo>
                  <a:cubicBezTo>
                    <a:pt x="240" y="20713"/>
                    <a:pt x="545" y="19957"/>
                    <a:pt x="983" y="19327"/>
                  </a:cubicBezTo>
                  <a:cubicBezTo>
                    <a:pt x="2829" y="16670"/>
                    <a:pt x="6102" y="13111"/>
                    <a:pt x="8684" y="9927"/>
                  </a:cubicBezTo>
                  <a:cubicBezTo>
                    <a:pt x="12213" y="5575"/>
                    <a:pt x="13256" y="1"/>
                    <a:pt x="13256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9"/>
            <p:cNvSpPr/>
            <p:nvPr/>
          </p:nvSpPr>
          <p:spPr>
            <a:xfrm>
              <a:off x="1669150" y="740600"/>
              <a:ext cx="667475" cy="987350"/>
            </a:xfrm>
            <a:custGeom>
              <a:rect b="b" l="l" r="r" t="t"/>
              <a:pathLst>
                <a:path extrusionOk="0" h="39494" w="26699">
                  <a:moveTo>
                    <a:pt x="26570" y="0"/>
                  </a:moveTo>
                  <a:cubicBezTo>
                    <a:pt x="25369" y="939"/>
                    <a:pt x="24047" y="1763"/>
                    <a:pt x="22768" y="2558"/>
                  </a:cubicBezTo>
                  <a:cubicBezTo>
                    <a:pt x="20824" y="3767"/>
                    <a:pt x="18814" y="5018"/>
                    <a:pt x="17254" y="6676"/>
                  </a:cubicBezTo>
                  <a:cubicBezTo>
                    <a:pt x="14692" y="9400"/>
                    <a:pt x="11281" y="14962"/>
                    <a:pt x="9137" y="18899"/>
                  </a:cubicBezTo>
                  <a:cubicBezTo>
                    <a:pt x="7269" y="22328"/>
                    <a:pt x="5625" y="26539"/>
                    <a:pt x="4176" y="30253"/>
                  </a:cubicBezTo>
                  <a:cubicBezTo>
                    <a:pt x="2616" y="34250"/>
                    <a:pt x="1268" y="37701"/>
                    <a:pt x="1" y="39368"/>
                  </a:cubicBezTo>
                  <a:lnTo>
                    <a:pt x="167" y="39494"/>
                  </a:lnTo>
                  <a:cubicBezTo>
                    <a:pt x="1454" y="37804"/>
                    <a:pt x="2805" y="34339"/>
                    <a:pt x="4370" y="30328"/>
                  </a:cubicBezTo>
                  <a:cubicBezTo>
                    <a:pt x="5818" y="26620"/>
                    <a:pt x="7458" y="22415"/>
                    <a:pt x="9320" y="18997"/>
                  </a:cubicBezTo>
                  <a:cubicBezTo>
                    <a:pt x="11457" y="15072"/>
                    <a:pt x="14859" y="9526"/>
                    <a:pt x="17406" y="6818"/>
                  </a:cubicBezTo>
                  <a:cubicBezTo>
                    <a:pt x="18948" y="5178"/>
                    <a:pt x="20856" y="3992"/>
                    <a:pt x="22878" y="2734"/>
                  </a:cubicBezTo>
                  <a:cubicBezTo>
                    <a:pt x="24161" y="1936"/>
                    <a:pt x="25487" y="1111"/>
                    <a:pt x="26699" y="163"/>
                  </a:cubicBezTo>
                  <a:lnTo>
                    <a:pt x="265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48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52024" y="3377738"/>
            <a:ext cx="278651" cy="595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2350" y="2677400"/>
            <a:ext cx="417999" cy="473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9"/>
          <p:cNvGrpSpPr/>
          <p:nvPr/>
        </p:nvGrpSpPr>
        <p:grpSpPr>
          <a:xfrm rot="5400000">
            <a:off x="232516" y="333519"/>
            <a:ext cx="1477528" cy="810780"/>
            <a:chOff x="3224550" y="4681225"/>
            <a:chExt cx="1061900" cy="582750"/>
          </a:xfrm>
        </p:grpSpPr>
        <p:sp>
          <p:nvSpPr>
            <p:cNvPr id="51" name="Google Shape;51;p59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9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9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9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9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9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59"/>
          <p:cNvSpPr/>
          <p:nvPr/>
        </p:nvSpPr>
        <p:spPr>
          <a:xfrm>
            <a:off x="8074800" y="4707558"/>
            <a:ext cx="316200" cy="316200"/>
          </a:xfrm>
          <a:prstGeom prst="ellipse">
            <a:avLst/>
          </a:prstGeom>
          <a:noFill/>
          <a:ln cap="flat" cmpd="sng" w="9525">
            <a:solidFill>
              <a:srgbClr val="FFA8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9"/>
          <p:cNvSpPr txBox="1"/>
          <p:nvPr>
            <p:ph idx="15" type="ctrTitle"/>
          </p:nvPr>
        </p:nvSpPr>
        <p:spPr>
          <a:xfrm>
            <a:off x="71774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6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86"/>
          <p:cNvSpPr txBox="1"/>
          <p:nvPr>
            <p:ph idx="1" type="body"/>
          </p:nvPr>
        </p:nvSpPr>
        <p:spPr>
          <a:xfrm>
            <a:off x="3589200" y="1361725"/>
            <a:ext cx="37557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03" name="Google Shape;503;p86"/>
          <p:cNvSpPr/>
          <p:nvPr/>
        </p:nvSpPr>
        <p:spPr>
          <a:xfrm rot="5400000">
            <a:off x="4244400" y="240425"/>
            <a:ext cx="6585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4" name="Google Shape;504;p86"/>
          <p:cNvGrpSpPr/>
          <p:nvPr/>
        </p:nvGrpSpPr>
        <p:grpSpPr>
          <a:xfrm rot="10800000">
            <a:off x="7862913" y="539491"/>
            <a:ext cx="1281076" cy="702913"/>
            <a:chOff x="3224550" y="4681225"/>
            <a:chExt cx="1061900" cy="582750"/>
          </a:xfrm>
        </p:grpSpPr>
        <p:sp>
          <p:nvSpPr>
            <p:cNvPr id="505" name="Google Shape;505;p86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86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86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86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86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86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7"/>
          <p:cNvSpPr txBox="1"/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3" name="Google Shape;513;p87"/>
          <p:cNvSpPr txBox="1"/>
          <p:nvPr>
            <p:ph idx="1" type="body"/>
          </p:nvPr>
        </p:nvSpPr>
        <p:spPr>
          <a:xfrm>
            <a:off x="720000" y="1514525"/>
            <a:ext cx="38520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14" name="Google Shape;514;p87"/>
          <p:cNvSpPr txBox="1"/>
          <p:nvPr>
            <p:ph idx="2" type="body"/>
          </p:nvPr>
        </p:nvSpPr>
        <p:spPr>
          <a:xfrm>
            <a:off x="4810800" y="1514525"/>
            <a:ext cx="36132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15" name="Google Shape;515;p87"/>
          <p:cNvSpPr/>
          <p:nvPr/>
        </p:nvSpPr>
        <p:spPr>
          <a:xfrm>
            <a:off x="-310825" y="-355100"/>
            <a:ext cx="1224000" cy="12240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87"/>
          <p:cNvGrpSpPr/>
          <p:nvPr/>
        </p:nvGrpSpPr>
        <p:grpSpPr>
          <a:xfrm rot="10800000">
            <a:off x="7866213" y="539491"/>
            <a:ext cx="1281076" cy="702913"/>
            <a:chOff x="3224550" y="4681225"/>
            <a:chExt cx="1061900" cy="582750"/>
          </a:xfrm>
        </p:grpSpPr>
        <p:sp>
          <p:nvSpPr>
            <p:cNvPr id="517" name="Google Shape;517;p87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87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87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87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7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7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87"/>
          <p:cNvSpPr/>
          <p:nvPr/>
        </p:nvSpPr>
        <p:spPr>
          <a:xfrm rot="5400000">
            <a:off x="4455300" y="451500"/>
            <a:ext cx="236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2"/>
          <p:cNvSpPr/>
          <p:nvPr/>
        </p:nvSpPr>
        <p:spPr>
          <a:xfrm rot="5400000">
            <a:off x="4464450" y="464425"/>
            <a:ext cx="2184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92"/>
          <p:cNvGrpSpPr/>
          <p:nvPr/>
        </p:nvGrpSpPr>
        <p:grpSpPr>
          <a:xfrm rot="5400000">
            <a:off x="7689463" y="334541"/>
            <a:ext cx="1482625" cy="813519"/>
            <a:chOff x="3224550" y="4681225"/>
            <a:chExt cx="1061900" cy="582750"/>
          </a:xfrm>
        </p:grpSpPr>
        <p:sp>
          <p:nvSpPr>
            <p:cNvPr id="528" name="Google Shape;528;p92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2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2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2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2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2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4" name="Google Shape;534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4849" y="3982571"/>
            <a:ext cx="1024973" cy="9439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92"/>
          <p:cNvGrpSpPr/>
          <p:nvPr/>
        </p:nvGrpSpPr>
        <p:grpSpPr>
          <a:xfrm>
            <a:off x="129025" y="3788825"/>
            <a:ext cx="1091175" cy="1262950"/>
            <a:chOff x="4967100" y="1344375"/>
            <a:chExt cx="1091175" cy="1262950"/>
          </a:xfrm>
        </p:grpSpPr>
        <p:sp>
          <p:nvSpPr>
            <p:cNvPr id="536" name="Google Shape;536;p92"/>
            <p:cNvSpPr/>
            <p:nvPr/>
          </p:nvSpPr>
          <p:spPr>
            <a:xfrm>
              <a:off x="4967100" y="1344375"/>
              <a:ext cx="1091175" cy="1262950"/>
            </a:xfrm>
            <a:custGeom>
              <a:rect b="b" l="l" r="r" t="t"/>
              <a:pathLst>
                <a:path extrusionOk="0" h="50518" w="43647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2"/>
            <p:cNvSpPr/>
            <p:nvPr/>
          </p:nvSpPr>
          <p:spPr>
            <a:xfrm>
              <a:off x="5441300" y="1669750"/>
              <a:ext cx="361100" cy="59100"/>
            </a:xfrm>
            <a:custGeom>
              <a:rect b="b" l="l" r="r" t="t"/>
              <a:pathLst>
                <a:path extrusionOk="0" h="2364" w="14444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2"/>
            <p:cNvSpPr/>
            <p:nvPr/>
          </p:nvSpPr>
          <p:spPr>
            <a:xfrm>
              <a:off x="5286275" y="1798225"/>
              <a:ext cx="772000" cy="809100"/>
            </a:xfrm>
            <a:custGeom>
              <a:rect b="b" l="l" r="r" t="t"/>
              <a:pathLst>
                <a:path extrusionOk="0" h="32364" w="3088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2"/>
            <p:cNvSpPr/>
            <p:nvPr/>
          </p:nvSpPr>
          <p:spPr>
            <a:xfrm>
              <a:off x="5450900" y="1885300"/>
              <a:ext cx="264975" cy="460750"/>
            </a:xfrm>
            <a:custGeom>
              <a:rect b="b" l="l" r="r" t="t"/>
              <a:pathLst>
                <a:path extrusionOk="0" h="18430" w="10599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2"/>
            <p:cNvSpPr/>
            <p:nvPr/>
          </p:nvSpPr>
          <p:spPr>
            <a:xfrm>
              <a:off x="5445750" y="1409800"/>
              <a:ext cx="119000" cy="217675"/>
            </a:xfrm>
            <a:custGeom>
              <a:rect b="b" l="l" r="r" t="t"/>
              <a:pathLst>
                <a:path extrusionOk="0" h="8707" w="476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2"/>
            <p:cNvSpPr/>
            <p:nvPr/>
          </p:nvSpPr>
          <p:spPr>
            <a:xfrm>
              <a:off x="5708950" y="1422875"/>
              <a:ext cx="107000" cy="215700"/>
            </a:xfrm>
            <a:custGeom>
              <a:rect b="b" l="l" r="r" t="t"/>
              <a:pathLst>
                <a:path extrusionOk="0" h="8628" w="428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42" name="Google Shape;542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54" y="2496357"/>
            <a:ext cx="420073" cy="47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137" y="3100344"/>
            <a:ext cx="222706" cy="4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3"/>
          <p:cNvSpPr/>
          <p:nvPr/>
        </p:nvSpPr>
        <p:spPr>
          <a:xfrm rot="5400000">
            <a:off x="4464450" y="464425"/>
            <a:ext cx="2184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93"/>
          <p:cNvGrpSpPr/>
          <p:nvPr/>
        </p:nvGrpSpPr>
        <p:grpSpPr>
          <a:xfrm flipH="1" rot="10800000">
            <a:off x="-75" y="132741"/>
            <a:ext cx="1482625" cy="813519"/>
            <a:chOff x="3224550" y="4681225"/>
            <a:chExt cx="1061900" cy="582750"/>
          </a:xfrm>
        </p:grpSpPr>
        <p:sp>
          <p:nvSpPr>
            <p:cNvPr id="547" name="Google Shape;547;p93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3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3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3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3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3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3" name="Google Shape;553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5874" y="4474525"/>
            <a:ext cx="1428849" cy="791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93"/>
          <p:cNvGrpSpPr/>
          <p:nvPr/>
        </p:nvGrpSpPr>
        <p:grpSpPr>
          <a:xfrm rot="-338456">
            <a:off x="6278016" y="4051917"/>
            <a:ext cx="2678144" cy="1194426"/>
            <a:chOff x="1527775" y="3957450"/>
            <a:chExt cx="2921700" cy="1303050"/>
          </a:xfrm>
        </p:grpSpPr>
        <p:sp>
          <p:nvSpPr>
            <p:cNvPr id="555" name="Google Shape;555;p93"/>
            <p:cNvSpPr/>
            <p:nvPr/>
          </p:nvSpPr>
          <p:spPr>
            <a:xfrm>
              <a:off x="1545950" y="3963500"/>
              <a:ext cx="2898375" cy="1290925"/>
            </a:xfrm>
            <a:custGeom>
              <a:rect b="b" l="l" r="r" t="t"/>
              <a:pathLst>
                <a:path extrusionOk="0" h="51637" w="115935">
                  <a:moveTo>
                    <a:pt x="115285" y="0"/>
                  </a:moveTo>
                  <a:cubicBezTo>
                    <a:pt x="115220" y="0"/>
                    <a:pt x="115153" y="12"/>
                    <a:pt x="115086" y="37"/>
                  </a:cubicBezTo>
                  <a:lnTo>
                    <a:pt x="104767" y="3909"/>
                  </a:lnTo>
                  <a:cubicBezTo>
                    <a:pt x="104380" y="4055"/>
                    <a:pt x="104279" y="4554"/>
                    <a:pt x="104579" y="4838"/>
                  </a:cubicBezTo>
                  <a:lnTo>
                    <a:pt x="106706" y="6855"/>
                  </a:lnTo>
                  <a:lnTo>
                    <a:pt x="96179" y="17898"/>
                  </a:lnTo>
                  <a:lnTo>
                    <a:pt x="85429" y="8856"/>
                  </a:lnTo>
                  <a:cubicBezTo>
                    <a:pt x="85052" y="8538"/>
                    <a:pt x="84587" y="8379"/>
                    <a:pt x="84123" y="8379"/>
                  </a:cubicBezTo>
                  <a:cubicBezTo>
                    <a:pt x="83654" y="8379"/>
                    <a:pt x="83185" y="8541"/>
                    <a:pt x="82806" y="8865"/>
                  </a:cubicBezTo>
                  <a:lnTo>
                    <a:pt x="60740" y="27684"/>
                  </a:lnTo>
                  <a:lnTo>
                    <a:pt x="48150" y="17498"/>
                  </a:lnTo>
                  <a:cubicBezTo>
                    <a:pt x="47778" y="17198"/>
                    <a:pt x="47326" y="17046"/>
                    <a:pt x="46873" y="17046"/>
                  </a:cubicBezTo>
                  <a:cubicBezTo>
                    <a:pt x="46445" y="17046"/>
                    <a:pt x="46017" y="17181"/>
                    <a:pt x="45656" y="17452"/>
                  </a:cubicBezTo>
                  <a:lnTo>
                    <a:pt x="1" y="51637"/>
                  </a:lnTo>
                  <a:lnTo>
                    <a:pt x="6774" y="51637"/>
                  </a:lnTo>
                  <a:lnTo>
                    <a:pt x="46826" y="21648"/>
                  </a:lnTo>
                  <a:lnTo>
                    <a:pt x="59498" y="31901"/>
                  </a:lnTo>
                  <a:cubicBezTo>
                    <a:pt x="59871" y="32202"/>
                    <a:pt x="60323" y="32352"/>
                    <a:pt x="60774" y="32352"/>
                  </a:cubicBezTo>
                  <a:cubicBezTo>
                    <a:pt x="61244" y="32352"/>
                    <a:pt x="61713" y="32190"/>
                    <a:pt x="62093" y="31866"/>
                  </a:cubicBezTo>
                  <a:lnTo>
                    <a:pt x="84132" y="13068"/>
                  </a:lnTo>
                  <a:lnTo>
                    <a:pt x="95026" y="22232"/>
                  </a:lnTo>
                  <a:cubicBezTo>
                    <a:pt x="95406" y="22552"/>
                    <a:pt x="95870" y="22709"/>
                    <a:pt x="96332" y="22709"/>
                  </a:cubicBezTo>
                  <a:cubicBezTo>
                    <a:pt x="96869" y="22709"/>
                    <a:pt x="97405" y="22496"/>
                    <a:pt x="97803" y="22079"/>
                  </a:cubicBezTo>
                  <a:lnTo>
                    <a:pt x="109653" y="9649"/>
                  </a:lnTo>
                  <a:lnTo>
                    <a:pt x="111576" y="11472"/>
                  </a:lnTo>
                  <a:cubicBezTo>
                    <a:pt x="111687" y="11577"/>
                    <a:pt x="111824" y="11626"/>
                    <a:pt x="111959" y="11626"/>
                  </a:cubicBezTo>
                  <a:cubicBezTo>
                    <a:pt x="112190" y="11626"/>
                    <a:pt x="112415" y="11484"/>
                    <a:pt x="112494" y="11236"/>
                  </a:cubicBezTo>
                  <a:lnTo>
                    <a:pt x="115817" y="728"/>
                  </a:lnTo>
                  <a:cubicBezTo>
                    <a:pt x="115934" y="352"/>
                    <a:pt x="115642" y="0"/>
                    <a:pt x="115285" y="0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3"/>
            <p:cNvSpPr/>
            <p:nvPr/>
          </p:nvSpPr>
          <p:spPr>
            <a:xfrm>
              <a:off x="1527775" y="3957450"/>
              <a:ext cx="2921700" cy="1303050"/>
            </a:xfrm>
            <a:custGeom>
              <a:rect b="b" l="l" r="r" t="t"/>
              <a:pathLst>
                <a:path extrusionOk="0" h="52122" w="116868">
                  <a:moveTo>
                    <a:pt x="116011" y="484"/>
                  </a:moveTo>
                  <a:cubicBezTo>
                    <a:pt x="116090" y="484"/>
                    <a:pt x="116166" y="514"/>
                    <a:pt x="116228" y="572"/>
                  </a:cubicBezTo>
                  <a:cubicBezTo>
                    <a:pt x="116318" y="657"/>
                    <a:pt x="116350" y="778"/>
                    <a:pt x="116312" y="897"/>
                  </a:cubicBezTo>
                  <a:lnTo>
                    <a:pt x="112989" y="11405"/>
                  </a:lnTo>
                  <a:cubicBezTo>
                    <a:pt x="112955" y="11513"/>
                    <a:pt x="112875" y="11590"/>
                    <a:pt x="112766" y="11618"/>
                  </a:cubicBezTo>
                  <a:cubicBezTo>
                    <a:pt x="112739" y="11625"/>
                    <a:pt x="112712" y="11628"/>
                    <a:pt x="112685" y="11628"/>
                  </a:cubicBezTo>
                  <a:cubicBezTo>
                    <a:pt x="112606" y="11628"/>
                    <a:pt x="112530" y="11598"/>
                    <a:pt x="112469" y="11540"/>
                  </a:cubicBezTo>
                  <a:lnTo>
                    <a:pt x="110370" y="9551"/>
                  </a:lnTo>
                  <a:lnTo>
                    <a:pt x="98353" y="22155"/>
                  </a:lnTo>
                  <a:cubicBezTo>
                    <a:pt x="98004" y="22522"/>
                    <a:pt x="97531" y="22709"/>
                    <a:pt x="97057" y="22709"/>
                  </a:cubicBezTo>
                  <a:cubicBezTo>
                    <a:pt x="96650" y="22709"/>
                    <a:pt x="96241" y="22571"/>
                    <a:pt x="95908" y="22290"/>
                  </a:cubicBezTo>
                  <a:lnTo>
                    <a:pt x="84857" y="12994"/>
                  </a:lnTo>
                  <a:lnTo>
                    <a:pt x="84701" y="13127"/>
                  </a:lnTo>
                  <a:lnTo>
                    <a:pt x="62661" y="31925"/>
                  </a:lnTo>
                  <a:cubicBezTo>
                    <a:pt x="62327" y="32210"/>
                    <a:pt x="61914" y="32353"/>
                    <a:pt x="61500" y="32353"/>
                  </a:cubicBezTo>
                  <a:cubicBezTo>
                    <a:pt x="61102" y="32353"/>
                    <a:pt x="60705" y="32221"/>
                    <a:pt x="60377" y="31955"/>
                  </a:cubicBezTo>
                  <a:lnTo>
                    <a:pt x="47705" y="21703"/>
                  </a:lnTo>
                  <a:lnTo>
                    <a:pt x="47558" y="21584"/>
                  </a:lnTo>
                  <a:lnTo>
                    <a:pt x="47408" y="21697"/>
                  </a:lnTo>
                  <a:lnTo>
                    <a:pt x="7420" y="51637"/>
                  </a:lnTo>
                  <a:lnTo>
                    <a:pt x="1454" y="51637"/>
                  </a:lnTo>
                  <a:lnTo>
                    <a:pt x="46529" y="17888"/>
                  </a:lnTo>
                  <a:cubicBezTo>
                    <a:pt x="46848" y="17649"/>
                    <a:pt x="47226" y="17530"/>
                    <a:pt x="47603" y="17530"/>
                  </a:cubicBezTo>
                  <a:cubicBezTo>
                    <a:pt x="48001" y="17530"/>
                    <a:pt x="48399" y="17663"/>
                    <a:pt x="48727" y="17928"/>
                  </a:cubicBezTo>
                  <a:lnTo>
                    <a:pt x="61318" y="28114"/>
                  </a:lnTo>
                  <a:lnTo>
                    <a:pt x="61473" y="28241"/>
                  </a:lnTo>
                  <a:lnTo>
                    <a:pt x="61627" y="28110"/>
                  </a:lnTo>
                  <a:lnTo>
                    <a:pt x="83691" y="9291"/>
                  </a:lnTo>
                  <a:cubicBezTo>
                    <a:pt x="84027" y="9005"/>
                    <a:pt x="84439" y="8862"/>
                    <a:pt x="84852" y="8862"/>
                  </a:cubicBezTo>
                  <a:cubicBezTo>
                    <a:pt x="85260" y="8862"/>
                    <a:pt x="85668" y="9002"/>
                    <a:pt x="86002" y="9283"/>
                  </a:cubicBezTo>
                  <a:lnTo>
                    <a:pt x="96752" y="18325"/>
                  </a:lnTo>
                  <a:lnTo>
                    <a:pt x="96926" y="18473"/>
                  </a:lnTo>
                  <a:lnTo>
                    <a:pt x="107778" y="7089"/>
                  </a:lnTo>
                  <a:lnTo>
                    <a:pt x="105474" y="4905"/>
                  </a:lnTo>
                  <a:cubicBezTo>
                    <a:pt x="105393" y="4827"/>
                    <a:pt x="105358" y="4722"/>
                    <a:pt x="105381" y="4612"/>
                  </a:cubicBezTo>
                  <a:cubicBezTo>
                    <a:pt x="105403" y="4502"/>
                    <a:pt x="105475" y="4417"/>
                    <a:pt x="105580" y="4377"/>
                  </a:cubicBezTo>
                  <a:lnTo>
                    <a:pt x="115898" y="505"/>
                  </a:lnTo>
                  <a:cubicBezTo>
                    <a:pt x="115936" y="491"/>
                    <a:pt x="115974" y="484"/>
                    <a:pt x="116011" y="484"/>
                  </a:cubicBezTo>
                  <a:close/>
                  <a:moveTo>
                    <a:pt x="116011" y="0"/>
                  </a:moveTo>
                  <a:cubicBezTo>
                    <a:pt x="115916" y="0"/>
                    <a:pt x="115820" y="17"/>
                    <a:pt x="115728" y="52"/>
                  </a:cubicBezTo>
                  <a:lnTo>
                    <a:pt x="105409" y="3924"/>
                  </a:lnTo>
                  <a:cubicBezTo>
                    <a:pt x="105149" y="4023"/>
                    <a:pt x="104960" y="4244"/>
                    <a:pt x="104906" y="4515"/>
                  </a:cubicBezTo>
                  <a:cubicBezTo>
                    <a:pt x="104850" y="4789"/>
                    <a:pt x="104938" y="5065"/>
                    <a:pt x="105140" y="5256"/>
                  </a:cubicBezTo>
                  <a:lnTo>
                    <a:pt x="107090" y="7108"/>
                  </a:lnTo>
                  <a:lnTo>
                    <a:pt x="96888" y="17811"/>
                  </a:lnTo>
                  <a:lnTo>
                    <a:pt x="86312" y="8914"/>
                  </a:lnTo>
                  <a:cubicBezTo>
                    <a:pt x="85901" y="8569"/>
                    <a:pt x="85380" y="8381"/>
                    <a:pt x="84846" y="8381"/>
                  </a:cubicBezTo>
                  <a:cubicBezTo>
                    <a:pt x="84844" y="8381"/>
                    <a:pt x="84843" y="8381"/>
                    <a:pt x="84841" y="8381"/>
                  </a:cubicBezTo>
                  <a:cubicBezTo>
                    <a:pt x="84304" y="8382"/>
                    <a:pt x="83782" y="8575"/>
                    <a:pt x="83374" y="8924"/>
                  </a:cubicBezTo>
                  <a:lnTo>
                    <a:pt x="61462" y="27612"/>
                  </a:lnTo>
                  <a:lnTo>
                    <a:pt x="49029" y="17552"/>
                  </a:lnTo>
                  <a:cubicBezTo>
                    <a:pt x="48613" y="17215"/>
                    <a:pt x="48107" y="17045"/>
                    <a:pt x="47600" y="17045"/>
                  </a:cubicBezTo>
                  <a:cubicBezTo>
                    <a:pt x="47121" y="17045"/>
                    <a:pt x="46642" y="17197"/>
                    <a:pt x="46237" y="17501"/>
                  </a:cubicBezTo>
                  <a:lnTo>
                    <a:pt x="583" y="51685"/>
                  </a:lnTo>
                  <a:lnTo>
                    <a:pt x="0" y="52122"/>
                  </a:lnTo>
                  <a:lnTo>
                    <a:pt x="7581" y="52122"/>
                  </a:lnTo>
                  <a:lnTo>
                    <a:pt x="47547" y="22197"/>
                  </a:lnTo>
                  <a:lnTo>
                    <a:pt x="60072" y="32331"/>
                  </a:lnTo>
                  <a:cubicBezTo>
                    <a:pt x="60489" y="32668"/>
                    <a:pt x="60995" y="32836"/>
                    <a:pt x="61500" y="32836"/>
                  </a:cubicBezTo>
                  <a:cubicBezTo>
                    <a:pt x="62025" y="32836"/>
                    <a:pt x="62550" y="32654"/>
                    <a:pt x="62975" y="32292"/>
                  </a:cubicBezTo>
                  <a:lnTo>
                    <a:pt x="84859" y="13628"/>
                  </a:lnTo>
                  <a:lnTo>
                    <a:pt x="95596" y="22661"/>
                  </a:lnTo>
                  <a:cubicBezTo>
                    <a:pt x="96008" y="23007"/>
                    <a:pt x="96523" y="23194"/>
                    <a:pt x="97058" y="23194"/>
                  </a:cubicBezTo>
                  <a:cubicBezTo>
                    <a:pt x="97100" y="23194"/>
                    <a:pt x="97141" y="23192"/>
                    <a:pt x="97183" y="23190"/>
                  </a:cubicBezTo>
                  <a:cubicBezTo>
                    <a:pt x="97762" y="23158"/>
                    <a:pt x="98302" y="22909"/>
                    <a:pt x="98703" y="22489"/>
                  </a:cubicBezTo>
                  <a:lnTo>
                    <a:pt x="110386" y="10233"/>
                  </a:lnTo>
                  <a:lnTo>
                    <a:pt x="112134" y="11891"/>
                  </a:lnTo>
                  <a:cubicBezTo>
                    <a:pt x="112286" y="12035"/>
                    <a:pt x="112482" y="12111"/>
                    <a:pt x="112684" y="12111"/>
                  </a:cubicBezTo>
                  <a:cubicBezTo>
                    <a:pt x="112751" y="12111"/>
                    <a:pt x="112819" y="12103"/>
                    <a:pt x="112886" y="12086"/>
                  </a:cubicBezTo>
                  <a:cubicBezTo>
                    <a:pt x="113156" y="12017"/>
                    <a:pt x="113367" y="11818"/>
                    <a:pt x="113450" y="11552"/>
                  </a:cubicBezTo>
                  <a:lnTo>
                    <a:pt x="116773" y="1044"/>
                  </a:lnTo>
                  <a:cubicBezTo>
                    <a:pt x="116868" y="750"/>
                    <a:pt x="116785" y="434"/>
                    <a:pt x="116561" y="221"/>
                  </a:cubicBezTo>
                  <a:cubicBezTo>
                    <a:pt x="116408" y="76"/>
                    <a:pt x="116212" y="0"/>
                    <a:pt x="11601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3"/>
            <p:cNvSpPr/>
            <p:nvPr/>
          </p:nvSpPr>
          <p:spPr>
            <a:xfrm>
              <a:off x="2622425" y="4347600"/>
              <a:ext cx="197250" cy="197225"/>
            </a:xfrm>
            <a:custGeom>
              <a:rect b="b" l="l" r="r" t="t"/>
              <a:pathLst>
                <a:path extrusionOk="0" h="7889" w="7890">
                  <a:moveTo>
                    <a:pt x="3945" y="0"/>
                  </a:moveTo>
                  <a:cubicBezTo>
                    <a:pt x="1767" y="0"/>
                    <a:pt x="0" y="1766"/>
                    <a:pt x="0" y="3945"/>
                  </a:cubicBezTo>
                  <a:cubicBezTo>
                    <a:pt x="0" y="6123"/>
                    <a:pt x="1767" y="7889"/>
                    <a:pt x="3945" y="7889"/>
                  </a:cubicBezTo>
                  <a:cubicBezTo>
                    <a:pt x="6124" y="7889"/>
                    <a:pt x="7889" y="6123"/>
                    <a:pt x="7889" y="3945"/>
                  </a:cubicBezTo>
                  <a:cubicBezTo>
                    <a:pt x="7889" y="1766"/>
                    <a:pt x="6124" y="0"/>
                    <a:pt x="3945" y="0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3"/>
            <p:cNvSpPr/>
            <p:nvPr/>
          </p:nvSpPr>
          <p:spPr>
            <a:xfrm>
              <a:off x="2957100" y="4608625"/>
              <a:ext cx="206850" cy="197250"/>
            </a:xfrm>
            <a:custGeom>
              <a:rect b="b" l="l" r="r" t="t"/>
              <a:pathLst>
                <a:path extrusionOk="0" h="7890" w="8274">
                  <a:moveTo>
                    <a:pt x="4329" y="0"/>
                  </a:moveTo>
                  <a:cubicBezTo>
                    <a:pt x="3320" y="0"/>
                    <a:pt x="2310" y="386"/>
                    <a:pt x="1540" y="1156"/>
                  </a:cubicBezTo>
                  <a:cubicBezTo>
                    <a:pt x="0" y="2696"/>
                    <a:pt x="0" y="5194"/>
                    <a:pt x="1540" y="6734"/>
                  </a:cubicBezTo>
                  <a:cubicBezTo>
                    <a:pt x="2280" y="7474"/>
                    <a:pt x="3283" y="7890"/>
                    <a:pt x="4329" y="7890"/>
                  </a:cubicBezTo>
                  <a:cubicBezTo>
                    <a:pt x="5376" y="7890"/>
                    <a:pt x="6378" y="7474"/>
                    <a:pt x="7118" y="6734"/>
                  </a:cubicBezTo>
                  <a:cubicBezTo>
                    <a:pt x="7858" y="5994"/>
                    <a:pt x="8274" y="4992"/>
                    <a:pt x="8274" y="3945"/>
                  </a:cubicBezTo>
                  <a:cubicBezTo>
                    <a:pt x="8274" y="2899"/>
                    <a:pt x="7858" y="1896"/>
                    <a:pt x="7118" y="1156"/>
                  </a:cubicBezTo>
                  <a:cubicBezTo>
                    <a:pt x="6348" y="386"/>
                    <a:pt x="5338" y="0"/>
                    <a:pt x="4329" y="0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3"/>
            <p:cNvSpPr/>
            <p:nvPr/>
          </p:nvSpPr>
          <p:spPr>
            <a:xfrm>
              <a:off x="3539625" y="4141800"/>
              <a:ext cx="206875" cy="197250"/>
            </a:xfrm>
            <a:custGeom>
              <a:rect b="b" l="l" r="r" t="t"/>
              <a:pathLst>
                <a:path extrusionOk="0" h="7890" w="8275">
                  <a:moveTo>
                    <a:pt x="4330" y="1"/>
                  </a:moveTo>
                  <a:cubicBezTo>
                    <a:pt x="3321" y="1"/>
                    <a:pt x="2311" y="386"/>
                    <a:pt x="1542" y="1156"/>
                  </a:cubicBezTo>
                  <a:cubicBezTo>
                    <a:pt x="1" y="2696"/>
                    <a:pt x="1" y="5194"/>
                    <a:pt x="1542" y="6734"/>
                  </a:cubicBezTo>
                  <a:cubicBezTo>
                    <a:pt x="2280" y="7474"/>
                    <a:pt x="3284" y="7889"/>
                    <a:pt x="4331" y="7889"/>
                  </a:cubicBezTo>
                  <a:cubicBezTo>
                    <a:pt x="5376" y="7889"/>
                    <a:pt x="6380" y="7474"/>
                    <a:pt x="7119" y="6734"/>
                  </a:cubicBezTo>
                  <a:cubicBezTo>
                    <a:pt x="7859" y="5995"/>
                    <a:pt x="8274" y="4991"/>
                    <a:pt x="8274" y="3944"/>
                  </a:cubicBezTo>
                  <a:cubicBezTo>
                    <a:pt x="8274" y="2899"/>
                    <a:pt x="7859" y="1895"/>
                    <a:pt x="7119" y="1156"/>
                  </a:cubicBezTo>
                  <a:cubicBezTo>
                    <a:pt x="6349" y="386"/>
                    <a:pt x="5340" y="1"/>
                    <a:pt x="4330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3"/>
            <p:cNvSpPr/>
            <p:nvPr/>
          </p:nvSpPr>
          <p:spPr>
            <a:xfrm>
              <a:off x="3543250" y="4135775"/>
              <a:ext cx="209350" cy="209325"/>
            </a:xfrm>
            <a:custGeom>
              <a:rect b="b" l="l" r="r" t="t"/>
              <a:pathLst>
                <a:path extrusionOk="0" h="8373" w="8374">
                  <a:moveTo>
                    <a:pt x="4187" y="484"/>
                  </a:moveTo>
                  <a:cubicBezTo>
                    <a:pt x="6229" y="484"/>
                    <a:pt x="7891" y="2144"/>
                    <a:pt x="7890" y="4186"/>
                  </a:cubicBezTo>
                  <a:cubicBezTo>
                    <a:pt x="7890" y="6227"/>
                    <a:pt x="6229" y="7888"/>
                    <a:pt x="4187" y="7888"/>
                  </a:cubicBezTo>
                  <a:cubicBezTo>
                    <a:pt x="2146" y="7888"/>
                    <a:pt x="485" y="6228"/>
                    <a:pt x="485" y="4186"/>
                  </a:cubicBezTo>
                  <a:cubicBezTo>
                    <a:pt x="485" y="2146"/>
                    <a:pt x="2145" y="484"/>
                    <a:pt x="4187" y="484"/>
                  </a:cubicBezTo>
                  <a:close/>
                  <a:moveTo>
                    <a:pt x="4187" y="0"/>
                  </a:moveTo>
                  <a:cubicBezTo>
                    <a:pt x="3068" y="0"/>
                    <a:pt x="2016" y="434"/>
                    <a:pt x="1226" y="1226"/>
                  </a:cubicBezTo>
                  <a:cubicBezTo>
                    <a:pt x="436" y="2017"/>
                    <a:pt x="0" y="3068"/>
                    <a:pt x="0" y="4186"/>
                  </a:cubicBezTo>
                  <a:cubicBezTo>
                    <a:pt x="0" y="5304"/>
                    <a:pt x="436" y="6356"/>
                    <a:pt x="1226" y="7146"/>
                  </a:cubicBezTo>
                  <a:cubicBezTo>
                    <a:pt x="2018" y="7936"/>
                    <a:pt x="3068" y="8373"/>
                    <a:pt x="4187" y="8373"/>
                  </a:cubicBezTo>
                  <a:cubicBezTo>
                    <a:pt x="5306" y="8373"/>
                    <a:pt x="6357" y="7936"/>
                    <a:pt x="7148" y="7146"/>
                  </a:cubicBezTo>
                  <a:cubicBezTo>
                    <a:pt x="7938" y="6355"/>
                    <a:pt x="8373" y="5304"/>
                    <a:pt x="8373" y="4186"/>
                  </a:cubicBezTo>
                  <a:cubicBezTo>
                    <a:pt x="8373" y="3068"/>
                    <a:pt x="7938" y="2016"/>
                    <a:pt x="7148" y="1226"/>
                  </a:cubicBezTo>
                  <a:cubicBezTo>
                    <a:pt x="6356" y="435"/>
                    <a:pt x="5306" y="0"/>
                    <a:pt x="4187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3"/>
            <p:cNvSpPr/>
            <p:nvPr/>
          </p:nvSpPr>
          <p:spPr>
            <a:xfrm>
              <a:off x="3842025" y="4370475"/>
              <a:ext cx="206875" cy="197250"/>
            </a:xfrm>
            <a:custGeom>
              <a:rect b="b" l="l" r="r" t="t"/>
              <a:pathLst>
                <a:path extrusionOk="0" h="7890" w="8275">
                  <a:moveTo>
                    <a:pt x="4329" y="1"/>
                  </a:moveTo>
                  <a:cubicBezTo>
                    <a:pt x="3320" y="1"/>
                    <a:pt x="2310" y="386"/>
                    <a:pt x="1540" y="1156"/>
                  </a:cubicBezTo>
                  <a:cubicBezTo>
                    <a:pt x="1" y="2696"/>
                    <a:pt x="1" y="5193"/>
                    <a:pt x="1540" y="6734"/>
                  </a:cubicBezTo>
                  <a:cubicBezTo>
                    <a:pt x="2280" y="7474"/>
                    <a:pt x="3284" y="7889"/>
                    <a:pt x="4329" y="7889"/>
                  </a:cubicBezTo>
                  <a:cubicBezTo>
                    <a:pt x="5376" y="7889"/>
                    <a:pt x="6379" y="7474"/>
                    <a:pt x="7119" y="6734"/>
                  </a:cubicBezTo>
                  <a:cubicBezTo>
                    <a:pt x="7859" y="5994"/>
                    <a:pt x="8274" y="4991"/>
                    <a:pt x="8274" y="3945"/>
                  </a:cubicBezTo>
                  <a:cubicBezTo>
                    <a:pt x="8274" y="2899"/>
                    <a:pt x="7859" y="1896"/>
                    <a:pt x="7119" y="1156"/>
                  </a:cubicBezTo>
                  <a:cubicBezTo>
                    <a:pt x="6348" y="386"/>
                    <a:pt x="5339" y="1"/>
                    <a:pt x="4329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3"/>
            <p:cNvSpPr/>
            <p:nvPr/>
          </p:nvSpPr>
          <p:spPr>
            <a:xfrm>
              <a:off x="3845650" y="4364475"/>
              <a:ext cx="209325" cy="209350"/>
            </a:xfrm>
            <a:custGeom>
              <a:rect b="b" l="l" r="r" t="t"/>
              <a:pathLst>
                <a:path extrusionOk="0" h="8374" w="8373">
                  <a:moveTo>
                    <a:pt x="4186" y="483"/>
                  </a:moveTo>
                  <a:cubicBezTo>
                    <a:pt x="6229" y="483"/>
                    <a:pt x="7889" y="2145"/>
                    <a:pt x="7889" y="4186"/>
                  </a:cubicBezTo>
                  <a:cubicBezTo>
                    <a:pt x="7889" y="6227"/>
                    <a:pt x="6229" y="7888"/>
                    <a:pt x="4186" y="7888"/>
                  </a:cubicBezTo>
                  <a:cubicBezTo>
                    <a:pt x="2146" y="7888"/>
                    <a:pt x="485" y="6228"/>
                    <a:pt x="485" y="4186"/>
                  </a:cubicBezTo>
                  <a:cubicBezTo>
                    <a:pt x="485" y="2145"/>
                    <a:pt x="2145" y="483"/>
                    <a:pt x="4186" y="483"/>
                  </a:cubicBezTo>
                  <a:close/>
                  <a:moveTo>
                    <a:pt x="4186" y="0"/>
                  </a:moveTo>
                  <a:cubicBezTo>
                    <a:pt x="3069" y="0"/>
                    <a:pt x="2017" y="435"/>
                    <a:pt x="1227" y="1226"/>
                  </a:cubicBezTo>
                  <a:cubicBezTo>
                    <a:pt x="436" y="2017"/>
                    <a:pt x="0" y="3068"/>
                    <a:pt x="0" y="4187"/>
                  </a:cubicBezTo>
                  <a:cubicBezTo>
                    <a:pt x="0" y="5306"/>
                    <a:pt x="436" y="6358"/>
                    <a:pt x="1227" y="7147"/>
                  </a:cubicBezTo>
                  <a:cubicBezTo>
                    <a:pt x="2018" y="7938"/>
                    <a:pt x="3069" y="8373"/>
                    <a:pt x="4186" y="8373"/>
                  </a:cubicBezTo>
                  <a:cubicBezTo>
                    <a:pt x="5305" y="8373"/>
                    <a:pt x="6357" y="7938"/>
                    <a:pt x="7147" y="7147"/>
                  </a:cubicBezTo>
                  <a:cubicBezTo>
                    <a:pt x="7937" y="6355"/>
                    <a:pt x="8373" y="5306"/>
                    <a:pt x="8373" y="4187"/>
                  </a:cubicBezTo>
                  <a:cubicBezTo>
                    <a:pt x="8373" y="3068"/>
                    <a:pt x="7939" y="2016"/>
                    <a:pt x="7147" y="1226"/>
                  </a:cubicBezTo>
                  <a:cubicBezTo>
                    <a:pt x="6356" y="436"/>
                    <a:pt x="5305" y="0"/>
                    <a:pt x="4186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3"/>
            <p:cNvSpPr/>
            <p:nvPr/>
          </p:nvSpPr>
          <p:spPr>
            <a:xfrm>
              <a:off x="2960700" y="4602600"/>
              <a:ext cx="209350" cy="209350"/>
            </a:xfrm>
            <a:custGeom>
              <a:rect b="b" l="l" r="r" t="t"/>
              <a:pathLst>
                <a:path extrusionOk="0" h="8374" w="8374">
                  <a:moveTo>
                    <a:pt x="4187" y="485"/>
                  </a:moveTo>
                  <a:cubicBezTo>
                    <a:pt x="6228" y="485"/>
                    <a:pt x="7890" y="2146"/>
                    <a:pt x="7890" y="4187"/>
                  </a:cubicBezTo>
                  <a:cubicBezTo>
                    <a:pt x="7890" y="6228"/>
                    <a:pt x="6230" y="7890"/>
                    <a:pt x="4187" y="7890"/>
                  </a:cubicBezTo>
                  <a:cubicBezTo>
                    <a:pt x="2146" y="7890"/>
                    <a:pt x="485" y="6229"/>
                    <a:pt x="485" y="4187"/>
                  </a:cubicBezTo>
                  <a:cubicBezTo>
                    <a:pt x="485" y="2146"/>
                    <a:pt x="2145" y="485"/>
                    <a:pt x="4187" y="485"/>
                  </a:cubicBezTo>
                  <a:close/>
                  <a:moveTo>
                    <a:pt x="4187" y="1"/>
                  </a:moveTo>
                  <a:cubicBezTo>
                    <a:pt x="3069" y="1"/>
                    <a:pt x="2017" y="435"/>
                    <a:pt x="1227" y="1226"/>
                  </a:cubicBezTo>
                  <a:cubicBezTo>
                    <a:pt x="437" y="2019"/>
                    <a:pt x="1" y="3068"/>
                    <a:pt x="1" y="4187"/>
                  </a:cubicBezTo>
                  <a:cubicBezTo>
                    <a:pt x="1" y="5306"/>
                    <a:pt x="435" y="6358"/>
                    <a:pt x="1227" y="7148"/>
                  </a:cubicBezTo>
                  <a:cubicBezTo>
                    <a:pt x="2019" y="7938"/>
                    <a:pt x="3069" y="8374"/>
                    <a:pt x="4187" y="8374"/>
                  </a:cubicBezTo>
                  <a:cubicBezTo>
                    <a:pt x="5305" y="8374"/>
                    <a:pt x="6358" y="7939"/>
                    <a:pt x="7148" y="7148"/>
                  </a:cubicBezTo>
                  <a:cubicBezTo>
                    <a:pt x="7938" y="6357"/>
                    <a:pt x="8374" y="5306"/>
                    <a:pt x="8374" y="4187"/>
                  </a:cubicBezTo>
                  <a:cubicBezTo>
                    <a:pt x="8374" y="3068"/>
                    <a:pt x="7939" y="2016"/>
                    <a:pt x="7148" y="1226"/>
                  </a:cubicBezTo>
                  <a:cubicBezTo>
                    <a:pt x="6357" y="436"/>
                    <a:pt x="5306" y="1"/>
                    <a:pt x="4187" y="1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3"/>
            <p:cNvSpPr/>
            <p:nvPr/>
          </p:nvSpPr>
          <p:spPr>
            <a:xfrm>
              <a:off x="2616375" y="4341550"/>
              <a:ext cx="209350" cy="209350"/>
            </a:xfrm>
            <a:custGeom>
              <a:rect b="b" l="l" r="r" t="t"/>
              <a:pathLst>
                <a:path extrusionOk="0" h="8374" w="8374">
                  <a:moveTo>
                    <a:pt x="4187" y="484"/>
                  </a:moveTo>
                  <a:cubicBezTo>
                    <a:pt x="6229" y="484"/>
                    <a:pt x="7890" y="2146"/>
                    <a:pt x="7890" y="4187"/>
                  </a:cubicBezTo>
                  <a:cubicBezTo>
                    <a:pt x="7890" y="6228"/>
                    <a:pt x="6228" y="7889"/>
                    <a:pt x="4187" y="7889"/>
                  </a:cubicBezTo>
                  <a:cubicBezTo>
                    <a:pt x="2146" y="7889"/>
                    <a:pt x="485" y="6228"/>
                    <a:pt x="485" y="4187"/>
                  </a:cubicBezTo>
                  <a:cubicBezTo>
                    <a:pt x="485" y="2146"/>
                    <a:pt x="2145" y="484"/>
                    <a:pt x="4187" y="484"/>
                  </a:cubicBezTo>
                  <a:close/>
                  <a:moveTo>
                    <a:pt x="4187" y="1"/>
                  </a:moveTo>
                  <a:cubicBezTo>
                    <a:pt x="3069" y="1"/>
                    <a:pt x="2016" y="436"/>
                    <a:pt x="1227" y="1226"/>
                  </a:cubicBezTo>
                  <a:cubicBezTo>
                    <a:pt x="437" y="2017"/>
                    <a:pt x="0" y="3068"/>
                    <a:pt x="0" y="4187"/>
                  </a:cubicBezTo>
                  <a:cubicBezTo>
                    <a:pt x="0" y="5305"/>
                    <a:pt x="437" y="6357"/>
                    <a:pt x="1227" y="7147"/>
                  </a:cubicBezTo>
                  <a:cubicBezTo>
                    <a:pt x="2018" y="7937"/>
                    <a:pt x="3069" y="8374"/>
                    <a:pt x="4187" y="8374"/>
                  </a:cubicBezTo>
                  <a:cubicBezTo>
                    <a:pt x="5306" y="8374"/>
                    <a:pt x="6357" y="7939"/>
                    <a:pt x="7148" y="7147"/>
                  </a:cubicBezTo>
                  <a:cubicBezTo>
                    <a:pt x="7938" y="6356"/>
                    <a:pt x="8373" y="5305"/>
                    <a:pt x="8373" y="4187"/>
                  </a:cubicBezTo>
                  <a:cubicBezTo>
                    <a:pt x="8373" y="3068"/>
                    <a:pt x="7939" y="2016"/>
                    <a:pt x="7148" y="1226"/>
                  </a:cubicBezTo>
                  <a:cubicBezTo>
                    <a:pt x="6356" y="436"/>
                    <a:pt x="5306" y="1"/>
                    <a:pt x="4187" y="1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93"/>
          <p:cNvGrpSpPr/>
          <p:nvPr/>
        </p:nvGrpSpPr>
        <p:grpSpPr>
          <a:xfrm>
            <a:off x="7316546" y="4227055"/>
            <a:ext cx="729341" cy="844156"/>
            <a:chOff x="4967100" y="1344375"/>
            <a:chExt cx="1091175" cy="1262950"/>
          </a:xfrm>
        </p:grpSpPr>
        <p:sp>
          <p:nvSpPr>
            <p:cNvPr id="566" name="Google Shape;566;p93"/>
            <p:cNvSpPr/>
            <p:nvPr/>
          </p:nvSpPr>
          <p:spPr>
            <a:xfrm>
              <a:off x="4967100" y="1344375"/>
              <a:ext cx="1091175" cy="1262950"/>
            </a:xfrm>
            <a:custGeom>
              <a:rect b="b" l="l" r="r" t="t"/>
              <a:pathLst>
                <a:path extrusionOk="0" h="50518" w="43647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3"/>
            <p:cNvSpPr/>
            <p:nvPr/>
          </p:nvSpPr>
          <p:spPr>
            <a:xfrm>
              <a:off x="5441300" y="1669750"/>
              <a:ext cx="361100" cy="59100"/>
            </a:xfrm>
            <a:custGeom>
              <a:rect b="b" l="l" r="r" t="t"/>
              <a:pathLst>
                <a:path extrusionOk="0" h="2364" w="14444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3"/>
            <p:cNvSpPr/>
            <p:nvPr/>
          </p:nvSpPr>
          <p:spPr>
            <a:xfrm>
              <a:off x="5286275" y="1798225"/>
              <a:ext cx="772000" cy="809100"/>
            </a:xfrm>
            <a:custGeom>
              <a:rect b="b" l="l" r="r" t="t"/>
              <a:pathLst>
                <a:path extrusionOk="0" h="32364" w="3088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3"/>
            <p:cNvSpPr/>
            <p:nvPr/>
          </p:nvSpPr>
          <p:spPr>
            <a:xfrm>
              <a:off x="5450900" y="1885300"/>
              <a:ext cx="264975" cy="460750"/>
            </a:xfrm>
            <a:custGeom>
              <a:rect b="b" l="l" r="r" t="t"/>
              <a:pathLst>
                <a:path extrusionOk="0" h="18430" w="10599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3"/>
            <p:cNvSpPr/>
            <p:nvPr/>
          </p:nvSpPr>
          <p:spPr>
            <a:xfrm>
              <a:off x="5445750" y="1409800"/>
              <a:ext cx="119000" cy="217675"/>
            </a:xfrm>
            <a:custGeom>
              <a:rect b="b" l="l" r="r" t="t"/>
              <a:pathLst>
                <a:path extrusionOk="0" h="8707" w="476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3"/>
            <p:cNvSpPr/>
            <p:nvPr/>
          </p:nvSpPr>
          <p:spPr>
            <a:xfrm>
              <a:off x="5708950" y="1422875"/>
              <a:ext cx="107000" cy="215700"/>
            </a:xfrm>
            <a:custGeom>
              <a:rect b="b" l="l" r="r" t="t"/>
              <a:pathLst>
                <a:path extrusionOk="0" h="8628" w="428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0"/>
          <p:cNvSpPr/>
          <p:nvPr/>
        </p:nvSpPr>
        <p:spPr>
          <a:xfrm rot="5400000">
            <a:off x="4340550" y="-1950125"/>
            <a:ext cx="4662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3550" y="169825"/>
            <a:ext cx="7276851" cy="4803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60"/>
          <p:cNvGrpSpPr/>
          <p:nvPr/>
        </p:nvGrpSpPr>
        <p:grpSpPr>
          <a:xfrm rot="5400000">
            <a:off x="8078863" y="289091"/>
            <a:ext cx="1281076" cy="702913"/>
            <a:chOff x="3224550" y="4681225"/>
            <a:chExt cx="1061900" cy="582750"/>
          </a:xfrm>
        </p:grpSpPr>
        <p:sp>
          <p:nvSpPr>
            <p:cNvPr id="63" name="Google Shape;63;p60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0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0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0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0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0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60"/>
          <p:cNvGrpSpPr/>
          <p:nvPr/>
        </p:nvGrpSpPr>
        <p:grpSpPr>
          <a:xfrm>
            <a:off x="65" y="3692404"/>
            <a:ext cx="1487035" cy="1447423"/>
            <a:chOff x="1479525" y="647300"/>
            <a:chExt cx="1110225" cy="1080650"/>
          </a:xfrm>
        </p:grpSpPr>
        <p:sp>
          <p:nvSpPr>
            <p:cNvPr id="70" name="Google Shape;70;p60"/>
            <p:cNvSpPr/>
            <p:nvPr/>
          </p:nvSpPr>
          <p:spPr>
            <a:xfrm>
              <a:off x="1759450" y="1036250"/>
              <a:ext cx="830300" cy="690150"/>
            </a:xfrm>
            <a:custGeom>
              <a:rect b="b" l="l" r="r" t="t"/>
              <a:pathLst>
                <a:path extrusionOk="0" h="27606" w="33212">
                  <a:moveTo>
                    <a:pt x="30084" y="1"/>
                  </a:moveTo>
                  <a:lnTo>
                    <a:pt x="30084" y="1"/>
                  </a:lnTo>
                  <a:cubicBezTo>
                    <a:pt x="26313" y="1580"/>
                    <a:pt x="19335" y="8066"/>
                    <a:pt x="15805" y="12002"/>
                  </a:cubicBezTo>
                  <a:cubicBezTo>
                    <a:pt x="12275" y="15940"/>
                    <a:pt x="7462" y="18823"/>
                    <a:pt x="7462" y="18823"/>
                  </a:cubicBezTo>
                  <a:lnTo>
                    <a:pt x="1" y="27605"/>
                  </a:lnTo>
                  <a:lnTo>
                    <a:pt x="12816" y="27605"/>
                  </a:lnTo>
                  <a:cubicBezTo>
                    <a:pt x="16265" y="25835"/>
                    <a:pt x="18612" y="23315"/>
                    <a:pt x="20778" y="19298"/>
                  </a:cubicBezTo>
                  <a:cubicBezTo>
                    <a:pt x="22945" y="15282"/>
                    <a:pt x="25029" y="16334"/>
                    <a:pt x="29121" y="12002"/>
                  </a:cubicBezTo>
                  <a:cubicBezTo>
                    <a:pt x="33212" y="7670"/>
                    <a:pt x="31367" y="3528"/>
                    <a:pt x="30084" y="1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0"/>
            <p:cNvSpPr/>
            <p:nvPr/>
          </p:nvSpPr>
          <p:spPr>
            <a:xfrm>
              <a:off x="2066675" y="1036250"/>
              <a:ext cx="444900" cy="383600"/>
            </a:xfrm>
            <a:custGeom>
              <a:rect b="b" l="l" r="r" t="t"/>
              <a:pathLst>
                <a:path extrusionOk="0" h="15344" w="17796">
                  <a:moveTo>
                    <a:pt x="17796" y="1"/>
                  </a:moveTo>
                  <a:cubicBezTo>
                    <a:pt x="14025" y="1580"/>
                    <a:pt x="7047" y="8066"/>
                    <a:pt x="3517" y="12002"/>
                  </a:cubicBezTo>
                  <a:cubicBezTo>
                    <a:pt x="2407" y="13239"/>
                    <a:pt x="1172" y="14371"/>
                    <a:pt x="0" y="15343"/>
                  </a:cubicBezTo>
                  <a:cubicBezTo>
                    <a:pt x="1960" y="13811"/>
                    <a:pt x="8189" y="12815"/>
                    <a:pt x="11739" y="9717"/>
                  </a:cubicBezTo>
                  <a:cubicBezTo>
                    <a:pt x="13073" y="8552"/>
                    <a:pt x="13422" y="5784"/>
                    <a:pt x="14144" y="4174"/>
                  </a:cubicBezTo>
                  <a:cubicBezTo>
                    <a:pt x="14866" y="2564"/>
                    <a:pt x="16470" y="677"/>
                    <a:pt x="17796" y="1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0"/>
            <p:cNvSpPr/>
            <p:nvPr/>
          </p:nvSpPr>
          <p:spPr>
            <a:xfrm>
              <a:off x="1927550" y="1089250"/>
              <a:ext cx="557825" cy="638100"/>
            </a:xfrm>
            <a:custGeom>
              <a:rect b="b" l="l" r="r" t="t"/>
              <a:pathLst>
                <a:path extrusionOk="0" h="25524" w="22313">
                  <a:moveTo>
                    <a:pt x="22161" y="0"/>
                  </a:moveTo>
                  <a:cubicBezTo>
                    <a:pt x="21490" y="714"/>
                    <a:pt x="20864" y="2105"/>
                    <a:pt x="20141" y="3716"/>
                  </a:cubicBezTo>
                  <a:cubicBezTo>
                    <a:pt x="19212" y="5784"/>
                    <a:pt x="18160" y="8125"/>
                    <a:pt x="16683" y="9813"/>
                  </a:cubicBezTo>
                  <a:cubicBezTo>
                    <a:pt x="13997" y="12885"/>
                    <a:pt x="13168" y="13412"/>
                    <a:pt x="10089" y="15372"/>
                  </a:cubicBezTo>
                  <a:cubicBezTo>
                    <a:pt x="8346" y="16481"/>
                    <a:pt x="6173" y="18196"/>
                    <a:pt x="4417" y="19847"/>
                  </a:cubicBezTo>
                  <a:cubicBezTo>
                    <a:pt x="2855" y="21316"/>
                    <a:pt x="821" y="23481"/>
                    <a:pt x="0" y="25444"/>
                  </a:cubicBezTo>
                  <a:lnTo>
                    <a:pt x="193" y="25524"/>
                  </a:lnTo>
                  <a:cubicBezTo>
                    <a:pt x="999" y="23595"/>
                    <a:pt x="3012" y="21455"/>
                    <a:pt x="4559" y="19999"/>
                  </a:cubicBezTo>
                  <a:cubicBezTo>
                    <a:pt x="6306" y="18356"/>
                    <a:pt x="8467" y="16650"/>
                    <a:pt x="10199" y="15548"/>
                  </a:cubicBezTo>
                  <a:cubicBezTo>
                    <a:pt x="11814" y="14520"/>
                    <a:pt x="12773" y="13901"/>
                    <a:pt x="13699" y="13138"/>
                  </a:cubicBezTo>
                  <a:cubicBezTo>
                    <a:pt x="14612" y="12388"/>
                    <a:pt x="15464" y="11523"/>
                    <a:pt x="16840" y="9950"/>
                  </a:cubicBezTo>
                  <a:cubicBezTo>
                    <a:pt x="18338" y="8241"/>
                    <a:pt x="19398" y="5882"/>
                    <a:pt x="20332" y="3801"/>
                  </a:cubicBezTo>
                  <a:cubicBezTo>
                    <a:pt x="21048" y="2208"/>
                    <a:pt x="21665" y="832"/>
                    <a:pt x="22313" y="142"/>
                  </a:cubicBezTo>
                  <a:lnTo>
                    <a:pt x="22161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0"/>
            <p:cNvSpPr/>
            <p:nvPr/>
          </p:nvSpPr>
          <p:spPr>
            <a:xfrm>
              <a:off x="1479525" y="647300"/>
              <a:ext cx="420325" cy="1079100"/>
            </a:xfrm>
            <a:custGeom>
              <a:rect b="b" l="l" r="r" t="t"/>
              <a:pathLst>
                <a:path extrusionOk="0" h="43164" w="16813">
                  <a:moveTo>
                    <a:pt x="16813" y="1"/>
                  </a:moveTo>
                  <a:cubicBezTo>
                    <a:pt x="7669" y="3167"/>
                    <a:pt x="3457" y="14094"/>
                    <a:pt x="1818" y="19937"/>
                  </a:cubicBezTo>
                  <a:cubicBezTo>
                    <a:pt x="181" y="25782"/>
                    <a:pt x="930" y="31861"/>
                    <a:pt x="829" y="36559"/>
                  </a:cubicBezTo>
                  <a:cubicBezTo>
                    <a:pt x="730" y="41256"/>
                    <a:pt x="0" y="43163"/>
                    <a:pt x="0" y="43163"/>
                  </a:cubicBezTo>
                  <a:lnTo>
                    <a:pt x="9473" y="43163"/>
                  </a:lnTo>
                  <a:cubicBezTo>
                    <a:pt x="9473" y="43163"/>
                    <a:pt x="10195" y="36048"/>
                    <a:pt x="11197" y="30271"/>
                  </a:cubicBezTo>
                  <a:cubicBezTo>
                    <a:pt x="12200" y="24495"/>
                    <a:pt x="13082" y="23080"/>
                    <a:pt x="14045" y="18128"/>
                  </a:cubicBezTo>
                  <a:cubicBezTo>
                    <a:pt x="15008" y="13176"/>
                    <a:pt x="14264" y="12293"/>
                    <a:pt x="14767" y="7928"/>
                  </a:cubicBezTo>
                  <a:cubicBezTo>
                    <a:pt x="15309" y="3218"/>
                    <a:pt x="16813" y="1"/>
                    <a:pt x="16813" y="1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0"/>
            <p:cNvSpPr/>
            <p:nvPr/>
          </p:nvSpPr>
          <p:spPr>
            <a:xfrm>
              <a:off x="1641675" y="722050"/>
              <a:ext cx="184800" cy="913950"/>
            </a:xfrm>
            <a:custGeom>
              <a:rect b="b" l="l" r="r" t="t"/>
              <a:pathLst>
                <a:path extrusionOk="0" h="36558" w="7392">
                  <a:moveTo>
                    <a:pt x="7248" y="0"/>
                  </a:moveTo>
                  <a:cubicBezTo>
                    <a:pt x="7234" y="12"/>
                    <a:pt x="5960" y="1247"/>
                    <a:pt x="4571" y="3349"/>
                  </a:cubicBezTo>
                  <a:cubicBezTo>
                    <a:pt x="3755" y="4584"/>
                    <a:pt x="3059" y="5873"/>
                    <a:pt x="2504" y="7180"/>
                  </a:cubicBezTo>
                  <a:cubicBezTo>
                    <a:pt x="1808" y="8814"/>
                    <a:pt x="1329" y="10482"/>
                    <a:pt x="1080" y="12138"/>
                  </a:cubicBezTo>
                  <a:cubicBezTo>
                    <a:pt x="523" y="15853"/>
                    <a:pt x="506" y="21280"/>
                    <a:pt x="492" y="26068"/>
                  </a:cubicBezTo>
                  <a:cubicBezTo>
                    <a:pt x="477" y="30723"/>
                    <a:pt x="465" y="34744"/>
                    <a:pt x="0" y="36503"/>
                  </a:cubicBezTo>
                  <a:lnTo>
                    <a:pt x="201" y="36557"/>
                  </a:lnTo>
                  <a:cubicBezTo>
                    <a:pt x="672" y="34773"/>
                    <a:pt x="686" y="30739"/>
                    <a:pt x="699" y="26071"/>
                  </a:cubicBezTo>
                  <a:cubicBezTo>
                    <a:pt x="714" y="21290"/>
                    <a:pt x="731" y="15872"/>
                    <a:pt x="1285" y="12171"/>
                  </a:cubicBezTo>
                  <a:cubicBezTo>
                    <a:pt x="1842" y="8462"/>
                    <a:pt x="3472" y="5391"/>
                    <a:pt x="4741" y="3470"/>
                  </a:cubicBezTo>
                  <a:cubicBezTo>
                    <a:pt x="6117" y="1386"/>
                    <a:pt x="7379" y="162"/>
                    <a:pt x="7391" y="151"/>
                  </a:cubicBezTo>
                  <a:lnTo>
                    <a:pt x="7248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0"/>
            <p:cNvSpPr/>
            <p:nvPr/>
          </p:nvSpPr>
          <p:spPr>
            <a:xfrm>
              <a:off x="1581000" y="688375"/>
              <a:ext cx="830250" cy="1038000"/>
            </a:xfrm>
            <a:custGeom>
              <a:rect b="b" l="l" r="r" t="t"/>
              <a:pathLst>
                <a:path extrusionOk="0" h="41520" w="33210">
                  <a:moveTo>
                    <a:pt x="33210" y="0"/>
                  </a:moveTo>
                  <a:cubicBezTo>
                    <a:pt x="33210" y="0"/>
                    <a:pt x="28718" y="1489"/>
                    <a:pt x="25751" y="1830"/>
                  </a:cubicBezTo>
                  <a:cubicBezTo>
                    <a:pt x="22781" y="2170"/>
                    <a:pt x="19173" y="2510"/>
                    <a:pt x="17328" y="4281"/>
                  </a:cubicBezTo>
                  <a:cubicBezTo>
                    <a:pt x="15483" y="6051"/>
                    <a:pt x="15483" y="10338"/>
                    <a:pt x="12996" y="11701"/>
                  </a:cubicBezTo>
                  <a:cubicBezTo>
                    <a:pt x="10509" y="13063"/>
                    <a:pt x="6177" y="17374"/>
                    <a:pt x="4733" y="20834"/>
                  </a:cubicBezTo>
                  <a:cubicBezTo>
                    <a:pt x="3288" y="24295"/>
                    <a:pt x="2407" y="30966"/>
                    <a:pt x="2328" y="33622"/>
                  </a:cubicBezTo>
                  <a:cubicBezTo>
                    <a:pt x="2247" y="36277"/>
                    <a:pt x="723" y="40295"/>
                    <a:pt x="1" y="41519"/>
                  </a:cubicBezTo>
                  <a:lnTo>
                    <a:pt x="9306" y="41519"/>
                  </a:lnTo>
                  <a:cubicBezTo>
                    <a:pt x="9306" y="41519"/>
                    <a:pt x="16044" y="35800"/>
                    <a:pt x="17809" y="31306"/>
                  </a:cubicBezTo>
                  <a:cubicBezTo>
                    <a:pt x="19575" y="26814"/>
                    <a:pt x="19092" y="21980"/>
                    <a:pt x="20937" y="19324"/>
                  </a:cubicBezTo>
                  <a:cubicBezTo>
                    <a:pt x="22781" y="16669"/>
                    <a:pt x="26056" y="13110"/>
                    <a:pt x="28637" y="9925"/>
                  </a:cubicBezTo>
                  <a:cubicBezTo>
                    <a:pt x="32167" y="5574"/>
                    <a:pt x="33210" y="0"/>
                    <a:pt x="33210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0"/>
            <p:cNvSpPr/>
            <p:nvPr/>
          </p:nvSpPr>
          <p:spPr>
            <a:xfrm>
              <a:off x="2079850" y="688375"/>
              <a:ext cx="331400" cy="538950"/>
            </a:xfrm>
            <a:custGeom>
              <a:rect b="b" l="l" r="r" t="t"/>
              <a:pathLst>
                <a:path extrusionOk="0" h="21558" w="13256">
                  <a:moveTo>
                    <a:pt x="13256" y="0"/>
                  </a:moveTo>
                  <a:cubicBezTo>
                    <a:pt x="12534" y="2866"/>
                    <a:pt x="6358" y="7956"/>
                    <a:pt x="4112" y="9927"/>
                  </a:cubicBezTo>
                  <a:cubicBezTo>
                    <a:pt x="1867" y="11897"/>
                    <a:pt x="663" y="15446"/>
                    <a:pt x="1" y="21557"/>
                  </a:cubicBezTo>
                  <a:lnTo>
                    <a:pt x="4" y="21556"/>
                  </a:lnTo>
                  <a:cubicBezTo>
                    <a:pt x="240" y="20713"/>
                    <a:pt x="545" y="19957"/>
                    <a:pt x="983" y="19327"/>
                  </a:cubicBezTo>
                  <a:cubicBezTo>
                    <a:pt x="2829" y="16670"/>
                    <a:pt x="6102" y="13111"/>
                    <a:pt x="8684" y="9927"/>
                  </a:cubicBezTo>
                  <a:cubicBezTo>
                    <a:pt x="12213" y="5575"/>
                    <a:pt x="13256" y="1"/>
                    <a:pt x="13256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0"/>
            <p:cNvSpPr/>
            <p:nvPr/>
          </p:nvSpPr>
          <p:spPr>
            <a:xfrm>
              <a:off x="1669150" y="740600"/>
              <a:ext cx="667475" cy="987350"/>
            </a:xfrm>
            <a:custGeom>
              <a:rect b="b" l="l" r="r" t="t"/>
              <a:pathLst>
                <a:path extrusionOk="0" h="39494" w="26699">
                  <a:moveTo>
                    <a:pt x="26570" y="0"/>
                  </a:moveTo>
                  <a:cubicBezTo>
                    <a:pt x="25369" y="939"/>
                    <a:pt x="24047" y="1763"/>
                    <a:pt x="22768" y="2558"/>
                  </a:cubicBezTo>
                  <a:cubicBezTo>
                    <a:pt x="20824" y="3767"/>
                    <a:pt x="18814" y="5018"/>
                    <a:pt x="17254" y="6676"/>
                  </a:cubicBezTo>
                  <a:cubicBezTo>
                    <a:pt x="14692" y="9400"/>
                    <a:pt x="11281" y="14962"/>
                    <a:pt x="9137" y="18899"/>
                  </a:cubicBezTo>
                  <a:cubicBezTo>
                    <a:pt x="7269" y="22328"/>
                    <a:pt x="5625" y="26539"/>
                    <a:pt x="4176" y="30253"/>
                  </a:cubicBezTo>
                  <a:cubicBezTo>
                    <a:pt x="2616" y="34250"/>
                    <a:pt x="1268" y="37701"/>
                    <a:pt x="1" y="39368"/>
                  </a:cubicBezTo>
                  <a:lnTo>
                    <a:pt x="167" y="39494"/>
                  </a:lnTo>
                  <a:cubicBezTo>
                    <a:pt x="1454" y="37804"/>
                    <a:pt x="2805" y="34339"/>
                    <a:pt x="4370" y="30328"/>
                  </a:cubicBezTo>
                  <a:cubicBezTo>
                    <a:pt x="5818" y="26620"/>
                    <a:pt x="7458" y="22415"/>
                    <a:pt x="9320" y="18997"/>
                  </a:cubicBezTo>
                  <a:cubicBezTo>
                    <a:pt x="11457" y="15072"/>
                    <a:pt x="14859" y="9526"/>
                    <a:pt x="17406" y="6818"/>
                  </a:cubicBezTo>
                  <a:cubicBezTo>
                    <a:pt x="18948" y="5178"/>
                    <a:pt x="20856" y="3992"/>
                    <a:pt x="22878" y="2734"/>
                  </a:cubicBezTo>
                  <a:cubicBezTo>
                    <a:pt x="24161" y="1936"/>
                    <a:pt x="25487" y="1111"/>
                    <a:pt x="26699" y="163"/>
                  </a:cubicBezTo>
                  <a:lnTo>
                    <a:pt x="265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60"/>
          <p:cNvSpPr/>
          <p:nvPr/>
        </p:nvSpPr>
        <p:spPr>
          <a:xfrm>
            <a:off x="713213" y="339696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0"/>
          <p:cNvSpPr txBox="1"/>
          <p:nvPr>
            <p:ph type="title"/>
          </p:nvPr>
        </p:nvSpPr>
        <p:spPr>
          <a:xfrm>
            <a:off x="1826250" y="3603550"/>
            <a:ext cx="549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60"/>
          <p:cNvSpPr txBox="1"/>
          <p:nvPr>
            <p:ph idx="1" type="subTitle"/>
          </p:nvPr>
        </p:nvSpPr>
        <p:spPr>
          <a:xfrm>
            <a:off x="1826250" y="1250725"/>
            <a:ext cx="54915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1"/>
          <p:cNvSpPr txBox="1"/>
          <p:nvPr>
            <p:ph type="title"/>
          </p:nvPr>
        </p:nvSpPr>
        <p:spPr>
          <a:xfrm>
            <a:off x="3226725" y="1189050"/>
            <a:ext cx="52041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1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" type="subTitle"/>
          </p:nvPr>
        </p:nvSpPr>
        <p:spPr>
          <a:xfrm>
            <a:off x="3226725" y="3153450"/>
            <a:ext cx="5204100" cy="80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61"/>
          <p:cNvSpPr/>
          <p:nvPr/>
        </p:nvSpPr>
        <p:spPr>
          <a:xfrm>
            <a:off x="0" y="0"/>
            <a:ext cx="333000" cy="51435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1"/>
          <p:cNvSpPr/>
          <p:nvPr/>
        </p:nvSpPr>
        <p:spPr>
          <a:xfrm>
            <a:off x="-1094300" y="3633750"/>
            <a:ext cx="5159901" cy="1512188"/>
          </a:xfrm>
          <a:custGeom>
            <a:rect b="b" l="l" r="r" t="t"/>
            <a:pathLst>
              <a:path extrusionOk="0" h="47658" w="162619">
                <a:moveTo>
                  <a:pt x="81309" y="0"/>
                </a:moveTo>
                <a:cubicBezTo>
                  <a:pt x="69853" y="0"/>
                  <a:pt x="66136" y="6656"/>
                  <a:pt x="60218" y="7298"/>
                </a:cubicBezTo>
                <a:cubicBezTo>
                  <a:pt x="54301" y="7941"/>
                  <a:pt x="48731" y="11297"/>
                  <a:pt x="47531" y="15771"/>
                </a:cubicBezTo>
                <a:cubicBezTo>
                  <a:pt x="46329" y="20247"/>
                  <a:pt x="45076" y="23441"/>
                  <a:pt x="37646" y="25325"/>
                </a:cubicBezTo>
                <a:cubicBezTo>
                  <a:pt x="30218" y="27210"/>
                  <a:pt x="23473" y="30255"/>
                  <a:pt x="20555" y="35524"/>
                </a:cubicBezTo>
                <a:cubicBezTo>
                  <a:pt x="17635" y="40792"/>
                  <a:pt x="12530" y="42200"/>
                  <a:pt x="6264" y="44262"/>
                </a:cubicBezTo>
                <a:cubicBezTo>
                  <a:pt x="0" y="46323"/>
                  <a:pt x="520" y="47657"/>
                  <a:pt x="520" y="47657"/>
                </a:cubicBezTo>
                <a:cubicBezTo>
                  <a:pt x="520" y="47657"/>
                  <a:pt x="520" y="47657"/>
                  <a:pt x="520" y="47657"/>
                </a:cubicBezTo>
                <a:lnTo>
                  <a:pt x="162098" y="47657"/>
                </a:lnTo>
                <a:cubicBezTo>
                  <a:pt x="162098" y="47657"/>
                  <a:pt x="162619" y="46324"/>
                  <a:pt x="156354" y="44262"/>
                </a:cubicBezTo>
                <a:cubicBezTo>
                  <a:pt x="150089" y="42200"/>
                  <a:pt x="144985" y="40792"/>
                  <a:pt x="142064" y="35524"/>
                </a:cubicBezTo>
                <a:cubicBezTo>
                  <a:pt x="139143" y="30255"/>
                  <a:pt x="132400" y="27210"/>
                  <a:pt x="124971" y="25325"/>
                </a:cubicBezTo>
                <a:cubicBezTo>
                  <a:pt x="117542" y="23441"/>
                  <a:pt x="116288" y="20247"/>
                  <a:pt x="115087" y="15771"/>
                </a:cubicBezTo>
                <a:cubicBezTo>
                  <a:pt x="113887" y="11297"/>
                  <a:pt x="108318" y="7941"/>
                  <a:pt x="102400" y="7298"/>
                </a:cubicBezTo>
                <a:cubicBezTo>
                  <a:pt x="96482" y="6654"/>
                  <a:pt x="92765" y="0"/>
                  <a:pt x="81309" y="0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1"/>
          <p:cNvSpPr/>
          <p:nvPr/>
        </p:nvSpPr>
        <p:spPr>
          <a:xfrm>
            <a:off x="3226713" y="4495846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FFA8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2"/>
          <p:cNvSpPr/>
          <p:nvPr/>
        </p:nvSpPr>
        <p:spPr>
          <a:xfrm>
            <a:off x="0" y="0"/>
            <a:ext cx="2249700" cy="51582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62"/>
          <p:cNvGrpSpPr/>
          <p:nvPr/>
        </p:nvGrpSpPr>
        <p:grpSpPr>
          <a:xfrm>
            <a:off x="1577427" y="365684"/>
            <a:ext cx="1421791" cy="706069"/>
            <a:chOff x="2704525" y="754850"/>
            <a:chExt cx="817450" cy="405950"/>
          </a:xfrm>
        </p:grpSpPr>
        <p:sp>
          <p:nvSpPr>
            <p:cNvPr id="90" name="Google Shape;90;p62"/>
            <p:cNvSpPr/>
            <p:nvPr/>
          </p:nvSpPr>
          <p:spPr>
            <a:xfrm>
              <a:off x="2752700" y="754850"/>
              <a:ext cx="769275" cy="335575"/>
            </a:xfrm>
            <a:custGeom>
              <a:rect b="b" l="l" r="r" t="t"/>
              <a:pathLst>
                <a:path extrusionOk="0" h="13423" w="30771">
                  <a:moveTo>
                    <a:pt x="11994" y="0"/>
                  </a:moveTo>
                  <a:cubicBezTo>
                    <a:pt x="10482" y="0"/>
                    <a:pt x="9108" y="617"/>
                    <a:pt x="8113" y="1614"/>
                  </a:cubicBezTo>
                  <a:cubicBezTo>
                    <a:pt x="7115" y="2609"/>
                    <a:pt x="6499" y="3984"/>
                    <a:pt x="6499" y="5496"/>
                  </a:cubicBezTo>
                  <a:lnTo>
                    <a:pt x="3964" y="5496"/>
                  </a:lnTo>
                  <a:cubicBezTo>
                    <a:pt x="2871" y="5496"/>
                    <a:pt x="1882" y="5942"/>
                    <a:pt x="1166" y="6662"/>
                  </a:cubicBezTo>
                  <a:cubicBezTo>
                    <a:pt x="447" y="7378"/>
                    <a:pt x="0" y="8367"/>
                    <a:pt x="0" y="9459"/>
                  </a:cubicBezTo>
                  <a:cubicBezTo>
                    <a:pt x="0" y="11640"/>
                    <a:pt x="1782" y="13422"/>
                    <a:pt x="3964" y="13422"/>
                  </a:cubicBezTo>
                  <a:lnTo>
                    <a:pt x="26808" y="13422"/>
                  </a:lnTo>
                  <a:cubicBezTo>
                    <a:pt x="27896" y="13422"/>
                    <a:pt x="28890" y="12975"/>
                    <a:pt x="29606" y="12256"/>
                  </a:cubicBezTo>
                  <a:cubicBezTo>
                    <a:pt x="30325" y="11540"/>
                    <a:pt x="30770" y="10551"/>
                    <a:pt x="30770" y="9459"/>
                  </a:cubicBezTo>
                  <a:cubicBezTo>
                    <a:pt x="30770" y="7278"/>
                    <a:pt x="28989" y="5496"/>
                    <a:pt x="26808" y="5496"/>
                  </a:cubicBezTo>
                  <a:lnTo>
                    <a:pt x="22563" y="5496"/>
                  </a:lnTo>
                  <a:cubicBezTo>
                    <a:pt x="22563" y="2472"/>
                    <a:pt x="20088" y="0"/>
                    <a:pt x="17063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2"/>
            <p:cNvSpPr/>
            <p:nvPr/>
          </p:nvSpPr>
          <p:spPr>
            <a:xfrm>
              <a:off x="2710900" y="818350"/>
              <a:ext cx="312950" cy="44500"/>
            </a:xfrm>
            <a:custGeom>
              <a:rect b="b" l="l" r="r" t="t"/>
              <a:pathLst>
                <a:path extrusionOk="0" h="1780" w="12518">
                  <a:moveTo>
                    <a:pt x="809" y="1"/>
                  </a:moveTo>
                  <a:cubicBezTo>
                    <a:pt x="364" y="1"/>
                    <a:pt x="1" y="365"/>
                    <a:pt x="1" y="810"/>
                  </a:cubicBezTo>
                  <a:lnTo>
                    <a:pt x="1" y="972"/>
                  </a:lnTo>
                  <a:cubicBezTo>
                    <a:pt x="1" y="1417"/>
                    <a:pt x="364" y="1780"/>
                    <a:pt x="809" y="1780"/>
                  </a:cubicBezTo>
                  <a:lnTo>
                    <a:pt x="11708" y="1780"/>
                  </a:lnTo>
                  <a:cubicBezTo>
                    <a:pt x="12152" y="1780"/>
                    <a:pt x="12517" y="1417"/>
                    <a:pt x="12517" y="972"/>
                  </a:cubicBezTo>
                  <a:lnTo>
                    <a:pt x="12517" y="810"/>
                  </a:lnTo>
                  <a:cubicBezTo>
                    <a:pt x="12517" y="365"/>
                    <a:pt x="12153" y="1"/>
                    <a:pt x="11708" y="1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2"/>
            <p:cNvSpPr/>
            <p:nvPr/>
          </p:nvSpPr>
          <p:spPr>
            <a:xfrm>
              <a:off x="2704525" y="907975"/>
              <a:ext cx="198350" cy="32900"/>
            </a:xfrm>
            <a:custGeom>
              <a:rect b="b" l="l" r="r" t="t"/>
              <a:pathLst>
                <a:path extrusionOk="0" h="1316" w="7934">
                  <a:moveTo>
                    <a:pt x="598" y="0"/>
                  </a:moveTo>
                  <a:cubicBezTo>
                    <a:pt x="268" y="0"/>
                    <a:pt x="0" y="270"/>
                    <a:pt x="0" y="599"/>
                  </a:cubicBezTo>
                  <a:lnTo>
                    <a:pt x="0" y="717"/>
                  </a:lnTo>
                  <a:cubicBezTo>
                    <a:pt x="0" y="1047"/>
                    <a:pt x="269" y="1316"/>
                    <a:pt x="598" y="1316"/>
                  </a:cubicBezTo>
                  <a:lnTo>
                    <a:pt x="7336" y="1316"/>
                  </a:lnTo>
                  <a:cubicBezTo>
                    <a:pt x="7665" y="1316"/>
                    <a:pt x="7933" y="1047"/>
                    <a:pt x="7934" y="717"/>
                  </a:cubicBezTo>
                  <a:lnTo>
                    <a:pt x="7934" y="599"/>
                  </a:lnTo>
                  <a:cubicBezTo>
                    <a:pt x="7934" y="269"/>
                    <a:pt x="7665" y="0"/>
                    <a:pt x="7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2"/>
            <p:cNvSpPr/>
            <p:nvPr/>
          </p:nvSpPr>
          <p:spPr>
            <a:xfrm>
              <a:off x="2826750" y="1122250"/>
              <a:ext cx="286475" cy="38550"/>
            </a:xfrm>
            <a:custGeom>
              <a:rect b="b" l="l" r="r" t="t"/>
              <a:pathLst>
                <a:path extrusionOk="0" h="1542" w="11459">
                  <a:moveTo>
                    <a:pt x="700" y="1"/>
                  </a:moveTo>
                  <a:cubicBezTo>
                    <a:pt x="316" y="1"/>
                    <a:pt x="0" y="317"/>
                    <a:pt x="0" y="701"/>
                  </a:cubicBezTo>
                  <a:lnTo>
                    <a:pt x="0" y="841"/>
                  </a:lnTo>
                  <a:cubicBezTo>
                    <a:pt x="0" y="1226"/>
                    <a:pt x="316" y="1542"/>
                    <a:pt x="700" y="1542"/>
                  </a:cubicBezTo>
                  <a:lnTo>
                    <a:pt x="10758" y="1542"/>
                  </a:lnTo>
                  <a:cubicBezTo>
                    <a:pt x="11143" y="1542"/>
                    <a:pt x="11458" y="1228"/>
                    <a:pt x="11458" y="841"/>
                  </a:cubicBezTo>
                  <a:lnTo>
                    <a:pt x="11458" y="701"/>
                  </a:lnTo>
                  <a:cubicBezTo>
                    <a:pt x="11458" y="317"/>
                    <a:pt x="11143" y="1"/>
                    <a:pt x="10758" y="1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62"/>
          <p:cNvGrpSpPr/>
          <p:nvPr/>
        </p:nvGrpSpPr>
        <p:grpSpPr>
          <a:xfrm rot="10800000">
            <a:off x="7315188" y="217000"/>
            <a:ext cx="1828804" cy="1003437"/>
            <a:chOff x="3224550" y="4681225"/>
            <a:chExt cx="1061900" cy="582750"/>
          </a:xfrm>
        </p:grpSpPr>
        <p:sp>
          <p:nvSpPr>
            <p:cNvPr id="95" name="Google Shape;95;p62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2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2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2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2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2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62"/>
          <p:cNvSpPr txBox="1"/>
          <p:nvPr>
            <p:ph type="title"/>
          </p:nvPr>
        </p:nvSpPr>
        <p:spPr>
          <a:xfrm>
            <a:off x="3180650" y="1477388"/>
            <a:ext cx="37020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62"/>
          <p:cNvSpPr txBox="1"/>
          <p:nvPr>
            <p:ph idx="2" type="title"/>
          </p:nvPr>
        </p:nvSpPr>
        <p:spPr>
          <a:xfrm>
            <a:off x="941825" y="1657338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62"/>
          <p:cNvSpPr txBox="1"/>
          <p:nvPr>
            <p:ph idx="1" type="subTitle"/>
          </p:nvPr>
        </p:nvSpPr>
        <p:spPr>
          <a:xfrm>
            <a:off x="3180650" y="3134088"/>
            <a:ext cx="3702000" cy="45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3"/>
          <p:cNvSpPr/>
          <p:nvPr/>
        </p:nvSpPr>
        <p:spPr>
          <a:xfrm rot="5400000">
            <a:off x="4407150" y="403350"/>
            <a:ext cx="3330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3"/>
          <p:cNvSpPr/>
          <p:nvPr/>
        </p:nvSpPr>
        <p:spPr>
          <a:xfrm>
            <a:off x="4572000" y="1630861"/>
            <a:ext cx="4575498" cy="3512785"/>
          </a:xfrm>
          <a:custGeom>
            <a:rect b="b" l="l" r="r" t="t"/>
            <a:pathLst>
              <a:path extrusionOk="0" h="82971" w="108072">
                <a:moveTo>
                  <a:pt x="92079" y="1"/>
                </a:moveTo>
                <a:cubicBezTo>
                  <a:pt x="91497" y="1"/>
                  <a:pt x="90914" y="8"/>
                  <a:pt x="90331" y="22"/>
                </a:cubicBezTo>
                <a:cubicBezTo>
                  <a:pt x="87872" y="81"/>
                  <a:pt x="85322" y="294"/>
                  <a:pt x="83187" y="1511"/>
                </a:cubicBezTo>
                <a:cubicBezTo>
                  <a:pt x="78507" y="4182"/>
                  <a:pt x="77531" y="10437"/>
                  <a:pt x="74310" y="14756"/>
                </a:cubicBezTo>
                <a:cubicBezTo>
                  <a:pt x="70351" y="20062"/>
                  <a:pt x="63387" y="21983"/>
                  <a:pt x="56916" y="23388"/>
                </a:cubicBezTo>
                <a:cubicBezTo>
                  <a:pt x="50446" y="24794"/>
                  <a:pt x="43485" y="26267"/>
                  <a:pt x="38971" y="31111"/>
                </a:cubicBezTo>
                <a:cubicBezTo>
                  <a:pt x="32505" y="38051"/>
                  <a:pt x="32799" y="50168"/>
                  <a:pt x="24858" y="55355"/>
                </a:cubicBezTo>
                <a:cubicBezTo>
                  <a:pt x="20415" y="58257"/>
                  <a:pt x="14541" y="58071"/>
                  <a:pt x="9946" y="60724"/>
                </a:cubicBezTo>
                <a:cubicBezTo>
                  <a:pt x="6288" y="62836"/>
                  <a:pt x="3797" y="66579"/>
                  <a:pt x="2370" y="70554"/>
                </a:cubicBezTo>
                <a:cubicBezTo>
                  <a:pt x="941" y="74528"/>
                  <a:pt x="466" y="78772"/>
                  <a:pt x="1" y="82971"/>
                </a:cubicBezTo>
                <a:lnTo>
                  <a:pt x="108071" y="82971"/>
                </a:lnTo>
                <a:lnTo>
                  <a:pt x="108071" y="1777"/>
                </a:lnTo>
                <a:lnTo>
                  <a:pt x="108070" y="1777"/>
                </a:lnTo>
                <a:cubicBezTo>
                  <a:pt x="102829" y="597"/>
                  <a:pt x="97453" y="1"/>
                  <a:pt x="92079" y="1"/>
                </a:cubicBezTo>
                <a:close/>
              </a:path>
            </a:pathLst>
          </a:custGeom>
          <a:solidFill>
            <a:srgbClr val="FFA8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63"/>
          <p:cNvGrpSpPr/>
          <p:nvPr/>
        </p:nvGrpSpPr>
        <p:grpSpPr>
          <a:xfrm>
            <a:off x="-25546" y="192931"/>
            <a:ext cx="1477528" cy="810780"/>
            <a:chOff x="3224550" y="4681225"/>
            <a:chExt cx="1061900" cy="582750"/>
          </a:xfrm>
        </p:grpSpPr>
        <p:sp>
          <p:nvSpPr>
            <p:cNvPr id="108" name="Google Shape;108;p63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3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3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3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3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3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63"/>
          <p:cNvSpPr/>
          <p:nvPr/>
        </p:nvSpPr>
        <p:spPr>
          <a:xfrm>
            <a:off x="6780338" y="398521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FFA8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63"/>
          <p:cNvGrpSpPr/>
          <p:nvPr/>
        </p:nvGrpSpPr>
        <p:grpSpPr>
          <a:xfrm>
            <a:off x="6404863" y="260021"/>
            <a:ext cx="626400" cy="676600"/>
            <a:chOff x="3755475" y="2761225"/>
            <a:chExt cx="626400" cy="676600"/>
          </a:xfrm>
        </p:grpSpPr>
        <p:sp>
          <p:nvSpPr>
            <p:cNvPr id="116" name="Google Shape;116;p63"/>
            <p:cNvSpPr/>
            <p:nvPr/>
          </p:nvSpPr>
          <p:spPr>
            <a:xfrm>
              <a:off x="3755475" y="2761225"/>
              <a:ext cx="626400" cy="676600"/>
            </a:xfrm>
            <a:custGeom>
              <a:rect b="b" l="l" r="r" t="t"/>
              <a:pathLst>
                <a:path extrusionOk="0" h="27064" w="25056">
                  <a:moveTo>
                    <a:pt x="14354" y="1"/>
                  </a:moveTo>
                  <a:cubicBezTo>
                    <a:pt x="14354" y="1"/>
                    <a:pt x="15320" y="4674"/>
                    <a:pt x="12850" y="7129"/>
                  </a:cubicBezTo>
                  <a:cubicBezTo>
                    <a:pt x="10380" y="9585"/>
                    <a:pt x="6518" y="9017"/>
                    <a:pt x="3876" y="11203"/>
                  </a:cubicBezTo>
                  <a:cubicBezTo>
                    <a:pt x="673" y="13853"/>
                    <a:pt x="0" y="17615"/>
                    <a:pt x="0" y="17615"/>
                  </a:cubicBezTo>
                  <a:lnTo>
                    <a:pt x="9113" y="27064"/>
                  </a:lnTo>
                  <a:cubicBezTo>
                    <a:pt x="9113" y="27064"/>
                    <a:pt x="8654" y="23674"/>
                    <a:pt x="10780" y="21891"/>
                  </a:cubicBezTo>
                  <a:cubicBezTo>
                    <a:pt x="12909" y="20110"/>
                    <a:pt x="20912" y="18960"/>
                    <a:pt x="22321" y="16807"/>
                  </a:cubicBezTo>
                  <a:cubicBezTo>
                    <a:pt x="25055" y="12630"/>
                    <a:pt x="25014" y="6346"/>
                    <a:pt x="25014" y="6346"/>
                  </a:cubicBezTo>
                  <a:lnTo>
                    <a:pt x="14354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3"/>
            <p:cNvSpPr/>
            <p:nvPr/>
          </p:nvSpPr>
          <p:spPr>
            <a:xfrm>
              <a:off x="3782550" y="2819700"/>
              <a:ext cx="569100" cy="539575"/>
            </a:xfrm>
            <a:custGeom>
              <a:rect b="b" l="l" r="r" t="t"/>
              <a:pathLst>
                <a:path extrusionOk="0" h="21583" w="22764">
                  <a:moveTo>
                    <a:pt x="15726" y="487"/>
                  </a:moveTo>
                  <a:lnTo>
                    <a:pt x="17543" y="1711"/>
                  </a:lnTo>
                  <a:lnTo>
                    <a:pt x="18102" y="2087"/>
                  </a:lnTo>
                  <a:lnTo>
                    <a:pt x="22068" y="4747"/>
                  </a:lnTo>
                  <a:cubicBezTo>
                    <a:pt x="22062" y="5019"/>
                    <a:pt x="22177" y="5281"/>
                    <a:pt x="22380" y="5459"/>
                  </a:cubicBezTo>
                  <a:cubicBezTo>
                    <a:pt x="22292" y="6005"/>
                    <a:pt x="22140" y="6920"/>
                    <a:pt x="21943" y="7941"/>
                  </a:cubicBezTo>
                  <a:cubicBezTo>
                    <a:pt x="21920" y="8076"/>
                    <a:pt x="21893" y="8208"/>
                    <a:pt x="21867" y="8347"/>
                  </a:cubicBezTo>
                  <a:cubicBezTo>
                    <a:pt x="21491" y="10252"/>
                    <a:pt x="20982" y="12419"/>
                    <a:pt x="20472" y="13302"/>
                  </a:cubicBezTo>
                  <a:cubicBezTo>
                    <a:pt x="19576" y="14851"/>
                    <a:pt x="17902" y="15245"/>
                    <a:pt x="15590" y="15790"/>
                  </a:cubicBezTo>
                  <a:lnTo>
                    <a:pt x="14944" y="15942"/>
                  </a:lnTo>
                  <a:cubicBezTo>
                    <a:pt x="14250" y="16109"/>
                    <a:pt x="13554" y="16315"/>
                    <a:pt x="12884" y="16552"/>
                  </a:cubicBezTo>
                  <a:cubicBezTo>
                    <a:pt x="12771" y="16589"/>
                    <a:pt x="12659" y="16625"/>
                    <a:pt x="12553" y="16671"/>
                  </a:cubicBezTo>
                  <a:cubicBezTo>
                    <a:pt x="10681" y="17355"/>
                    <a:pt x="9051" y="18241"/>
                    <a:pt x="8272" y="19040"/>
                  </a:cubicBezTo>
                  <a:cubicBezTo>
                    <a:pt x="7980" y="19341"/>
                    <a:pt x="7732" y="19719"/>
                    <a:pt x="7526" y="20179"/>
                  </a:cubicBezTo>
                  <a:cubicBezTo>
                    <a:pt x="7503" y="20226"/>
                    <a:pt x="7482" y="20277"/>
                    <a:pt x="7462" y="20326"/>
                  </a:cubicBezTo>
                  <a:cubicBezTo>
                    <a:pt x="7421" y="20414"/>
                    <a:pt x="7387" y="20508"/>
                    <a:pt x="7353" y="20601"/>
                  </a:cubicBezTo>
                  <a:cubicBezTo>
                    <a:pt x="7329" y="20664"/>
                    <a:pt x="7305" y="20730"/>
                    <a:pt x="7285" y="20795"/>
                  </a:cubicBezTo>
                  <a:cubicBezTo>
                    <a:pt x="7151" y="20721"/>
                    <a:pt x="7000" y="20683"/>
                    <a:pt x="6845" y="20683"/>
                  </a:cubicBezTo>
                  <a:cubicBezTo>
                    <a:pt x="6772" y="20683"/>
                    <a:pt x="6699" y="20691"/>
                    <a:pt x="6626" y="20709"/>
                  </a:cubicBezTo>
                  <a:cubicBezTo>
                    <a:pt x="6401" y="20764"/>
                    <a:pt x="6214" y="20895"/>
                    <a:pt x="6090" y="21080"/>
                  </a:cubicBezTo>
                  <a:lnTo>
                    <a:pt x="560" y="15162"/>
                  </a:lnTo>
                  <a:cubicBezTo>
                    <a:pt x="621" y="14903"/>
                    <a:pt x="568" y="14632"/>
                    <a:pt x="411" y="14417"/>
                  </a:cubicBezTo>
                  <a:cubicBezTo>
                    <a:pt x="864" y="13209"/>
                    <a:pt x="1984" y="10534"/>
                    <a:pt x="3274" y="9452"/>
                  </a:cubicBezTo>
                  <a:cubicBezTo>
                    <a:pt x="4050" y="8802"/>
                    <a:pt x="5545" y="8395"/>
                    <a:pt x="7128" y="7964"/>
                  </a:cubicBezTo>
                  <a:cubicBezTo>
                    <a:pt x="7604" y="7834"/>
                    <a:pt x="8098" y="7700"/>
                    <a:pt x="8590" y="7552"/>
                  </a:cubicBezTo>
                  <a:cubicBezTo>
                    <a:pt x="8645" y="7537"/>
                    <a:pt x="8703" y="7522"/>
                    <a:pt x="8760" y="7501"/>
                  </a:cubicBezTo>
                  <a:cubicBezTo>
                    <a:pt x="8815" y="7487"/>
                    <a:pt x="8874" y="7471"/>
                    <a:pt x="8930" y="7450"/>
                  </a:cubicBezTo>
                  <a:cubicBezTo>
                    <a:pt x="10168" y="7068"/>
                    <a:pt x="11379" y="6595"/>
                    <a:pt x="12280" y="5910"/>
                  </a:cubicBezTo>
                  <a:cubicBezTo>
                    <a:pt x="12684" y="5606"/>
                    <a:pt x="13017" y="5237"/>
                    <a:pt x="13298" y="4834"/>
                  </a:cubicBezTo>
                  <a:cubicBezTo>
                    <a:pt x="13378" y="4719"/>
                    <a:pt x="13454" y="4602"/>
                    <a:pt x="13523" y="4479"/>
                  </a:cubicBezTo>
                  <a:cubicBezTo>
                    <a:pt x="14216" y="3318"/>
                    <a:pt x="14509" y="1952"/>
                    <a:pt x="14631" y="991"/>
                  </a:cubicBezTo>
                  <a:cubicBezTo>
                    <a:pt x="14716" y="1017"/>
                    <a:pt x="14804" y="1030"/>
                    <a:pt x="14892" y="1030"/>
                  </a:cubicBezTo>
                  <a:cubicBezTo>
                    <a:pt x="15018" y="1030"/>
                    <a:pt x="15145" y="1003"/>
                    <a:pt x="15265" y="946"/>
                  </a:cubicBezTo>
                  <a:cubicBezTo>
                    <a:pt x="15475" y="852"/>
                    <a:pt x="15639" y="689"/>
                    <a:pt x="15726" y="487"/>
                  </a:cubicBezTo>
                  <a:close/>
                  <a:moveTo>
                    <a:pt x="15620" y="1"/>
                  </a:moveTo>
                  <a:cubicBezTo>
                    <a:pt x="15593" y="1"/>
                    <a:pt x="15566" y="7"/>
                    <a:pt x="15541" y="18"/>
                  </a:cubicBezTo>
                  <a:cubicBezTo>
                    <a:pt x="15480" y="53"/>
                    <a:pt x="15440" y="106"/>
                    <a:pt x="15431" y="171"/>
                  </a:cubicBezTo>
                  <a:cubicBezTo>
                    <a:pt x="15408" y="366"/>
                    <a:pt x="15288" y="530"/>
                    <a:pt x="15112" y="612"/>
                  </a:cubicBezTo>
                  <a:cubicBezTo>
                    <a:pt x="15037" y="646"/>
                    <a:pt x="14959" y="663"/>
                    <a:pt x="14881" y="663"/>
                  </a:cubicBezTo>
                  <a:cubicBezTo>
                    <a:pt x="14774" y="663"/>
                    <a:pt x="14669" y="631"/>
                    <a:pt x="14578" y="567"/>
                  </a:cubicBezTo>
                  <a:cubicBezTo>
                    <a:pt x="14547" y="545"/>
                    <a:pt x="14510" y="534"/>
                    <a:pt x="14473" y="534"/>
                  </a:cubicBezTo>
                  <a:cubicBezTo>
                    <a:pt x="14447" y="534"/>
                    <a:pt x="14421" y="540"/>
                    <a:pt x="14397" y="551"/>
                  </a:cubicBezTo>
                  <a:cubicBezTo>
                    <a:pt x="14339" y="577"/>
                    <a:pt x="14297" y="637"/>
                    <a:pt x="14292" y="700"/>
                  </a:cubicBezTo>
                  <a:cubicBezTo>
                    <a:pt x="14198" y="1569"/>
                    <a:pt x="13957" y="2910"/>
                    <a:pt x="13329" y="4072"/>
                  </a:cubicBezTo>
                  <a:cubicBezTo>
                    <a:pt x="13261" y="4198"/>
                    <a:pt x="13188" y="4321"/>
                    <a:pt x="13112" y="4443"/>
                  </a:cubicBezTo>
                  <a:cubicBezTo>
                    <a:pt x="12830" y="4883"/>
                    <a:pt x="12481" y="5290"/>
                    <a:pt x="12055" y="5613"/>
                  </a:cubicBezTo>
                  <a:cubicBezTo>
                    <a:pt x="11188" y="6274"/>
                    <a:pt x="10003" y="6732"/>
                    <a:pt x="8785" y="7106"/>
                  </a:cubicBezTo>
                  <a:cubicBezTo>
                    <a:pt x="8730" y="7123"/>
                    <a:pt x="8673" y="7143"/>
                    <a:pt x="8618" y="7155"/>
                  </a:cubicBezTo>
                  <a:cubicBezTo>
                    <a:pt x="8561" y="7174"/>
                    <a:pt x="8504" y="7193"/>
                    <a:pt x="8446" y="7208"/>
                  </a:cubicBezTo>
                  <a:cubicBezTo>
                    <a:pt x="7966" y="7350"/>
                    <a:pt x="7490" y="7481"/>
                    <a:pt x="7028" y="7606"/>
                  </a:cubicBezTo>
                  <a:cubicBezTo>
                    <a:pt x="5406" y="8048"/>
                    <a:pt x="3874" y="8465"/>
                    <a:pt x="3036" y="9168"/>
                  </a:cubicBezTo>
                  <a:cubicBezTo>
                    <a:pt x="1644" y="10335"/>
                    <a:pt x="466" y="13204"/>
                    <a:pt x="26" y="14386"/>
                  </a:cubicBezTo>
                  <a:cubicBezTo>
                    <a:pt x="1" y="14449"/>
                    <a:pt x="15" y="14523"/>
                    <a:pt x="62" y="14576"/>
                  </a:cubicBezTo>
                  <a:cubicBezTo>
                    <a:pt x="206" y="14728"/>
                    <a:pt x="250" y="14946"/>
                    <a:pt x="176" y="15145"/>
                  </a:cubicBezTo>
                  <a:cubicBezTo>
                    <a:pt x="151" y="15208"/>
                    <a:pt x="166" y="15282"/>
                    <a:pt x="216" y="15334"/>
                  </a:cubicBezTo>
                  <a:lnTo>
                    <a:pt x="6002" y="21524"/>
                  </a:lnTo>
                  <a:cubicBezTo>
                    <a:pt x="6036" y="21561"/>
                    <a:pt x="6083" y="21583"/>
                    <a:pt x="6134" y="21583"/>
                  </a:cubicBezTo>
                  <a:cubicBezTo>
                    <a:pt x="6149" y="21583"/>
                    <a:pt x="6164" y="21581"/>
                    <a:pt x="6179" y="21577"/>
                  </a:cubicBezTo>
                  <a:cubicBezTo>
                    <a:pt x="6245" y="21562"/>
                    <a:pt x="6294" y="21513"/>
                    <a:pt x="6313" y="21447"/>
                  </a:cubicBezTo>
                  <a:cubicBezTo>
                    <a:pt x="6367" y="21254"/>
                    <a:pt x="6519" y="21112"/>
                    <a:pt x="6714" y="21065"/>
                  </a:cubicBezTo>
                  <a:cubicBezTo>
                    <a:pt x="6759" y="21053"/>
                    <a:pt x="6805" y="21047"/>
                    <a:pt x="6849" y="21047"/>
                  </a:cubicBezTo>
                  <a:cubicBezTo>
                    <a:pt x="6998" y="21047"/>
                    <a:pt x="7140" y="21110"/>
                    <a:pt x="7246" y="21223"/>
                  </a:cubicBezTo>
                  <a:cubicBezTo>
                    <a:pt x="7282" y="21262"/>
                    <a:pt x="7332" y="21283"/>
                    <a:pt x="7383" y="21283"/>
                  </a:cubicBezTo>
                  <a:cubicBezTo>
                    <a:pt x="7397" y="21283"/>
                    <a:pt x="7411" y="21281"/>
                    <a:pt x="7424" y="21278"/>
                  </a:cubicBezTo>
                  <a:cubicBezTo>
                    <a:pt x="7489" y="21259"/>
                    <a:pt x="7539" y="21214"/>
                    <a:pt x="7558" y="21148"/>
                  </a:cubicBezTo>
                  <a:cubicBezTo>
                    <a:pt x="7572" y="21113"/>
                    <a:pt x="7579" y="21075"/>
                    <a:pt x="7595" y="21039"/>
                  </a:cubicBezTo>
                  <a:cubicBezTo>
                    <a:pt x="7621" y="20940"/>
                    <a:pt x="7652" y="20849"/>
                    <a:pt x="7688" y="20755"/>
                  </a:cubicBezTo>
                  <a:cubicBezTo>
                    <a:pt x="7704" y="20698"/>
                    <a:pt x="7728" y="20641"/>
                    <a:pt x="7747" y="20588"/>
                  </a:cubicBezTo>
                  <a:cubicBezTo>
                    <a:pt x="7956" y="20050"/>
                    <a:pt x="8222" y="19615"/>
                    <a:pt x="8535" y="19291"/>
                  </a:cubicBezTo>
                  <a:cubicBezTo>
                    <a:pt x="9284" y="18517"/>
                    <a:pt x="10876" y="17663"/>
                    <a:pt x="12708" y="16998"/>
                  </a:cubicBezTo>
                  <a:cubicBezTo>
                    <a:pt x="12816" y="16955"/>
                    <a:pt x="12929" y="16914"/>
                    <a:pt x="13040" y="16878"/>
                  </a:cubicBezTo>
                  <a:cubicBezTo>
                    <a:pt x="13688" y="16653"/>
                    <a:pt x="14356" y="16454"/>
                    <a:pt x="15026" y="16293"/>
                  </a:cubicBezTo>
                  <a:lnTo>
                    <a:pt x="15673" y="16142"/>
                  </a:lnTo>
                  <a:cubicBezTo>
                    <a:pt x="17986" y="15599"/>
                    <a:pt x="19812" y="15167"/>
                    <a:pt x="20789" y="13477"/>
                  </a:cubicBezTo>
                  <a:cubicBezTo>
                    <a:pt x="21342" y="12523"/>
                    <a:pt x="21883" y="10174"/>
                    <a:pt x="22267" y="8185"/>
                  </a:cubicBezTo>
                  <a:cubicBezTo>
                    <a:pt x="22298" y="8048"/>
                    <a:pt x="22319" y="7910"/>
                    <a:pt x="22346" y="7778"/>
                  </a:cubicBezTo>
                  <a:cubicBezTo>
                    <a:pt x="22533" y="6771"/>
                    <a:pt x="22680" y="5898"/>
                    <a:pt x="22757" y="5401"/>
                  </a:cubicBezTo>
                  <a:cubicBezTo>
                    <a:pt x="22763" y="5369"/>
                    <a:pt x="22758" y="5335"/>
                    <a:pt x="22747" y="5307"/>
                  </a:cubicBezTo>
                  <a:cubicBezTo>
                    <a:pt x="22732" y="5270"/>
                    <a:pt x="22710" y="5241"/>
                    <a:pt x="22679" y="5220"/>
                  </a:cubicBezTo>
                  <a:cubicBezTo>
                    <a:pt x="22502" y="5100"/>
                    <a:pt x="22407" y="4890"/>
                    <a:pt x="22441" y="4676"/>
                  </a:cubicBezTo>
                  <a:cubicBezTo>
                    <a:pt x="22451" y="4607"/>
                    <a:pt x="22424" y="4535"/>
                    <a:pt x="22362" y="4495"/>
                  </a:cubicBezTo>
                  <a:lnTo>
                    <a:pt x="17813" y="1439"/>
                  </a:lnTo>
                  <a:lnTo>
                    <a:pt x="17257" y="1065"/>
                  </a:lnTo>
                  <a:lnTo>
                    <a:pt x="15720" y="32"/>
                  </a:lnTo>
                  <a:cubicBezTo>
                    <a:pt x="15690" y="11"/>
                    <a:pt x="15655" y="1"/>
                    <a:pt x="15620" y="1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3"/>
            <p:cNvSpPr/>
            <p:nvPr/>
          </p:nvSpPr>
          <p:spPr>
            <a:xfrm>
              <a:off x="4008900" y="3016450"/>
              <a:ext cx="155150" cy="139300"/>
            </a:xfrm>
            <a:custGeom>
              <a:rect b="b" l="l" r="r" t="t"/>
              <a:pathLst>
                <a:path extrusionOk="0" h="5572" w="6206">
                  <a:moveTo>
                    <a:pt x="4349" y="0"/>
                  </a:moveTo>
                  <a:cubicBezTo>
                    <a:pt x="3749" y="0"/>
                    <a:pt x="3204" y="323"/>
                    <a:pt x="2694" y="634"/>
                  </a:cubicBezTo>
                  <a:cubicBezTo>
                    <a:pt x="2022" y="1046"/>
                    <a:pt x="1337" y="1466"/>
                    <a:pt x="827" y="2067"/>
                  </a:cubicBezTo>
                  <a:cubicBezTo>
                    <a:pt x="317" y="2668"/>
                    <a:pt x="1" y="3490"/>
                    <a:pt x="194" y="4254"/>
                  </a:cubicBezTo>
                  <a:cubicBezTo>
                    <a:pt x="444" y="5235"/>
                    <a:pt x="1035" y="5572"/>
                    <a:pt x="1722" y="5572"/>
                  </a:cubicBezTo>
                  <a:cubicBezTo>
                    <a:pt x="2535" y="5572"/>
                    <a:pt x="3481" y="5100"/>
                    <a:pt x="4153" y="4668"/>
                  </a:cubicBezTo>
                  <a:cubicBezTo>
                    <a:pt x="4970" y="4142"/>
                    <a:pt x="5781" y="3471"/>
                    <a:pt x="6046" y="2534"/>
                  </a:cubicBezTo>
                  <a:cubicBezTo>
                    <a:pt x="6205" y="1970"/>
                    <a:pt x="6137" y="1337"/>
                    <a:pt x="5824" y="842"/>
                  </a:cubicBezTo>
                  <a:cubicBezTo>
                    <a:pt x="5512" y="346"/>
                    <a:pt x="4949" y="5"/>
                    <a:pt x="4363" y="0"/>
                  </a:cubicBezTo>
                  <a:cubicBezTo>
                    <a:pt x="4358" y="0"/>
                    <a:pt x="4354" y="0"/>
                    <a:pt x="4349" y="0"/>
                  </a:cubicBezTo>
                  <a:close/>
                </a:path>
              </a:pathLst>
            </a:custGeom>
            <a:solidFill>
              <a:srgbClr val="7B85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63"/>
          <p:cNvSpPr txBox="1"/>
          <p:nvPr>
            <p:ph type="title"/>
          </p:nvPr>
        </p:nvSpPr>
        <p:spPr>
          <a:xfrm>
            <a:off x="713225" y="1408050"/>
            <a:ext cx="3858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0" name="Google Shape;120;p63"/>
          <p:cNvSpPr txBox="1"/>
          <p:nvPr>
            <p:ph idx="1" type="subTitle"/>
          </p:nvPr>
        </p:nvSpPr>
        <p:spPr>
          <a:xfrm flipH="1">
            <a:off x="713225" y="2023052"/>
            <a:ext cx="38589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/>
          <p:nvPr/>
        </p:nvSpPr>
        <p:spPr>
          <a:xfrm rot="10800000">
            <a:off x="0" y="0"/>
            <a:ext cx="2417725" cy="1132100"/>
          </a:xfrm>
          <a:custGeom>
            <a:rect b="b" l="l" r="r" t="t"/>
            <a:pathLst>
              <a:path extrusionOk="0" h="45284" w="96709">
                <a:moveTo>
                  <a:pt x="68516" y="1"/>
                </a:moveTo>
                <a:cubicBezTo>
                  <a:pt x="58863" y="1"/>
                  <a:pt x="55730" y="6324"/>
                  <a:pt x="50743" y="6936"/>
                </a:cubicBezTo>
                <a:cubicBezTo>
                  <a:pt x="45758" y="7547"/>
                  <a:pt x="41064" y="10733"/>
                  <a:pt x="40052" y="14986"/>
                </a:cubicBezTo>
                <a:cubicBezTo>
                  <a:pt x="39039" y="19238"/>
                  <a:pt x="37984" y="22272"/>
                  <a:pt x="31725" y="24063"/>
                </a:cubicBezTo>
                <a:cubicBezTo>
                  <a:pt x="25465" y="25855"/>
                  <a:pt x="19781" y="28748"/>
                  <a:pt x="17321" y="33754"/>
                </a:cubicBezTo>
                <a:cubicBezTo>
                  <a:pt x="14861" y="38759"/>
                  <a:pt x="10559" y="40098"/>
                  <a:pt x="5279" y="42057"/>
                </a:cubicBezTo>
                <a:cubicBezTo>
                  <a:pt x="0" y="44015"/>
                  <a:pt x="441" y="45283"/>
                  <a:pt x="441" y="45283"/>
                </a:cubicBezTo>
                <a:lnTo>
                  <a:pt x="96289" y="45283"/>
                </a:lnTo>
                <a:cubicBezTo>
                  <a:pt x="96289" y="45283"/>
                  <a:pt x="96289" y="45283"/>
                  <a:pt x="96289" y="45283"/>
                </a:cubicBezTo>
                <a:cubicBezTo>
                  <a:pt x="96289" y="45283"/>
                  <a:pt x="96708" y="40490"/>
                  <a:pt x="94248" y="35485"/>
                </a:cubicBezTo>
                <a:cubicBezTo>
                  <a:pt x="91788" y="30479"/>
                  <a:pt x="86203" y="29607"/>
                  <a:pt x="85192" y="25353"/>
                </a:cubicBezTo>
                <a:cubicBezTo>
                  <a:pt x="84179" y="21100"/>
                  <a:pt x="84951" y="14913"/>
                  <a:pt x="80514" y="10867"/>
                </a:cubicBezTo>
                <a:cubicBezTo>
                  <a:pt x="76801" y="7481"/>
                  <a:pt x="78168" y="1"/>
                  <a:pt x="68516" y="1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4"/>
          <p:cNvSpPr/>
          <p:nvPr/>
        </p:nvSpPr>
        <p:spPr>
          <a:xfrm rot="5400000">
            <a:off x="4448450" y="437250"/>
            <a:ext cx="251700" cy="91608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4"/>
          <p:cNvSpPr/>
          <p:nvPr/>
        </p:nvSpPr>
        <p:spPr>
          <a:xfrm>
            <a:off x="1744475" y="139896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7B85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64"/>
          <p:cNvGrpSpPr/>
          <p:nvPr/>
        </p:nvGrpSpPr>
        <p:grpSpPr>
          <a:xfrm rot="10800000">
            <a:off x="7666479" y="539506"/>
            <a:ext cx="1477528" cy="810780"/>
            <a:chOff x="3224550" y="4681225"/>
            <a:chExt cx="1061900" cy="582750"/>
          </a:xfrm>
        </p:grpSpPr>
        <p:sp>
          <p:nvSpPr>
            <p:cNvPr id="126" name="Google Shape;126;p64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4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4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4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4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4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64"/>
          <p:cNvSpPr/>
          <p:nvPr/>
        </p:nvSpPr>
        <p:spPr>
          <a:xfrm>
            <a:off x="513413" y="3818196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FFA8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4"/>
          <p:cNvSpPr/>
          <p:nvPr/>
        </p:nvSpPr>
        <p:spPr>
          <a:xfrm>
            <a:off x="4899263" y="3452000"/>
            <a:ext cx="2872475" cy="1483875"/>
          </a:xfrm>
          <a:custGeom>
            <a:rect b="b" l="l" r="r" t="t"/>
            <a:pathLst>
              <a:path extrusionOk="0" h="59355" w="114899">
                <a:moveTo>
                  <a:pt x="57449" y="0"/>
                </a:moveTo>
                <a:cubicBezTo>
                  <a:pt x="49355" y="0"/>
                  <a:pt x="46728" y="8289"/>
                  <a:pt x="42548" y="9089"/>
                </a:cubicBezTo>
                <a:cubicBezTo>
                  <a:pt x="38367" y="9890"/>
                  <a:pt x="34432" y="14067"/>
                  <a:pt x="33583" y="19642"/>
                </a:cubicBezTo>
                <a:cubicBezTo>
                  <a:pt x="32736" y="25216"/>
                  <a:pt x="31850" y="29193"/>
                  <a:pt x="26601" y="31541"/>
                </a:cubicBezTo>
                <a:cubicBezTo>
                  <a:pt x="21353" y="33889"/>
                  <a:pt x="16588" y="37681"/>
                  <a:pt x="14525" y="44242"/>
                </a:cubicBezTo>
                <a:cubicBezTo>
                  <a:pt x="12462" y="50803"/>
                  <a:pt x="8855" y="52557"/>
                  <a:pt x="4427" y="55125"/>
                </a:cubicBezTo>
                <a:cubicBezTo>
                  <a:pt x="1" y="57692"/>
                  <a:pt x="369" y="59355"/>
                  <a:pt x="369" y="59355"/>
                </a:cubicBezTo>
                <a:lnTo>
                  <a:pt x="114530" y="59355"/>
                </a:lnTo>
                <a:cubicBezTo>
                  <a:pt x="114530" y="59355"/>
                  <a:pt x="114899" y="57692"/>
                  <a:pt x="110472" y="55125"/>
                </a:cubicBezTo>
                <a:cubicBezTo>
                  <a:pt x="106046" y="52557"/>
                  <a:pt x="102438" y="50803"/>
                  <a:pt x="100374" y="44242"/>
                </a:cubicBezTo>
                <a:cubicBezTo>
                  <a:pt x="98312" y="37681"/>
                  <a:pt x="93547" y="33888"/>
                  <a:pt x="88298" y="31541"/>
                </a:cubicBezTo>
                <a:cubicBezTo>
                  <a:pt x="83050" y="29194"/>
                  <a:pt x="82164" y="25217"/>
                  <a:pt x="81315" y="19642"/>
                </a:cubicBezTo>
                <a:cubicBezTo>
                  <a:pt x="80466" y="14069"/>
                  <a:pt x="76532" y="9890"/>
                  <a:pt x="72351" y="9089"/>
                </a:cubicBezTo>
                <a:cubicBezTo>
                  <a:pt x="68170" y="8289"/>
                  <a:pt x="65544" y="0"/>
                  <a:pt x="57449" y="0"/>
                </a:cubicBezTo>
                <a:close/>
              </a:path>
            </a:pathLst>
          </a:cu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4"/>
          <p:cNvSpPr txBox="1"/>
          <p:nvPr>
            <p:ph type="ctrTitle"/>
          </p:nvPr>
        </p:nvSpPr>
        <p:spPr>
          <a:xfrm>
            <a:off x="713225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5" name="Google Shape;135;p64"/>
          <p:cNvSpPr txBox="1"/>
          <p:nvPr>
            <p:ph idx="1" type="subTitle"/>
          </p:nvPr>
        </p:nvSpPr>
        <p:spPr>
          <a:xfrm>
            <a:off x="1178075" y="2022838"/>
            <a:ext cx="3260700" cy="16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64"/>
          <p:cNvSpPr/>
          <p:nvPr>
            <p:ph idx="2" type="pic"/>
          </p:nvPr>
        </p:nvSpPr>
        <p:spPr>
          <a:xfrm>
            <a:off x="4931050" y="1452200"/>
            <a:ext cx="2808900" cy="276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5"/>
          <p:cNvSpPr txBox="1"/>
          <p:nvPr>
            <p:ph type="ctrTitle"/>
          </p:nvPr>
        </p:nvSpPr>
        <p:spPr>
          <a:xfrm>
            <a:off x="71775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39" name="Google Shape;139;p65"/>
          <p:cNvGrpSpPr/>
          <p:nvPr/>
        </p:nvGrpSpPr>
        <p:grpSpPr>
          <a:xfrm rot="5400000">
            <a:off x="72688" y="1583666"/>
            <a:ext cx="1281076" cy="702913"/>
            <a:chOff x="3224550" y="4681225"/>
            <a:chExt cx="1061900" cy="582750"/>
          </a:xfrm>
        </p:grpSpPr>
        <p:sp>
          <p:nvSpPr>
            <p:cNvPr id="140" name="Google Shape;140;p65"/>
            <p:cNvSpPr/>
            <p:nvPr/>
          </p:nvSpPr>
          <p:spPr>
            <a:xfrm>
              <a:off x="3224550" y="4753300"/>
              <a:ext cx="730925" cy="289325"/>
            </a:xfrm>
            <a:custGeom>
              <a:rect b="b" l="l" r="r" t="t"/>
              <a:pathLst>
                <a:path extrusionOk="0" h="11573" w="29237">
                  <a:moveTo>
                    <a:pt x="28709" y="0"/>
                  </a:moveTo>
                  <a:lnTo>
                    <a:pt x="28709" y="11046"/>
                  </a:lnTo>
                  <a:lnTo>
                    <a:pt x="1" y="11046"/>
                  </a:lnTo>
                  <a:lnTo>
                    <a:pt x="1" y="11572"/>
                  </a:lnTo>
                  <a:lnTo>
                    <a:pt x="29237" y="11572"/>
                  </a:lnTo>
                  <a:lnTo>
                    <a:pt x="29237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5"/>
            <p:cNvSpPr/>
            <p:nvPr/>
          </p:nvSpPr>
          <p:spPr>
            <a:xfrm>
              <a:off x="3224550" y="5098300"/>
              <a:ext cx="995425" cy="126775"/>
            </a:xfrm>
            <a:custGeom>
              <a:rect b="b" l="l" r="r" t="t"/>
              <a:pathLst>
                <a:path extrusionOk="0" h="5071" w="39817">
                  <a:moveTo>
                    <a:pt x="1" y="1"/>
                  </a:moveTo>
                  <a:lnTo>
                    <a:pt x="1" y="527"/>
                  </a:lnTo>
                  <a:lnTo>
                    <a:pt x="22747" y="527"/>
                  </a:lnTo>
                  <a:lnTo>
                    <a:pt x="27433" y="5070"/>
                  </a:lnTo>
                  <a:lnTo>
                    <a:pt x="39817" y="5070"/>
                  </a:lnTo>
                  <a:lnTo>
                    <a:pt x="39817" y="4543"/>
                  </a:lnTo>
                  <a:lnTo>
                    <a:pt x="27648" y="4543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5"/>
            <p:cNvSpPr/>
            <p:nvPr/>
          </p:nvSpPr>
          <p:spPr>
            <a:xfrm>
              <a:off x="3224550" y="4959350"/>
              <a:ext cx="335725" cy="13175"/>
            </a:xfrm>
            <a:custGeom>
              <a:rect b="b" l="l" r="r" t="t"/>
              <a:pathLst>
                <a:path extrusionOk="0" h="527" w="13429">
                  <a:moveTo>
                    <a:pt x="1" y="0"/>
                  </a:moveTo>
                  <a:lnTo>
                    <a:pt x="1" y="527"/>
                  </a:lnTo>
                  <a:lnTo>
                    <a:pt x="13429" y="527"/>
                  </a:lnTo>
                  <a:lnTo>
                    <a:pt x="13429" y="0"/>
                  </a:ln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5"/>
            <p:cNvSpPr/>
            <p:nvPr/>
          </p:nvSpPr>
          <p:spPr>
            <a:xfrm>
              <a:off x="4189775" y="517057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2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7" y="3736"/>
                    <a:pt x="1934" y="3736"/>
                  </a:cubicBezTo>
                  <a:cubicBezTo>
                    <a:pt x="2900" y="3736"/>
                    <a:pt x="3866" y="3114"/>
                    <a:pt x="3866" y="1868"/>
                  </a:cubicBezTo>
                  <a:cubicBezTo>
                    <a:pt x="3866" y="623"/>
                    <a:pt x="2899" y="0"/>
                    <a:pt x="1932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5"/>
            <p:cNvSpPr/>
            <p:nvPr/>
          </p:nvSpPr>
          <p:spPr>
            <a:xfrm>
              <a:off x="3905800" y="4681225"/>
              <a:ext cx="96675" cy="93400"/>
            </a:xfrm>
            <a:custGeom>
              <a:rect b="b" l="l" r="r" t="t"/>
              <a:pathLst>
                <a:path extrusionOk="0" h="3736" w="3867">
                  <a:moveTo>
                    <a:pt x="1933" y="0"/>
                  </a:moveTo>
                  <a:cubicBezTo>
                    <a:pt x="966" y="0"/>
                    <a:pt x="0" y="622"/>
                    <a:pt x="0" y="1868"/>
                  </a:cubicBezTo>
                  <a:cubicBezTo>
                    <a:pt x="0" y="3112"/>
                    <a:pt x="968" y="3735"/>
                    <a:pt x="1934" y="3735"/>
                  </a:cubicBezTo>
                  <a:cubicBezTo>
                    <a:pt x="2901" y="3735"/>
                    <a:pt x="3866" y="3113"/>
                    <a:pt x="3866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5"/>
            <p:cNvSpPr/>
            <p:nvPr/>
          </p:nvSpPr>
          <p:spPr>
            <a:xfrm>
              <a:off x="3530025" y="4919250"/>
              <a:ext cx="96675" cy="93425"/>
            </a:xfrm>
            <a:custGeom>
              <a:rect b="b" l="l" r="r" t="t"/>
              <a:pathLst>
                <a:path extrusionOk="0" h="3737" w="3867">
                  <a:moveTo>
                    <a:pt x="1933" y="0"/>
                  </a:moveTo>
                  <a:cubicBezTo>
                    <a:pt x="967" y="0"/>
                    <a:pt x="1" y="622"/>
                    <a:pt x="1" y="1868"/>
                  </a:cubicBezTo>
                  <a:cubicBezTo>
                    <a:pt x="1" y="3113"/>
                    <a:pt x="968" y="3736"/>
                    <a:pt x="1935" y="3736"/>
                  </a:cubicBezTo>
                  <a:cubicBezTo>
                    <a:pt x="2901" y="3736"/>
                    <a:pt x="3867" y="3114"/>
                    <a:pt x="3867" y="1868"/>
                  </a:cubicBezTo>
                  <a:cubicBezTo>
                    <a:pt x="3867" y="623"/>
                    <a:pt x="2900" y="0"/>
                    <a:pt x="1933" y="0"/>
                  </a:cubicBezTo>
                  <a:close/>
                </a:path>
              </a:pathLst>
            </a:custGeom>
            <a:solidFill>
              <a:srgbClr val="F0E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65"/>
          <p:cNvSpPr/>
          <p:nvPr/>
        </p:nvSpPr>
        <p:spPr>
          <a:xfrm rot="5400000">
            <a:off x="4447800" y="-4447800"/>
            <a:ext cx="251700" cy="9147300"/>
          </a:xfrm>
          <a:prstGeom prst="rect">
            <a:avLst/>
          </a:prstGeom>
          <a:solidFill>
            <a:srgbClr val="EFE9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5"/>
          <p:cNvSpPr/>
          <p:nvPr/>
        </p:nvSpPr>
        <p:spPr>
          <a:xfrm>
            <a:off x="7070463" y="4675221"/>
            <a:ext cx="399600" cy="399600"/>
          </a:xfrm>
          <a:prstGeom prst="ellipse">
            <a:avLst/>
          </a:prstGeom>
          <a:noFill/>
          <a:ln cap="flat" cmpd="sng" w="9525">
            <a:solidFill>
              <a:srgbClr val="FFA8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Font typeface="Exo ExtraBold"/>
              <a:buNone/>
              <a:defRPr b="0" i="0" sz="3700" u="none" cap="none" strike="noStrike">
                <a:solidFill>
                  <a:schemeClr val="accent6"/>
                </a:solidFill>
                <a:latin typeface="Exo ExtraBold"/>
                <a:ea typeface="Exo ExtraBold"/>
                <a:cs typeface="Exo ExtraBold"/>
                <a:sym typeface="Exo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●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○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■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●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○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■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●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bel"/>
              <a:buChar char="○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bel"/>
              <a:buChar char="■"/>
              <a:defRPr b="0" i="0" sz="1200" u="none" cap="none" strike="noStrik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hivnag5/BA888-Capstone-Real-Esta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m.py" TargetMode="External"/><Relationship Id="rId4" Type="http://schemas.openxmlformats.org/officeDocument/2006/relationships/hyperlink" Target="http://pgi.py" TargetMode="External"/><Relationship Id="rId9" Type="http://schemas.openxmlformats.org/officeDocument/2006/relationships/hyperlink" Target="http://pba.py" TargetMode="External"/><Relationship Id="rId5" Type="http://schemas.openxmlformats.org/officeDocument/2006/relationships/hyperlink" Target="http://pp.py" TargetMode="External"/><Relationship Id="rId6" Type="http://schemas.openxmlformats.org/officeDocument/2006/relationships/hyperlink" Target="http://holdings.py" TargetMode="External"/><Relationship Id="rId7" Type="http://schemas.openxmlformats.org/officeDocument/2006/relationships/hyperlink" Target="http://bgi.py" TargetMode="External"/><Relationship Id="rId8" Type="http://schemas.openxmlformats.org/officeDocument/2006/relationships/hyperlink" Target="http://bp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"/>
          <p:cNvSpPr txBox="1"/>
          <p:nvPr>
            <p:ph type="ctrTitle"/>
          </p:nvPr>
        </p:nvSpPr>
        <p:spPr>
          <a:xfrm>
            <a:off x="713225" y="885650"/>
            <a:ext cx="76011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/>
              <a:t>Automating Real Estate Data Pipelines for Assette</a:t>
            </a:r>
            <a:endParaRPr sz="3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600">
                <a:latin typeface="Exo"/>
                <a:ea typeface="Exo"/>
                <a:cs typeface="Exo"/>
                <a:sym typeface="Exo"/>
              </a:rPr>
              <a:t>BA888 MSBA Capstone</a:t>
            </a:r>
            <a:endParaRPr sz="3600"/>
          </a:p>
        </p:txBody>
      </p:sp>
      <p:sp>
        <p:nvSpPr>
          <p:cNvPr id="577" name="Google Shape;577;p1"/>
          <p:cNvSpPr txBox="1"/>
          <p:nvPr>
            <p:ph idx="1" type="subTitle"/>
          </p:nvPr>
        </p:nvSpPr>
        <p:spPr>
          <a:xfrm>
            <a:off x="713225" y="2667950"/>
            <a:ext cx="3858900" cy="43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Shiv Nag, Courtney Vincent, Zicheng Wang</a:t>
            </a:r>
            <a:endParaRPr/>
          </a:p>
        </p:txBody>
      </p:sp>
      <p:grpSp>
        <p:nvGrpSpPr>
          <p:cNvPr id="578" name="Google Shape;578;p1"/>
          <p:cNvGrpSpPr/>
          <p:nvPr/>
        </p:nvGrpSpPr>
        <p:grpSpPr>
          <a:xfrm>
            <a:off x="4718441" y="2156171"/>
            <a:ext cx="3993335" cy="2987330"/>
            <a:chOff x="4718441" y="2156171"/>
            <a:chExt cx="3993335" cy="2987330"/>
          </a:xfrm>
        </p:grpSpPr>
        <p:pic>
          <p:nvPicPr>
            <p:cNvPr id="579" name="Google Shape;57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8854" y="2626104"/>
              <a:ext cx="2331909" cy="165556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0" name="Google Shape;580;p1"/>
            <p:cNvGrpSpPr/>
            <p:nvPr/>
          </p:nvGrpSpPr>
          <p:grpSpPr>
            <a:xfrm>
              <a:off x="4978772" y="2156171"/>
              <a:ext cx="3733004" cy="2344226"/>
              <a:chOff x="3768750" y="655600"/>
              <a:chExt cx="1971900" cy="1238300"/>
            </a:xfrm>
          </p:grpSpPr>
          <p:sp>
            <p:nvSpPr>
              <p:cNvPr id="581" name="Google Shape;581;p1"/>
              <p:cNvSpPr/>
              <p:nvPr/>
            </p:nvSpPr>
            <p:spPr>
              <a:xfrm>
                <a:off x="3779150" y="670850"/>
                <a:ext cx="1949775" cy="1212875"/>
              </a:xfrm>
              <a:custGeom>
                <a:rect b="b" l="l" r="r" t="t"/>
                <a:pathLst>
                  <a:path extrusionOk="0" h="48515" w="77991">
                    <a:moveTo>
                      <a:pt x="77991" y="1"/>
                    </a:moveTo>
                    <a:lnTo>
                      <a:pt x="71269" y="4269"/>
                    </a:lnTo>
                    <a:lnTo>
                      <a:pt x="73344" y="5707"/>
                    </a:lnTo>
                    <a:cubicBezTo>
                      <a:pt x="73433" y="5769"/>
                      <a:pt x="73457" y="5890"/>
                      <a:pt x="73399" y="5982"/>
                    </a:cubicBezTo>
                    <a:cubicBezTo>
                      <a:pt x="71910" y="8343"/>
                      <a:pt x="68665" y="13099"/>
                      <a:pt x="63668" y="18424"/>
                    </a:cubicBezTo>
                    <a:cubicBezTo>
                      <a:pt x="60863" y="21413"/>
                      <a:pt x="57877" y="24180"/>
                      <a:pt x="54794" y="26649"/>
                    </a:cubicBezTo>
                    <a:cubicBezTo>
                      <a:pt x="51114" y="29598"/>
                      <a:pt x="47243" y="32158"/>
                      <a:pt x="43293" y="34261"/>
                    </a:cubicBezTo>
                    <a:cubicBezTo>
                      <a:pt x="37635" y="37272"/>
                      <a:pt x="31842" y="39809"/>
                      <a:pt x="26076" y="41801"/>
                    </a:cubicBezTo>
                    <a:cubicBezTo>
                      <a:pt x="21455" y="43399"/>
                      <a:pt x="16839" y="44651"/>
                      <a:pt x="12359" y="45527"/>
                    </a:cubicBezTo>
                    <a:cubicBezTo>
                      <a:pt x="8355" y="46308"/>
                      <a:pt x="5196" y="46638"/>
                      <a:pt x="3252" y="46776"/>
                    </a:cubicBezTo>
                    <a:cubicBezTo>
                      <a:pt x="1841" y="46877"/>
                      <a:pt x="838" y="46896"/>
                      <a:pt x="305" y="46896"/>
                    </a:cubicBezTo>
                    <a:cubicBezTo>
                      <a:pt x="211" y="46896"/>
                      <a:pt x="131" y="46895"/>
                      <a:pt x="67" y="46894"/>
                    </a:cubicBezTo>
                    <a:lnTo>
                      <a:pt x="1" y="48510"/>
                    </a:lnTo>
                    <a:cubicBezTo>
                      <a:pt x="121" y="48512"/>
                      <a:pt x="288" y="48514"/>
                      <a:pt x="502" y="48514"/>
                    </a:cubicBezTo>
                    <a:cubicBezTo>
                      <a:pt x="3750" y="48514"/>
                      <a:pt x="21105" y="47896"/>
                      <a:pt x="44051" y="35686"/>
                    </a:cubicBezTo>
                    <a:cubicBezTo>
                      <a:pt x="61461" y="26423"/>
                      <a:pt x="71926" y="11325"/>
                      <a:pt x="74718" y="6919"/>
                    </a:cubicBezTo>
                    <a:cubicBezTo>
                      <a:pt x="74748" y="6872"/>
                      <a:pt x="74795" y="6838"/>
                      <a:pt x="74849" y="6828"/>
                    </a:cubicBezTo>
                    <a:cubicBezTo>
                      <a:pt x="74862" y="6825"/>
                      <a:pt x="74876" y="6824"/>
                      <a:pt x="74889" y="6824"/>
                    </a:cubicBezTo>
                    <a:cubicBezTo>
                      <a:pt x="74930" y="6824"/>
                      <a:pt x="74970" y="6836"/>
                      <a:pt x="75005" y="6861"/>
                    </a:cubicBezTo>
                    <a:lnTo>
                      <a:pt x="76856" y="8145"/>
                    </a:lnTo>
                    <a:lnTo>
                      <a:pt x="77991" y="1"/>
                    </a:lnTo>
                    <a:close/>
                  </a:path>
                </a:pathLst>
              </a:custGeom>
              <a:solidFill>
                <a:srgbClr val="F8C0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"/>
              <p:cNvSpPr/>
              <p:nvPr/>
            </p:nvSpPr>
            <p:spPr>
              <a:xfrm>
                <a:off x="3768750" y="655600"/>
                <a:ext cx="1971900" cy="1238300"/>
              </a:xfrm>
              <a:custGeom>
                <a:rect b="b" l="l" r="r" t="t"/>
                <a:pathLst>
                  <a:path extrusionOk="0" h="49532" w="78876">
                    <a:moveTo>
                      <a:pt x="78407" y="612"/>
                    </a:moveTo>
                    <a:lnTo>
                      <a:pt x="77272" y="8756"/>
                    </a:lnTo>
                    <a:lnTo>
                      <a:pt x="75421" y="7472"/>
                    </a:lnTo>
                    <a:cubicBezTo>
                      <a:pt x="75386" y="7448"/>
                      <a:pt x="75346" y="7436"/>
                      <a:pt x="75305" y="7436"/>
                    </a:cubicBezTo>
                    <a:cubicBezTo>
                      <a:pt x="75292" y="7436"/>
                      <a:pt x="75278" y="7437"/>
                      <a:pt x="75265" y="7440"/>
                    </a:cubicBezTo>
                    <a:cubicBezTo>
                      <a:pt x="75211" y="7450"/>
                      <a:pt x="75164" y="7483"/>
                      <a:pt x="75134" y="7530"/>
                    </a:cubicBezTo>
                    <a:cubicBezTo>
                      <a:pt x="72342" y="11936"/>
                      <a:pt x="61877" y="27034"/>
                      <a:pt x="44467" y="36297"/>
                    </a:cubicBezTo>
                    <a:cubicBezTo>
                      <a:pt x="21521" y="48508"/>
                      <a:pt x="4166" y="49126"/>
                      <a:pt x="918" y="49126"/>
                    </a:cubicBezTo>
                    <a:cubicBezTo>
                      <a:pt x="704" y="49126"/>
                      <a:pt x="537" y="49123"/>
                      <a:pt x="417" y="49121"/>
                    </a:cubicBezTo>
                    <a:lnTo>
                      <a:pt x="483" y="47504"/>
                    </a:lnTo>
                    <a:cubicBezTo>
                      <a:pt x="547" y="47505"/>
                      <a:pt x="627" y="47506"/>
                      <a:pt x="721" y="47506"/>
                    </a:cubicBezTo>
                    <a:cubicBezTo>
                      <a:pt x="1254" y="47506"/>
                      <a:pt x="2257" y="47487"/>
                      <a:pt x="3668" y="47386"/>
                    </a:cubicBezTo>
                    <a:cubicBezTo>
                      <a:pt x="5612" y="47248"/>
                      <a:pt x="8771" y="46918"/>
                      <a:pt x="12775" y="46137"/>
                    </a:cubicBezTo>
                    <a:cubicBezTo>
                      <a:pt x="17255" y="45261"/>
                      <a:pt x="21871" y="44009"/>
                      <a:pt x="26492" y="42411"/>
                    </a:cubicBezTo>
                    <a:cubicBezTo>
                      <a:pt x="32258" y="40419"/>
                      <a:pt x="38051" y="37882"/>
                      <a:pt x="43709" y="34871"/>
                    </a:cubicBezTo>
                    <a:cubicBezTo>
                      <a:pt x="47659" y="32767"/>
                      <a:pt x="51530" y="30206"/>
                      <a:pt x="55210" y="27260"/>
                    </a:cubicBezTo>
                    <a:cubicBezTo>
                      <a:pt x="58293" y="24792"/>
                      <a:pt x="61279" y="22024"/>
                      <a:pt x="64084" y="19036"/>
                    </a:cubicBezTo>
                    <a:cubicBezTo>
                      <a:pt x="69081" y="13710"/>
                      <a:pt x="72326" y="8954"/>
                      <a:pt x="73815" y="6593"/>
                    </a:cubicBezTo>
                    <a:cubicBezTo>
                      <a:pt x="73873" y="6502"/>
                      <a:pt x="73849" y="6380"/>
                      <a:pt x="73760" y="6319"/>
                    </a:cubicBezTo>
                    <a:lnTo>
                      <a:pt x="71685" y="4881"/>
                    </a:lnTo>
                    <a:lnTo>
                      <a:pt x="78407" y="612"/>
                    </a:lnTo>
                    <a:close/>
                    <a:moveTo>
                      <a:pt x="78665" y="1"/>
                    </a:moveTo>
                    <a:cubicBezTo>
                      <a:pt x="78627" y="1"/>
                      <a:pt x="78589" y="11"/>
                      <a:pt x="78555" y="32"/>
                    </a:cubicBezTo>
                    <a:lnTo>
                      <a:pt x="71207" y="4700"/>
                    </a:lnTo>
                    <a:cubicBezTo>
                      <a:pt x="71150" y="4737"/>
                      <a:pt x="71114" y="4799"/>
                      <a:pt x="71113" y="4867"/>
                    </a:cubicBezTo>
                    <a:cubicBezTo>
                      <a:pt x="71112" y="4935"/>
                      <a:pt x="71144" y="4999"/>
                      <a:pt x="71201" y="5039"/>
                    </a:cubicBezTo>
                    <a:lnTo>
                      <a:pt x="73365" y="6541"/>
                    </a:lnTo>
                    <a:cubicBezTo>
                      <a:pt x="70501" y="11047"/>
                      <a:pt x="60354" y="25549"/>
                      <a:pt x="43515" y="34512"/>
                    </a:cubicBezTo>
                    <a:cubicBezTo>
                      <a:pt x="30741" y="41310"/>
                      <a:pt x="19709" y="44368"/>
                      <a:pt x="12704" y="45736"/>
                    </a:cubicBezTo>
                    <a:cubicBezTo>
                      <a:pt x="8720" y="46515"/>
                      <a:pt x="5577" y="46842"/>
                      <a:pt x="3644" y="46981"/>
                    </a:cubicBezTo>
                    <a:cubicBezTo>
                      <a:pt x="2220" y="47082"/>
                      <a:pt x="1216" y="47099"/>
                      <a:pt x="698" y="47099"/>
                    </a:cubicBezTo>
                    <a:cubicBezTo>
                      <a:pt x="436" y="47099"/>
                      <a:pt x="299" y="47095"/>
                      <a:pt x="295" y="47095"/>
                    </a:cubicBezTo>
                    <a:cubicBezTo>
                      <a:pt x="291" y="47095"/>
                      <a:pt x="288" y="47095"/>
                      <a:pt x="284" y="47095"/>
                    </a:cubicBezTo>
                    <a:cubicBezTo>
                      <a:pt x="234" y="47095"/>
                      <a:pt x="185" y="47114"/>
                      <a:pt x="149" y="47148"/>
                    </a:cubicBezTo>
                    <a:cubicBezTo>
                      <a:pt x="109" y="47185"/>
                      <a:pt x="86" y="47236"/>
                      <a:pt x="83" y="47290"/>
                    </a:cubicBezTo>
                    <a:lnTo>
                      <a:pt x="2" y="49310"/>
                    </a:lnTo>
                    <a:cubicBezTo>
                      <a:pt x="0" y="49363"/>
                      <a:pt x="19" y="49415"/>
                      <a:pt x="55" y="49455"/>
                    </a:cubicBezTo>
                    <a:cubicBezTo>
                      <a:pt x="92" y="49494"/>
                      <a:pt x="143" y="49518"/>
                      <a:pt x="197" y="49520"/>
                    </a:cubicBezTo>
                    <a:cubicBezTo>
                      <a:pt x="283" y="49524"/>
                      <a:pt x="523" y="49531"/>
                      <a:pt x="918" y="49531"/>
                    </a:cubicBezTo>
                    <a:cubicBezTo>
                      <a:pt x="2805" y="49531"/>
                      <a:pt x="8014" y="49348"/>
                      <a:pt x="15606" y="47652"/>
                    </a:cubicBezTo>
                    <a:cubicBezTo>
                      <a:pt x="19894" y="46694"/>
                      <a:pt x="24299" y="45397"/>
                      <a:pt x="28700" y="43795"/>
                    </a:cubicBezTo>
                    <a:cubicBezTo>
                      <a:pt x="34018" y="41859"/>
                      <a:pt x="39386" y="39456"/>
                      <a:pt x="44655" y="36652"/>
                    </a:cubicBezTo>
                    <a:cubicBezTo>
                      <a:pt x="48676" y="34511"/>
                      <a:pt x="52616" y="31908"/>
                      <a:pt x="56365" y="28914"/>
                    </a:cubicBezTo>
                    <a:cubicBezTo>
                      <a:pt x="59512" y="26404"/>
                      <a:pt x="62561" y="23586"/>
                      <a:pt x="65426" y="20545"/>
                    </a:cubicBezTo>
                    <a:cubicBezTo>
                      <a:pt x="70444" y="15218"/>
                      <a:pt x="73766" y="10418"/>
                      <a:pt x="75359" y="7922"/>
                    </a:cubicBezTo>
                    <a:lnTo>
                      <a:pt x="77309" y="9274"/>
                    </a:lnTo>
                    <a:cubicBezTo>
                      <a:pt x="77344" y="9298"/>
                      <a:pt x="77385" y="9311"/>
                      <a:pt x="77425" y="9311"/>
                    </a:cubicBezTo>
                    <a:cubicBezTo>
                      <a:pt x="77453" y="9311"/>
                      <a:pt x="77481" y="9305"/>
                      <a:pt x="77507" y="9294"/>
                    </a:cubicBezTo>
                    <a:cubicBezTo>
                      <a:pt x="77570" y="9265"/>
                      <a:pt x="77617" y="9205"/>
                      <a:pt x="77625" y="9136"/>
                    </a:cubicBezTo>
                    <a:lnTo>
                      <a:pt x="78865" y="231"/>
                    </a:lnTo>
                    <a:cubicBezTo>
                      <a:pt x="78876" y="152"/>
                      <a:pt x="78841" y="75"/>
                      <a:pt x="78774" y="32"/>
                    </a:cubicBezTo>
                    <a:cubicBezTo>
                      <a:pt x="78741" y="11"/>
                      <a:pt x="78703" y="1"/>
                      <a:pt x="78665" y="1"/>
                    </a:cubicBezTo>
                    <a:close/>
                  </a:path>
                </a:pathLst>
              </a:custGeom>
              <a:solidFill>
                <a:srgbClr val="1A26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83" name="Google Shape;58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7126" y="3487932"/>
              <a:ext cx="1797770" cy="16555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57156" y="2281785"/>
              <a:ext cx="1477708" cy="2344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18441" y="3891447"/>
              <a:ext cx="800257" cy="125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72e387a13a_0_102"/>
          <p:cNvSpPr/>
          <p:nvPr/>
        </p:nvSpPr>
        <p:spPr>
          <a:xfrm>
            <a:off x="713225" y="1428738"/>
            <a:ext cx="2286000" cy="22860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372e387a13a_0_102"/>
          <p:cNvSpPr txBox="1"/>
          <p:nvPr>
            <p:ph type="title"/>
          </p:nvPr>
        </p:nvSpPr>
        <p:spPr>
          <a:xfrm>
            <a:off x="3180650" y="764775"/>
            <a:ext cx="41415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Key Findings </a:t>
            </a:r>
            <a:endParaRPr/>
          </a:p>
        </p:txBody>
      </p:sp>
      <p:sp>
        <p:nvSpPr>
          <p:cNvPr id="698" name="Google Shape;698;g372e387a13a_0_102"/>
          <p:cNvSpPr txBox="1"/>
          <p:nvPr>
            <p:ph idx="2" type="title"/>
          </p:nvPr>
        </p:nvSpPr>
        <p:spPr>
          <a:xfrm>
            <a:off x="941825" y="1657338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99" name="Google Shape;699;g372e387a13a_0_102"/>
          <p:cNvSpPr txBox="1"/>
          <p:nvPr>
            <p:ph idx="1" type="subTitle"/>
          </p:nvPr>
        </p:nvSpPr>
        <p:spPr>
          <a:xfrm>
            <a:off x="3180650" y="3134088"/>
            <a:ext cx="3702000" cy="45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/>
              <a:t>Learnings &amp; goals achieved in the process</a:t>
            </a:r>
            <a:endParaRPr/>
          </a:p>
        </p:txBody>
      </p:sp>
      <p:pic>
        <p:nvPicPr>
          <p:cNvPr id="700" name="Google Shape;700;g372e387a13a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828" y="2794600"/>
            <a:ext cx="1965646" cy="2285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1" name="Google Shape;701;g372e387a13a_0_102"/>
          <p:cNvGrpSpPr/>
          <p:nvPr/>
        </p:nvGrpSpPr>
        <p:grpSpPr>
          <a:xfrm rot="5841413">
            <a:off x="6433436" y="3716438"/>
            <a:ext cx="1118153" cy="1591184"/>
            <a:chOff x="4680350" y="300300"/>
            <a:chExt cx="1526425" cy="2172175"/>
          </a:xfrm>
        </p:grpSpPr>
        <p:sp>
          <p:nvSpPr>
            <p:cNvPr id="702" name="Google Shape;702;g372e387a13a_0_102"/>
            <p:cNvSpPr/>
            <p:nvPr/>
          </p:nvSpPr>
          <p:spPr>
            <a:xfrm>
              <a:off x="4680350" y="300300"/>
              <a:ext cx="1259075" cy="1197075"/>
            </a:xfrm>
            <a:custGeom>
              <a:rect b="b" l="l" r="r" t="t"/>
              <a:pathLst>
                <a:path extrusionOk="0" h="47883" w="50363">
                  <a:moveTo>
                    <a:pt x="25723" y="2539"/>
                  </a:moveTo>
                  <a:cubicBezTo>
                    <a:pt x="28222" y="2539"/>
                    <a:pt x="30730" y="2976"/>
                    <a:pt x="33120" y="3851"/>
                  </a:cubicBezTo>
                  <a:cubicBezTo>
                    <a:pt x="33209" y="3878"/>
                    <a:pt x="33294" y="3909"/>
                    <a:pt x="33378" y="3940"/>
                  </a:cubicBezTo>
                  <a:cubicBezTo>
                    <a:pt x="33431" y="3957"/>
                    <a:pt x="33489" y="3980"/>
                    <a:pt x="33539" y="4003"/>
                  </a:cubicBezTo>
                  <a:cubicBezTo>
                    <a:pt x="33606" y="4025"/>
                    <a:pt x="33664" y="4048"/>
                    <a:pt x="33722" y="4070"/>
                  </a:cubicBezTo>
                  <a:cubicBezTo>
                    <a:pt x="34657" y="4443"/>
                    <a:pt x="35578" y="4882"/>
                    <a:pt x="36471" y="5384"/>
                  </a:cubicBezTo>
                  <a:cubicBezTo>
                    <a:pt x="37401" y="5913"/>
                    <a:pt x="38308" y="6518"/>
                    <a:pt x="39175" y="7200"/>
                  </a:cubicBezTo>
                  <a:cubicBezTo>
                    <a:pt x="39350" y="7329"/>
                    <a:pt x="39510" y="7463"/>
                    <a:pt x="39679" y="7598"/>
                  </a:cubicBezTo>
                  <a:cubicBezTo>
                    <a:pt x="39715" y="7634"/>
                    <a:pt x="39760" y="7669"/>
                    <a:pt x="39805" y="7706"/>
                  </a:cubicBezTo>
                  <a:cubicBezTo>
                    <a:pt x="40309" y="8131"/>
                    <a:pt x="40801" y="8578"/>
                    <a:pt x="41280" y="9057"/>
                  </a:cubicBezTo>
                  <a:cubicBezTo>
                    <a:pt x="42392" y="10172"/>
                    <a:pt x="43356" y="11371"/>
                    <a:pt x="44183" y="12629"/>
                  </a:cubicBezTo>
                  <a:cubicBezTo>
                    <a:pt x="44214" y="12678"/>
                    <a:pt x="44245" y="12727"/>
                    <a:pt x="44272" y="12772"/>
                  </a:cubicBezTo>
                  <a:cubicBezTo>
                    <a:pt x="45552" y="14765"/>
                    <a:pt x="46485" y="16907"/>
                    <a:pt x="47060" y="19112"/>
                  </a:cubicBezTo>
                  <a:cubicBezTo>
                    <a:pt x="47072" y="19179"/>
                    <a:pt x="47087" y="19237"/>
                    <a:pt x="47103" y="19299"/>
                  </a:cubicBezTo>
                  <a:cubicBezTo>
                    <a:pt x="47450" y="20669"/>
                    <a:pt x="47655" y="22065"/>
                    <a:pt x="47728" y="23454"/>
                  </a:cubicBezTo>
                  <a:cubicBezTo>
                    <a:pt x="47732" y="23550"/>
                    <a:pt x="47737" y="23643"/>
                    <a:pt x="47737" y="23741"/>
                  </a:cubicBezTo>
                  <a:cubicBezTo>
                    <a:pt x="47792" y="25082"/>
                    <a:pt x="47724" y="26428"/>
                    <a:pt x="47521" y="27747"/>
                  </a:cubicBezTo>
                  <a:cubicBezTo>
                    <a:pt x="47512" y="27836"/>
                    <a:pt x="47499" y="27922"/>
                    <a:pt x="47476" y="28006"/>
                  </a:cubicBezTo>
                  <a:cubicBezTo>
                    <a:pt x="47223" y="29615"/>
                    <a:pt x="46778" y="31184"/>
                    <a:pt x="46151" y="32695"/>
                  </a:cubicBezTo>
                  <a:cubicBezTo>
                    <a:pt x="46124" y="32749"/>
                    <a:pt x="46102" y="32807"/>
                    <a:pt x="46080" y="32855"/>
                  </a:cubicBezTo>
                  <a:cubicBezTo>
                    <a:pt x="45368" y="34524"/>
                    <a:pt x="44431" y="36109"/>
                    <a:pt x="43265" y="37566"/>
                  </a:cubicBezTo>
                  <a:cubicBezTo>
                    <a:pt x="42943" y="37968"/>
                    <a:pt x="42602" y="38370"/>
                    <a:pt x="42244" y="38754"/>
                  </a:cubicBezTo>
                  <a:cubicBezTo>
                    <a:pt x="42208" y="38790"/>
                    <a:pt x="42173" y="38826"/>
                    <a:pt x="42141" y="38866"/>
                  </a:cubicBezTo>
                  <a:cubicBezTo>
                    <a:pt x="41997" y="39017"/>
                    <a:pt x="41850" y="39165"/>
                    <a:pt x="41702" y="39312"/>
                  </a:cubicBezTo>
                  <a:cubicBezTo>
                    <a:pt x="40229" y="40782"/>
                    <a:pt x="38586" y="41982"/>
                    <a:pt x="36832" y="42910"/>
                  </a:cubicBezTo>
                  <a:cubicBezTo>
                    <a:pt x="33787" y="44529"/>
                    <a:pt x="30409" y="45336"/>
                    <a:pt x="27009" y="45336"/>
                  </a:cubicBezTo>
                  <a:cubicBezTo>
                    <a:pt x="21420" y="45336"/>
                    <a:pt x="15772" y="43156"/>
                    <a:pt x="11445" y="38819"/>
                  </a:cubicBezTo>
                  <a:cubicBezTo>
                    <a:pt x="3258" y="30611"/>
                    <a:pt x="2809" y="17687"/>
                    <a:pt x="10225" y="9405"/>
                  </a:cubicBezTo>
                  <a:cubicBezTo>
                    <a:pt x="10485" y="9119"/>
                    <a:pt x="10749" y="8837"/>
                    <a:pt x="11027" y="8560"/>
                  </a:cubicBezTo>
                  <a:cubicBezTo>
                    <a:pt x="12491" y="7100"/>
                    <a:pt x="14120" y="5903"/>
                    <a:pt x="15861" y="4980"/>
                  </a:cubicBezTo>
                  <a:cubicBezTo>
                    <a:pt x="16187" y="4806"/>
                    <a:pt x="16520" y="4635"/>
                    <a:pt x="16859" y="4484"/>
                  </a:cubicBezTo>
                  <a:cubicBezTo>
                    <a:pt x="16904" y="4457"/>
                    <a:pt x="16953" y="4435"/>
                    <a:pt x="16997" y="4417"/>
                  </a:cubicBezTo>
                  <a:cubicBezTo>
                    <a:pt x="19177" y="3422"/>
                    <a:pt x="21494" y="2826"/>
                    <a:pt x="23850" y="2619"/>
                  </a:cubicBezTo>
                  <a:cubicBezTo>
                    <a:pt x="23912" y="2619"/>
                    <a:pt x="23977" y="2610"/>
                    <a:pt x="24035" y="2606"/>
                  </a:cubicBezTo>
                  <a:cubicBezTo>
                    <a:pt x="24361" y="2584"/>
                    <a:pt x="24692" y="2567"/>
                    <a:pt x="25019" y="2553"/>
                  </a:cubicBezTo>
                  <a:cubicBezTo>
                    <a:pt x="25113" y="2549"/>
                    <a:pt x="25203" y="2549"/>
                    <a:pt x="25287" y="2544"/>
                  </a:cubicBezTo>
                  <a:cubicBezTo>
                    <a:pt x="25432" y="2541"/>
                    <a:pt x="25577" y="2539"/>
                    <a:pt x="25723" y="2539"/>
                  </a:cubicBezTo>
                  <a:close/>
                  <a:moveTo>
                    <a:pt x="25645" y="0"/>
                  </a:moveTo>
                  <a:cubicBezTo>
                    <a:pt x="24524" y="0"/>
                    <a:pt x="23404" y="79"/>
                    <a:pt x="22293" y="236"/>
                  </a:cubicBezTo>
                  <a:cubicBezTo>
                    <a:pt x="22235" y="240"/>
                    <a:pt x="22173" y="249"/>
                    <a:pt x="22115" y="264"/>
                  </a:cubicBezTo>
                  <a:cubicBezTo>
                    <a:pt x="19816" y="601"/>
                    <a:pt x="17565" y="1281"/>
                    <a:pt x="15445" y="2308"/>
                  </a:cubicBezTo>
                  <a:cubicBezTo>
                    <a:pt x="15405" y="2329"/>
                    <a:pt x="15359" y="2347"/>
                    <a:pt x="15316" y="2375"/>
                  </a:cubicBezTo>
                  <a:cubicBezTo>
                    <a:pt x="15314" y="2373"/>
                    <a:pt x="15313" y="2372"/>
                    <a:pt x="15312" y="2372"/>
                  </a:cubicBezTo>
                  <a:cubicBezTo>
                    <a:pt x="15312" y="2372"/>
                    <a:pt x="15312" y="2374"/>
                    <a:pt x="15312" y="2378"/>
                  </a:cubicBezTo>
                  <a:cubicBezTo>
                    <a:pt x="15128" y="2464"/>
                    <a:pt x="14944" y="2557"/>
                    <a:pt x="14762" y="2659"/>
                  </a:cubicBezTo>
                  <a:cubicBezTo>
                    <a:pt x="14609" y="2730"/>
                    <a:pt x="14467" y="2811"/>
                    <a:pt x="14323" y="2890"/>
                  </a:cubicBezTo>
                  <a:cubicBezTo>
                    <a:pt x="12484" y="3903"/>
                    <a:pt x="10761" y="5186"/>
                    <a:pt x="9207" y="6735"/>
                  </a:cubicBezTo>
                  <a:cubicBezTo>
                    <a:pt x="9014" y="6926"/>
                    <a:pt x="8827" y="7123"/>
                    <a:pt x="8643" y="7316"/>
                  </a:cubicBezTo>
                  <a:cubicBezTo>
                    <a:pt x="0" y="16563"/>
                    <a:pt x="394" y="31285"/>
                    <a:pt x="9676" y="40589"/>
                  </a:cubicBezTo>
                  <a:cubicBezTo>
                    <a:pt x="14517" y="45442"/>
                    <a:pt x="20844" y="47883"/>
                    <a:pt x="27105" y="47883"/>
                  </a:cubicBezTo>
                  <a:cubicBezTo>
                    <a:pt x="29831" y="47883"/>
                    <a:pt x="32545" y="47420"/>
                    <a:pt x="35118" y="46492"/>
                  </a:cubicBezTo>
                  <a:cubicBezTo>
                    <a:pt x="36277" y="46069"/>
                    <a:pt x="37412" y="45551"/>
                    <a:pt x="38506" y="44936"/>
                  </a:cubicBezTo>
                  <a:cubicBezTo>
                    <a:pt x="38653" y="44859"/>
                    <a:pt x="38801" y="44775"/>
                    <a:pt x="38948" y="44689"/>
                  </a:cubicBezTo>
                  <a:cubicBezTo>
                    <a:pt x="40586" y="43726"/>
                    <a:pt x="42126" y="42547"/>
                    <a:pt x="43532" y="41144"/>
                  </a:cubicBezTo>
                  <a:cubicBezTo>
                    <a:pt x="45314" y="39367"/>
                    <a:pt x="46747" y="37364"/>
                    <a:pt x="47818" y="35224"/>
                  </a:cubicBezTo>
                  <a:cubicBezTo>
                    <a:pt x="47849" y="35176"/>
                    <a:pt x="47877" y="35122"/>
                    <a:pt x="47895" y="35068"/>
                  </a:cubicBezTo>
                  <a:cubicBezTo>
                    <a:pt x="48329" y="34205"/>
                    <a:pt x="48702" y="33316"/>
                    <a:pt x="49011" y="32408"/>
                  </a:cubicBezTo>
                  <a:cubicBezTo>
                    <a:pt x="49613" y="30674"/>
                    <a:pt x="50004" y="28880"/>
                    <a:pt x="50181" y="27062"/>
                  </a:cubicBezTo>
                  <a:cubicBezTo>
                    <a:pt x="50193" y="26986"/>
                    <a:pt x="50198" y="26909"/>
                    <a:pt x="50204" y="26834"/>
                  </a:cubicBezTo>
                  <a:cubicBezTo>
                    <a:pt x="50245" y="26392"/>
                    <a:pt x="50276" y="25950"/>
                    <a:pt x="50291" y="25506"/>
                  </a:cubicBezTo>
                  <a:cubicBezTo>
                    <a:pt x="50291" y="25434"/>
                    <a:pt x="50296" y="25358"/>
                    <a:pt x="50296" y="25278"/>
                  </a:cubicBezTo>
                  <a:cubicBezTo>
                    <a:pt x="50363" y="22644"/>
                    <a:pt x="49996" y="19991"/>
                    <a:pt x="49198" y="17438"/>
                  </a:cubicBezTo>
                  <a:cubicBezTo>
                    <a:pt x="49179" y="17376"/>
                    <a:pt x="49161" y="17321"/>
                    <a:pt x="49140" y="17263"/>
                  </a:cubicBezTo>
                  <a:cubicBezTo>
                    <a:pt x="48458" y="15111"/>
                    <a:pt x="47463" y="13030"/>
                    <a:pt x="46160" y="11087"/>
                  </a:cubicBezTo>
                  <a:cubicBezTo>
                    <a:pt x="46133" y="11042"/>
                    <a:pt x="46102" y="10992"/>
                    <a:pt x="46066" y="10949"/>
                  </a:cubicBezTo>
                  <a:cubicBezTo>
                    <a:pt x="45200" y="9660"/>
                    <a:pt x="44191" y="8432"/>
                    <a:pt x="43052" y="7292"/>
                  </a:cubicBezTo>
                  <a:cubicBezTo>
                    <a:pt x="42610" y="6848"/>
                    <a:pt x="42154" y="6428"/>
                    <a:pt x="41690" y="6024"/>
                  </a:cubicBezTo>
                  <a:cubicBezTo>
                    <a:pt x="41653" y="5988"/>
                    <a:pt x="41609" y="5952"/>
                    <a:pt x="41564" y="5916"/>
                  </a:cubicBezTo>
                  <a:cubicBezTo>
                    <a:pt x="40706" y="5182"/>
                    <a:pt x="39808" y="4514"/>
                    <a:pt x="38879" y="3914"/>
                  </a:cubicBezTo>
                  <a:cubicBezTo>
                    <a:pt x="38006" y="3354"/>
                    <a:pt x="37112" y="2852"/>
                    <a:pt x="36193" y="2412"/>
                  </a:cubicBezTo>
                  <a:cubicBezTo>
                    <a:pt x="36059" y="2349"/>
                    <a:pt x="35935" y="2287"/>
                    <a:pt x="35796" y="2228"/>
                  </a:cubicBezTo>
                  <a:cubicBezTo>
                    <a:pt x="35743" y="2201"/>
                    <a:pt x="35688" y="2174"/>
                    <a:pt x="35621" y="2152"/>
                  </a:cubicBezTo>
                  <a:cubicBezTo>
                    <a:pt x="34093" y="1461"/>
                    <a:pt x="32515" y="936"/>
                    <a:pt x="30901" y="581"/>
                  </a:cubicBezTo>
                  <a:cubicBezTo>
                    <a:pt x="30830" y="564"/>
                    <a:pt x="30753" y="550"/>
                    <a:pt x="30683" y="533"/>
                  </a:cubicBezTo>
                  <a:cubicBezTo>
                    <a:pt x="29798" y="343"/>
                    <a:pt x="28908" y="204"/>
                    <a:pt x="28014" y="122"/>
                  </a:cubicBezTo>
                  <a:cubicBezTo>
                    <a:pt x="27937" y="110"/>
                    <a:pt x="27857" y="100"/>
                    <a:pt x="27781" y="95"/>
                  </a:cubicBezTo>
                  <a:cubicBezTo>
                    <a:pt x="27069" y="32"/>
                    <a:pt x="26357" y="0"/>
                    <a:pt x="25645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372e387a13a_0_102"/>
            <p:cNvSpPr/>
            <p:nvPr/>
          </p:nvSpPr>
          <p:spPr>
            <a:xfrm>
              <a:off x="5238600" y="402500"/>
              <a:ext cx="357800" cy="204600"/>
            </a:xfrm>
            <a:custGeom>
              <a:rect b="b" l="l" r="r" t="t"/>
              <a:pathLst>
                <a:path extrusionOk="0" h="8184" w="14312">
                  <a:moveTo>
                    <a:pt x="5158" y="1"/>
                  </a:moveTo>
                  <a:cubicBezTo>
                    <a:pt x="3746" y="1"/>
                    <a:pt x="2547" y="500"/>
                    <a:pt x="1924" y="1777"/>
                  </a:cubicBezTo>
                  <a:cubicBezTo>
                    <a:pt x="0" y="5723"/>
                    <a:pt x="7818" y="8184"/>
                    <a:pt x="10840" y="8184"/>
                  </a:cubicBezTo>
                  <a:cubicBezTo>
                    <a:pt x="10988" y="8184"/>
                    <a:pt x="11125" y="8178"/>
                    <a:pt x="11248" y="8166"/>
                  </a:cubicBezTo>
                  <a:cubicBezTo>
                    <a:pt x="11926" y="8100"/>
                    <a:pt x="12614" y="7959"/>
                    <a:pt x="13194" y="7602"/>
                  </a:cubicBezTo>
                  <a:cubicBezTo>
                    <a:pt x="13774" y="7245"/>
                    <a:pt x="14236" y="6642"/>
                    <a:pt x="14279" y="5962"/>
                  </a:cubicBezTo>
                  <a:cubicBezTo>
                    <a:pt x="14311" y="5464"/>
                    <a:pt x="14123" y="4974"/>
                    <a:pt x="13877" y="4540"/>
                  </a:cubicBezTo>
                  <a:cubicBezTo>
                    <a:pt x="12816" y="2662"/>
                    <a:pt x="8419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372e387a13a_0_102"/>
            <p:cNvSpPr/>
            <p:nvPr/>
          </p:nvSpPr>
          <p:spPr>
            <a:xfrm>
              <a:off x="5624100" y="590175"/>
              <a:ext cx="94550" cy="86125"/>
            </a:xfrm>
            <a:custGeom>
              <a:rect b="b" l="l" r="r" t="t"/>
              <a:pathLst>
                <a:path extrusionOk="0" h="3445" w="3782">
                  <a:moveTo>
                    <a:pt x="1892" y="1"/>
                  </a:moveTo>
                  <a:cubicBezTo>
                    <a:pt x="1452" y="1"/>
                    <a:pt x="1011" y="168"/>
                    <a:pt x="675" y="504"/>
                  </a:cubicBezTo>
                  <a:cubicBezTo>
                    <a:pt x="2" y="1174"/>
                    <a:pt x="1" y="2265"/>
                    <a:pt x="671" y="2940"/>
                  </a:cubicBezTo>
                  <a:cubicBezTo>
                    <a:pt x="1008" y="3277"/>
                    <a:pt x="1449" y="3445"/>
                    <a:pt x="1890" y="3445"/>
                  </a:cubicBezTo>
                  <a:cubicBezTo>
                    <a:pt x="2331" y="3445"/>
                    <a:pt x="2771" y="3277"/>
                    <a:pt x="3108" y="2942"/>
                  </a:cubicBezTo>
                  <a:cubicBezTo>
                    <a:pt x="3780" y="2270"/>
                    <a:pt x="3781" y="1181"/>
                    <a:pt x="3111" y="506"/>
                  </a:cubicBezTo>
                  <a:cubicBezTo>
                    <a:pt x="2774" y="169"/>
                    <a:pt x="2333" y="1"/>
                    <a:pt x="1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372e387a13a_0_102"/>
            <p:cNvSpPr/>
            <p:nvPr/>
          </p:nvSpPr>
          <p:spPr>
            <a:xfrm>
              <a:off x="5545725" y="1388675"/>
              <a:ext cx="233800" cy="339800"/>
            </a:xfrm>
            <a:custGeom>
              <a:rect b="b" l="l" r="r" t="t"/>
              <a:pathLst>
                <a:path extrusionOk="0" h="13592" w="9352">
                  <a:moveTo>
                    <a:pt x="3770" y="0"/>
                  </a:moveTo>
                  <a:lnTo>
                    <a:pt x="0" y="1938"/>
                  </a:lnTo>
                  <a:lnTo>
                    <a:pt x="5694" y="13592"/>
                  </a:lnTo>
                  <a:lnTo>
                    <a:pt x="9351" y="1153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372e387a13a_0_102"/>
            <p:cNvSpPr/>
            <p:nvPr/>
          </p:nvSpPr>
          <p:spPr>
            <a:xfrm>
              <a:off x="5619600" y="1654450"/>
              <a:ext cx="587175" cy="818025"/>
            </a:xfrm>
            <a:custGeom>
              <a:rect b="b" l="l" r="r" t="t"/>
              <a:pathLst>
                <a:path extrusionOk="0" h="32721" w="23487">
                  <a:moveTo>
                    <a:pt x="7996" y="1"/>
                  </a:moveTo>
                  <a:lnTo>
                    <a:pt x="6266" y="637"/>
                  </a:lnTo>
                  <a:lnTo>
                    <a:pt x="2319" y="2099"/>
                  </a:lnTo>
                  <a:lnTo>
                    <a:pt x="1" y="2955"/>
                  </a:lnTo>
                  <a:lnTo>
                    <a:pt x="15669" y="32716"/>
                  </a:lnTo>
                  <a:cubicBezTo>
                    <a:pt x="15759" y="32719"/>
                    <a:pt x="15850" y="32721"/>
                    <a:pt x="15940" y="32721"/>
                  </a:cubicBezTo>
                  <a:cubicBezTo>
                    <a:pt x="18719" y="32721"/>
                    <a:pt x="21458" y="31093"/>
                    <a:pt x="23486" y="29139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g372e387a13a_0_102"/>
          <p:cNvGrpSpPr/>
          <p:nvPr/>
        </p:nvGrpSpPr>
        <p:grpSpPr>
          <a:xfrm>
            <a:off x="7415586" y="2088851"/>
            <a:ext cx="1517887" cy="848635"/>
            <a:chOff x="2217675" y="1832200"/>
            <a:chExt cx="1421775" cy="794900"/>
          </a:xfrm>
        </p:grpSpPr>
        <p:sp>
          <p:nvSpPr>
            <p:cNvPr id="708" name="Google Shape;708;g372e387a13a_0_102"/>
            <p:cNvSpPr/>
            <p:nvPr/>
          </p:nvSpPr>
          <p:spPr>
            <a:xfrm>
              <a:off x="2217675" y="1832200"/>
              <a:ext cx="1421775" cy="794900"/>
            </a:xfrm>
            <a:custGeom>
              <a:rect b="b" l="l" r="r" t="t"/>
              <a:pathLst>
                <a:path extrusionOk="0" h="31796" w="56871">
                  <a:moveTo>
                    <a:pt x="4141" y="1"/>
                  </a:moveTo>
                  <a:cubicBezTo>
                    <a:pt x="1854" y="1"/>
                    <a:pt x="0" y="1855"/>
                    <a:pt x="0" y="4142"/>
                  </a:cubicBezTo>
                  <a:lnTo>
                    <a:pt x="0" y="16683"/>
                  </a:lnTo>
                  <a:cubicBezTo>
                    <a:pt x="0" y="18970"/>
                    <a:pt x="1855" y="20824"/>
                    <a:pt x="4141" y="20824"/>
                  </a:cubicBezTo>
                  <a:lnTo>
                    <a:pt x="47477" y="20824"/>
                  </a:lnTo>
                  <a:lnTo>
                    <a:pt x="55457" y="31796"/>
                  </a:lnTo>
                  <a:lnTo>
                    <a:pt x="54887" y="20217"/>
                  </a:lnTo>
                  <a:cubicBezTo>
                    <a:pt x="56077" y="19490"/>
                    <a:pt x="56871" y="18177"/>
                    <a:pt x="56871" y="16680"/>
                  </a:cubicBezTo>
                  <a:lnTo>
                    <a:pt x="56871" y="4142"/>
                  </a:lnTo>
                  <a:cubicBezTo>
                    <a:pt x="56871" y="1855"/>
                    <a:pt x="55016" y="1"/>
                    <a:pt x="52729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372e387a13a_0_102"/>
            <p:cNvSpPr/>
            <p:nvPr/>
          </p:nvSpPr>
          <p:spPr>
            <a:xfrm>
              <a:off x="2547550" y="19442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0"/>
                  </a:moveTo>
                  <a:cubicBezTo>
                    <a:pt x="3240" y="4109"/>
                    <a:pt x="3347" y="4770"/>
                    <a:pt x="3447" y="5431"/>
                  </a:cubicBezTo>
                  <a:cubicBezTo>
                    <a:pt x="2699" y="5353"/>
                    <a:pt x="1847" y="5133"/>
                    <a:pt x="2045" y="4420"/>
                  </a:cubicBezTo>
                  <a:cubicBezTo>
                    <a:pt x="2172" y="3957"/>
                    <a:pt x="2680" y="3636"/>
                    <a:pt x="3130" y="3450"/>
                  </a:cubicBezTo>
                  <a:close/>
                  <a:moveTo>
                    <a:pt x="5244" y="7137"/>
                  </a:moveTo>
                  <a:cubicBezTo>
                    <a:pt x="5483" y="7207"/>
                    <a:pt x="5694" y="7325"/>
                    <a:pt x="5839" y="7520"/>
                  </a:cubicBezTo>
                  <a:cubicBezTo>
                    <a:pt x="6091" y="7870"/>
                    <a:pt x="5770" y="8341"/>
                    <a:pt x="5516" y="8601"/>
                  </a:cubicBezTo>
                  <a:cubicBezTo>
                    <a:pt x="5493" y="8624"/>
                    <a:pt x="5471" y="8646"/>
                    <a:pt x="5447" y="8669"/>
                  </a:cubicBezTo>
                  <a:cubicBezTo>
                    <a:pt x="5382" y="8157"/>
                    <a:pt x="5315" y="7647"/>
                    <a:pt x="5244" y="7137"/>
                  </a:cubicBezTo>
                  <a:close/>
                  <a:moveTo>
                    <a:pt x="3489" y="1"/>
                  </a:moveTo>
                  <a:cubicBezTo>
                    <a:pt x="3046" y="1"/>
                    <a:pt x="2580" y="350"/>
                    <a:pt x="2684" y="917"/>
                  </a:cubicBezTo>
                  <a:cubicBezTo>
                    <a:pt x="2745" y="1246"/>
                    <a:pt x="2805" y="1574"/>
                    <a:pt x="2862" y="1903"/>
                  </a:cubicBezTo>
                  <a:cubicBezTo>
                    <a:pt x="2539" y="2014"/>
                    <a:pt x="2229" y="2160"/>
                    <a:pt x="1939" y="2345"/>
                  </a:cubicBezTo>
                  <a:cubicBezTo>
                    <a:pt x="852" y="3036"/>
                    <a:pt x="1" y="4402"/>
                    <a:pt x="778" y="5650"/>
                  </a:cubicBezTo>
                  <a:cubicBezTo>
                    <a:pt x="1412" y="6666"/>
                    <a:pt x="2564" y="6908"/>
                    <a:pt x="3673" y="6987"/>
                  </a:cubicBezTo>
                  <a:cubicBezTo>
                    <a:pt x="3777" y="7723"/>
                    <a:pt x="3876" y="8458"/>
                    <a:pt x="3969" y="9195"/>
                  </a:cubicBezTo>
                  <a:cubicBezTo>
                    <a:pt x="3373" y="9142"/>
                    <a:pt x="2795" y="8813"/>
                    <a:pt x="2411" y="8262"/>
                  </a:cubicBezTo>
                  <a:cubicBezTo>
                    <a:pt x="2288" y="8087"/>
                    <a:pt x="2080" y="8009"/>
                    <a:pt x="1867" y="8009"/>
                  </a:cubicBezTo>
                  <a:cubicBezTo>
                    <a:pt x="1667" y="8009"/>
                    <a:pt x="1463" y="8078"/>
                    <a:pt x="1325" y="8201"/>
                  </a:cubicBezTo>
                  <a:cubicBezTo>
                    <a:pt x="985" y="8507"/>
                    <a:pt x="1026" y="8947"/>
                    <a:pt x="1265" y="9288"/>
                  </a:cubicBezTo>
                  <a:cubicBezTo>
                    <a:pt x="1903" y="10202"/>
                    <a:pt x="3008" y="10754"/>
                    <a:pt x="4117" y="10754"/>
                  </a:cubicBezTo>
                  <a:cubicBezTo>
                    <a:pt x="4131" y="10754"/>
                    <a:pt x="4144" y="10754"/>
                    <a:pt x="4158" y="10754"/>
                  </a:cubicBezTo>
                  <a:cubicBezTo>
                    <a:pt x="4200" y="11118"/>
                    <a:pt x="4239" y="11480"/>
                    <a:pt x="4279" y="11844"/>
                  </a:cubicBezTo>
                  <a:cubicBezTo>
                    <a:pt x="4318" y="12202"/>
                    <a:pt x="4702" y="12445"/>
                    <a:pt x="5047" y="12445"/>
                  </a:cubicBezTo>
                  <a:cubicBezTo>
                    <a:pt x="5098" y="12445"/>
                    <a:pt x="5147" y="12439"/>
                    <a:pt x="5195" y="12429"/>
                  </a:cubicBezTo>
                  <a:cubicBezTo>
                    <a:pt x="5636" y="12329"/>
                    <a:pt x="5824" y="11929"/>
                    <a:pt x="5780" y="11513"/>
                  </a:cubicBezTo>
                  <a:cubicBezTo>
                    <a:pt x="5739" y="11132"/>
                    <a:pt x="5696" y="10753"/>
                    <a:pt x="5652" y="10373"/>
                  </a:cubicBezTo>
                  <a:cubicBezTo>
                    <a:pt x="6631" y="9874"/>
                    <a:pt x="7463" y="8922"/>
                    <a:pt x="7470" y="7808"/>
                  </a:cubicBezTo>
                  <a:cubicBezTo>
                    <a:pt x="7473" y="7075"/>
                    <a:pt x="7058" y="6431"/>
                    <a:pt x="6457" y="6034"/>
                  </a:cubicBezTo>
                  <a:cubicBezTo>
                    <a:pt x="6024" y="5748"/>
                    <a:pt x="5525" y="5611"/>
                    <a:pt x="5014" y="5542"/>
                  </a:cubicBezTo>
                  <a:cubicBezTo>
                    <a:pt x="4894" y="4737"/>
                    <a:pt x="4767" y="3934"/>
                    <a:pt x="4634" y="3132"/>
                  </a:cubicBezTo>
                  <a:cubicBezTo>
                    <a:pt x="4678" y="3130"/>
                    <a:pt x="4723" y="3130"/>
                    <a:pt x="4767" y="3130"/>
                  </a:cubicBezTo>
                  <a:cubicBezTo>
                    <a:pt x="5005" y="3130"/>
                    <a:pt x="5242" y="3149"/>
                    <a:pt x="5472" y="3192"/>
                  </a:cubicBezTo>
                  <a:cubicBezTo>
                    <a:pt x="5542" y="3205"/>
                    <a:pt x="5611" y="3211"/>
                    <a:pt x="5680" y="3211"/>
                  </a:cubicBezTo>
                  <a:cubicBezTo>
                    <a:pt x="6015" y="3211"/>
                    <a:pt x="6324" y="3056"/>
                    <a:pt x="6439" y="2696"/>
                  </a:cubicBezTo>
                  <a:cubicBezTo>
                    <a:pt x="6555" y="2342"/>
                    <a:pt x="6356" y="1805"/>
                    <a:pt x="5943" y="1730"/>
                  </a:cubicBezTo>
                  <a:cubicBezTo>
                    <a:pt x="5535" y="1655"/>
                    <a:pt x="5111" y="1614"/>
                    <a:pt x="4686" y="1614"/>
                  </a:cubicBezTo>
                  <a:cubicBezTo>
                    <a:pt x="4582" y="1614"/>
                    <a:pt x="4478" y="1616"/>
                    <a:pt x="4373" y="1621"/>
                  </a:cubicBezTo>
                  <a:cubicBezTo>
                    <a:pt x="4312" y="1276"/>
                    <a:pt x="4249" y="931"/>
                    <a:pt x="4186" y="586"/>
                  </a:cubicBezTo>
                  <a:cubicBezTo>
                    <a:pt x="4111" y="180"/>
                    <a:pt x="3806" y="1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372e387a13a_0_102"/>
            <p:cNvSpPr/>
            <p:nvPr/>
          </p:nvSpPr>
          <p:spPr>
            <a:xfrm>
              <a:off x="2825375" y="19415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1"/>
                  </a:moveTo>
                  <a:cubicBezTo>
                    <a:pt x="3240" y="4110"/>
                    <a:pt x="3346" y="4771"/>
                    <a:pt x="3446" y="5431"/>
                  </a:cubicBezTo>
                  <a:cubicBezTo>
                    <a:pt x="2697" y="5353"/>
                    <a:pt x="1846" y="5132"/>
                    <a:pt x="2044" y="4420"/>
                  </a:cubicBezTo>
                  <a:cubicBezTo>
                    <a:pt x="2172" y="3959"/>
                    <a:pt x="2680" y="3636"/>
                    <a:pt x="3130" y="3451"/>
                  </a:cubicBezTo>
                  <a:close/>
                  <a:moveTo>
                    <a:pt x="5244" y="7137"/>
                  </a:moveTo>
                  <a:cubicBezTo>
                    <a:pt x="5482" y="7208"/>
                    <a:pt x="5694" y="7326"/>
                    <a:pt x="5838" y="7521"/>
                  </a:cubicBezTo>
                  <a:cubicBezTo>
                    <a:pt x="6091" y="7869"/>
                    <a:pt x="5768" y="8341"/>
                    <a:pt x="5516" y="8601"/>
                  </a:cubicBezTo>
                  <a:cubicBezTo>
                    <a:pt x="5492" y="8625"/>
                    <a:pt x="5470" y="8647"/>
                    <a:pt x="5447" y="8669"/>
                  </a:cubicBezTo>
                  <a:cubicBezTo>
                    <a:pt x="5381" y="8158"/>
                    <a:pt x="5314" y="7648"/>
                    <a:pt x="5244" y="7137"/>
                  </a:cubicBezTo>
                  <a:close/>
                  <a:moveTo>
                    <a:pt x="3488" y="0"/>
                  </a:moveTo>
                  <a:cubicBezTo>
                    <a:pt x="3045" y="0"/>
                    <a:pt x="2579" y="349"/>
                    <a:pt x="2683" y="917"/>
                  </a:cubicBezTo>
                  <a:cubicBezTo>
                    <a:pt x="2744" y="1245"/>
                    <a:pt x="2803" y="1573"/>
                    <a:pt x="2862" y="1902"/>
                  </a:cubicBezTo>
                  <a:cubicBezTo>
                    <a:pt x="2539" y="2013"/>
                    <a:pt x="2229" y="2160"/>
                    <a:pt x="1938" y="2344"/>
                  </a:cubicBezTo>
                  <a:cubicBezTo>
                    <a:pt x="850" y="3037"/>
                    <a:pt x="1" y="4402"/>
                    <a:pt x="777" y="5649"/>
                  </a:cubicBezTo>
                  <a:cubicBezTo>
                    <a:pt x="1410" y="6665"/>
                    <a:pt x="2564" y="6907"/>
                    <a:pt x="3673" y="6988"/>
                  </a:cubicBezTo>
                  <a:cubicBezTo>
                    <a:pt x="3776" y="7722"/>
                    <a:pt x="3875" y="8458"/>
                    <a:pt x="3968" y="9194"/>
                  </a:cubicBezTo>
                  <a:cubicBezTo>
                    <a:pt x="3372" y="9141"/>
                    <a:pt x="2794" y="8812"/>
                    <a:pt x="2410" y="8261"/>
                  </a:cubicBezTo>
                  <a:cubicBezTo>
                    <a:pt x="2288" y="8086"/>
                    <a:pt x="2079" y="8008"/>
                    <a:pt x="1867" y="8008"/>
                  </a:cubicBezTo>
                  <a:cubicBezTo>
                    <a:pt x="1666" y="8008"/>
                    <a:pt x="1462" y="8078"/>
                    <a:pt x="1325" y="8202"/>
                  </a:cubicBezTo>
                  <a:cubicBezTo>
                    <a:pt x="984" y="8506"/>
                    <a:pt x="1026" y="8946"/>
                    <a:pt x="1264" y="9287"/>
                  </a:cubicBezTo>
                  <a:cubicBezTo>
                    <a:pt x="1903" y="10201"/>
                    <a:pt x="3008" y="10753"/>
                    <a:pt x="4116" y="10753"/>
                  </a:cubicBezTo>
                  <a:cubicBezTo>
                    <a:pt x="4130" y="10753"/>
                    <a:pt x="4143" y="10753"/>
                    <a:pt x="4157" y="10753"/>
                  </a:cubicBezTo>
                  <a:cubicBezTo>
                    <a:pt x="4199" y="11117"/>
                    <a:pt x="4239" y="11480"/>
                    <a:pt x="4278" y="11844"/>
                  </a:cubicBezTo>
                  <a:cubicBezTo>
                    <a:pt x="4317" y="12201"/>
                    <a:pt x="4700" y="12444"/>
                    <a:pt x="5045" y="12444"/>
                  </a:cubicBezTo>
                  <a:cubicBezTo>
                    <a:pt x="5096" y="12444"/>
                    <a:pt x="5146" y="12439"/>
                    <a:pt x="5194" y="12428"/>
                  </a:cubicBezTo>
                  <a:cubicBezTo>
                    <a:pt x="5636" y="12328"/>
                    <a:pt x="5824" y="11929"/>
                    <a:pt x="5779" y="11512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3" y="8922"/>
                    <a:pt x="7469" y="7807"/>
                  </a:cubicBezTo>
                  <a:cubicBezTo>
                    <a:pt x="7473" y="7074"/>
                    <a:pt x="7057" y="6430"/>
                    <a:pt x="6457" y="6033"/>
                  </a:cubicBezTo>
                  <a:cubicBezTo>
                    <a:pt x="6024" y="5748"/>
                    <a:pt x="5524" y="5610"/>
                    <a:pt x="5014" y="5541"/>
                  </a:cubicBezTo>
                  <a:cubicBezTo>
                    <a:pt x="4893" y="4736"/>
                    <a:pt x="4767" y="3934"/>
                    <a:pt x="4633" y="3132"/>
                  </a:cubicBezTo>
                  <a:cubicBezTo>
                    <a:pt x="4681" y="3130"/>
                    <a:pt x="4729" y="3129"/>
                    <a:pt x="4777" y="3129"/>
                  </a:cubicBezTo>
                  <a:cubicBezTo>
                    <a:pt x="5011" y="3129"/>
                    <a:pt x="5244" y="3149"/>
                    <a:pt x="5471" y="3191"/>
                  </a:cubicBezTo>
                  <a:cubicBezTo>
                    <a:pt x="5541" y="3204"/>
                    <a:pt x="5610" y="3211"/>
                    <a:pt x="5679" y="3211"/>
                  </a:cubicBezTo>
                  <a:cubicBezTo>
                    <a:pt x="6014" y="3211"/>
                    <a:pt x="6324" y="3055"/>
                    <a:pt x="6438" y="2696"/>
                  </a:cubicBezTo>
                  <a:cubicBezTo>
                    <a:pt x="6553" y="2342"/>
                    <a:pt x="6354" y="1804"/>
                    <a:pt x="5942" y="1729"/>
                  </a:cubicBezTo>
                  <a:cubicBezTo>
                    <a:pt x="5534" y="1655"/>
                    <a:pt x="5110" y="1613"/>
                    <a:pt x="4685" y="1613"/>
                  </a:cubicBezTo>
                  <a:cubicBezTo>
                    <a:pt x="4581" y="1613"/>
                    <a:pt x="4476" y="1615"/>
                    <a:pt x="4372" y="1621"/>
                  </a:cubicBezTo>
                  <a:cubicBezTo>
                    <a:pt x="4312" y="1275"/>
                    <a:pt x="4249" y="930"/>
                    <a:pt x="4186" y="585"/>
                  </a:cubicBezTo>
                  <a:cubicBezTo>
                    <a:pt x="4111" y="179"/>
                    <a:pt x="3806" y="0"/>
                    <a:pt x="3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72e387a13a_0_102"/>
            <p:cNvSpPr/>
            <p:nvPr/>
          </p:nvSpPr>
          <p:spPr>
            <a:xfrm>
              <a:off x="3099575" y="1926125"/>
              <a:ext cx="186825" cy="311125"/>
            </a:xfrm>
            <a:custGeom>
              <a:rect b="b" l="l" r="r" t="t"/>
              <a:pathLst>
                <a:path extrusionOk="0" h="12445" w="7473">
                  <a:moveTo>
                    <a:pt x="3130" y="3450"/>
                  </a:moveTo>
                  <a:cubicBezTo>
                    <a:pt x="3240" y="4109"/>
                    <a:pt x="3346" y="4769"/>
                    <a:pt x="3446" y="5430"/>
                  </a:cubicBezTo>
                  <a:cubicBezTo>
                    <a:pt x="2697" y="5353"/>
                    <a:pt x="1847" y="5131"/>
                    <a:pt x="2044" y="4420"/>
                  </a:cubicBezTo>
                  <a:cubicBezTo>
                    <a:pt x="2173" y="3958"/>
                    <a:pt x="2680" y="3637"/>
                    <a:pt x="3130" y="3450"/>
                  </a:cubicBezTo>
                  <a:close/>
                  <a:moveTo>
                    <a:pt x="5245" y="7138"/>
                  </a:moveTo>
                  <a:lnTo>
                    <a:pt x="5245" y="7138"/>
                  </a:lnTo>
                  <a:cubicBezTo>
                    <a:pt x="5482" y="7208"/>
                    <a:pt x="5695" y="7325"/>
                    <a:pt x="5838" y="7521"/>
                  </a:cubicBezTo>
                  <a:cubicBezTo>
                    <a:pt x="6091" y="7868"/>
                    <a:pt x="5769" y="8341"/>
                    <a:pt x="5517" y="8601"/>
                  </a:cubicBezTo>
                  <a:cubicBezTo>
                    <a:pt x="5493" y="8625"/>
                    <a:pt x="5471" y="8647"/>
                    <a:pt x="5448" y="8669"/>
                  </a:cubicBezTo>
                  <a:cubicBezTo>
                    <a:pt x="5382" y="8158"/>
                    <a:pt x="5315" y="7647"/>
                    <a:pt x="5245" y="7138"/>
                  </a:cubicBezTo>
                  <a:close/>
                  <a:moveTo>
                    <a:pt x="3487" y="1"/>
                  </a:moveTo>
                  <a:cubicBezTo>
                    <a:pt x="3044" y="1"/>
                    <a:pt x="2578" y="350"/>
                    <a:pt x="2682" y="917"/>
                  </a:cubicBezTo>
                  <a:cubicBezTo>
                    <a:pt x="2743" y="1245"/>
                    <a:pt x="2803" y="1573"/>
                    <a:pt x="2860" y="1902"/>
                  </a:cubicBezTo>
                  <a:cubicBezTo>
                    <a:pt x="2538" y="2013"/>
                    <a:pt x="2227" y="2159"/>
                    <a:pt x="1937" y="2344"/>
                  </a:cubicBezTo>
                  <a:cubicBezTo>
                    <a:pt x="850" y="3036"/>
                    <a:pt x="0" y="4402"/>
                    <a:pt x="777" y="5648"/>
                  </a:cubicBezTo>
                  <a:cubicBezTo>
                    <a:pt x="1410" y="6665"/>
                    <a:pt x="2562" y="6908"/>
                    <a:pt x="3672" y="6987"/>
                  </a:cubicBezTo>
                  <a:cubicBezTo>
                    <a:pt x="3775" y="7722"/>
                    <a:pt x="3875" y="8458"/>
                    <a:pt x="3968" y="9194"/>
                  </a:cubicBezTo>
                  <a:cubicBezTo>
                    <a:pt x="3371" y="9142"/>
                    <a:pt x="2792" y="8812"/>
                    <a:pt x="2409" y="8261"/>
                  </a:cubicBezTo>
                  <a:cubicBezTo>
                    <a:pt x="2287" y="8086"/>
                    <a:pt x="2079" y="8008"/>
                    <a:pt x="1866" y="8008"/>
                  </a:cubicBezTo>
                  <a:cubicBezTo>
                    <a:pt x="1666" y="8008"/>
                    <a:pt x="1462" y="8078"/>
                    <a:pt x="1324" y="8201"/>
                  </a:cubicBezTo>
                  <a:cubicBezTo>
                    <a:pt x="984" y="8506"/>
                    <a:pt x="1026" y="8945"/>
                    <a:pt x="1263" y="9286"/>
                  </a:cubicBezTo>
                  <a:cubicBezTo>
                    <a:pt x="1903" y="10201"/>
                    <a:pt x="3008" y="10754"/>
                    <a:pt x="4119" y="10754"/>
                  </a:cubicBezTo>
                  <a:cubicBezTo>
                    <a:pt x="4131" y="10754"/>
                    <a:pt x="4144" y="10754"/>
                    <a:pt x="4156" y="10754"/>
                  </a:cubicBezTo>
                  <a:cubicBezTo>
                    <a:pt x="4198" y="11116"/>
                    <a:pt x="4239" y="11479"/>
                    <a:pt x="4277" y="11843"/>
                  </a:cubicBezTo>
                  <a:cubicBezTo>
                    <a:pt x="4317" y="12203"/>
                    <a:pt x="4700" y="12445"/>
                    <a:pt x="5045" y="12445"/>
                  </a:cubicBezTo>
                  <a:cubicBezTo>
                    <a:pt x="5096" y="12445"/>
                    <a:pt x="5145" y="12439"/>
                    <a:pt x="5193" y="12428"/>
                  </a:cubicBezTo>
                  <a:cubicBezTo>
                    <a:pt x="5636" y="12329"/>
                    <a:pt x="5822" y="11928"/>
                    <a:pt x="5778" y="11513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2" y="8923"/>
                    <a:pt x="7469" y="7808"/>
                  </a:cubicBezTo>
                  <a:cubicBezTo>
                    <a:pt x="7473" y="7075"/>
                    <a:pt x="7056" y="6429"/>
                    <a:pt x="6455" y="6034"/>
                  </a:cubicBezTo>
                  <a:cubicBezTo>
                    <a:pt x="6023" y="5748"/>
                    <a:pt x="5523" y="5611"/>
                    <a:pt x="5013" y="5542"/>
                  </a:cubicBezTo>
                  <a:cubicBezTo>
                    <a:pt x="4893" y="4737"/>
                    <a:pt x="4765" y="3933"/>
                    <a:pt x="4632" y="3131"/>
                  </a:cubicBezTo>
                  <a:cubicBezTo>
                    <a:pt x="4679" y="3130"/>
                    <a:pt x="4725" y="3129"/>
                    <a:pt x="4772" y="3129"/>
                  </a:cubicBezTo>
                  <a:cubicBezTo>
                    <a:pt x="5008" y="3129"/>
                    <a:pt x="5242" y="3149"/>
                    <a:pt x="5471" y="3192"/>
                  </a:cubicBezTo>
                  <a:cubicBezTo>
                    <a:pt x="5540" y="3205"/>
                    <a:pt x="5610" y="3211"/>
                    <a:pt x="5678" y="3211"/>
                  </a:cubicBezTo>
                  <a:cubicBezTo>
                    <a:pt x="6013" y="3211"/>
                    <a:pt x="6322" y="3056"/>
                    <a:pt x="6438" y="2696"/>
                  </a:cubicBezTo>
                  <a:cubicBezTo>
                    <a:pt x="6553" y="2341"/>
                    <a:pt x="6354" y="1803"/>
                    <a:pt x="5942" y="1729"/>
                  </a:cubicBezTo>
                  <a:cubicBezTo>
                    <a:pt x="5533" y="1654"/>
                    <a:pt x="5109" y="1612"/>
                    <a:pt x="4684" y="1612"/>
                  </a:cubicBezTo>
                  <a:cubicBezTo>
                    <a:pt x="4580" y="1612"/>
                    <a:pt x="4476" y="1615"/>
                    <a:pt x="4372" y="1620"/>
                  </a:cubicBezTo>
                  <a:cubicBezTo>
                    <a:pt x="4310" y="1275"/>
                    <a:pt x="4247" y="929"/>
                    <a:pt x="4184" y="586"/>
                  </a:cubicBezTo>
                  <a:cubicBezTo>
                    <a:pt x="4109" y="180"/>
                    <a:pt x="3804" y="1"/>
                    <a:pt x="3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g372e387a13a_0_102"/>
          <p:cNvGrpSpPr/>
          <p:nvPr/>
        </p:nvGrpSpPr>
        <p:grpSpPr>
          <a:xfrm>
            <a:off x="8052725" y="3880550"/>
            <a:ext cx="1091175" cy="1262950"/>
            <a:chOff x="4967100" y="1344375"/>
            <a:chExt cx="1091175" cy="1262950"/>
          </a:xfrm>
        </p:grpSpPr>
        <p:sp>
          <p:nvSpPr>
            <p:cNvPr id="713" name="Google Shape;713;g372e387a13a_0_102"/>
            <p:cNvSpPr/>
            <p:nvPr/>
          </p:nvSpPr>
          <p:spPr>
            <a:xfrm>
              <a:off x="4967100" y="1344375"/>
              <a:ext cx="1091175" cy="1262950"/>
            </a:xfrm>
            <a:custGeom>
              <a:rect b="b" l="l" r="r" t="t"/>
              <a:pathLst>
                <a:path extrusionOk="0" h="50518" w="43647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372e387a13a_0_102"/>
            <p:cNvSpPr/>
            <p:nvPr/>
          </p:nvSpPr>
          <p:spPr>
            <a:xfrm>
              <a:off x="5441300" y="1669750"/>
              <a:ext cx="361100" cy="59100"/>
            </a:xfrm>
            <a:custGeom>
              <a:rect b="b" l="l" r="r" t="t"/>
              <a:pathLst>
                <a:path extrusionOk="0" h="2364" w="14444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372e387a13a_0_102"/>
            <p:cNvSpPr/>
            <p:nvPr/>
          </p:nvSpPr>
          <p:spPr>
            <a:xfrm>
              <a:off x="5286275" y="1798225"/>
              <a:ext cx="772000" cy="809100"/>
            </a:xfrm>
            <a:custGeom>
              <a:rect b="b" l="l" r="r" t="t"/>
              <a:pathLst>
                <a:path extrusionOk="0" h="32364" w="3088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372e387a13a_0_102"/>
            <p:cNvSpPr/>
            <p:nvPr/>
          </p:nvSpPr>
          <p:spPr>
            <a:xfrm>
              <a:off x="5450900" y="1885300"/>
              <a:ext cx="264975" cy="460750"/>
            </a:xfrm>
            <a:custGeom>
              <a:rect b="b" l="l" r="r" t="t"/>
              <a:pathLst>
                <a:path extrusionOk="0" h="18430" w="10599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72e387a13a_0_102"/>
            <p:cNvSpPr/>
            <p:nvPr/>
          </p:nvSpPr>
          <p:spPr>
            <a:xfrm>
              <a:off x="5445750" y="1409800"/>
              <a:ext cx="119000" cy="217675"/>
            </a:xfrm>
            <a:custGeom>
              <a:rect b="b" l="l" r="r" t="t"/>
              <a:pathLst>
                <a:path extrusionOk="0" h="8707" w="476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372e387a13a_0_102"/>
            <p:cNvSpPr/>
            <p:nvPr/>
          </p:nvSpPr>
          <p:spPr>
            <a:xfrm>
              <a:off x="5708950" y="1422875"/>
              <a:ext cx="107000" cy="215700"/>
            </a:xfrm>
            <a:custGeom>
              <a:rect b="b" l="l" r="r" t="t"/>
              <a:pathLst>
                <a:path extrusionOk="0" h="8628" w="428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72e387a13a_0_97"/>
          <p:cNvSpPr txBox="1"/>
          <p:nvPr>
            <p:ph idx="4294967295" type="title"/>
          </p:nvPr>
        </p:nvSpPr>
        <p:spPr>
          <a:xfrm>
            <a:off x="2023200" y="369763"/>
            <a:ext cx="567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3600"/>
              <a:t>Key Results &amp; Outcomes</a:t>
            </a:r>
            <a:endParaRPr sz="3600"/>
          </a:p>
        </p:txBody>
      </p:sp>
      <p:sp>
        <p:nvSpPr>
          <p:cNvPr id="724" name="Google Shape;724;g372e387a13a_0_97"/>
          <p:cNvSpPr txBox="1"/>
          <p:nvPr>
            <p:ph idx="4294967295" type="subTitle"/>
          </p:nvPr>
        </p:nvSpPr>
        <p:spPr>
          <a:xfrm flipH="1">
            <a:off x="319925" y="1458275"/>
            <a:ext cx="86976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Strong foundation built for a fully automated Real Estate data pipeline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Standardized formatting for Real Estate data across products, portfolios, benchmarks, and holdings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Performance-based calculations &amp; characteristic-based mapping for performance &amp; portfolio strategies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Reliable &amp; scalable intake methodology for new Securities across Real Estate domain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Established automated connections amongst related tables based on primary keys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Proven capabilities in populating relevant tables in Snowflake</a:t>
            </a:r>
            <a:endParaRPr b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7309c9393f_0_35"/>
          <p:cNvSpPr txBox="1"/>
          <p:nvPr>
            <p:ph idx="4294967295" type="title"/>
          </p:nvPr>
        </p:nvSpPr>
        <p:spPr>
          <a:xfrm>
            <a:off x="2023200" y="369763"/>
            <a:ext cx="567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3600"/>
              <a:t>Challenges &amp; Lessons</a:t>
            </a:r>
            <a:endParaRPr sz="3600"/>
          </a:p>
        </p:txBody>
      </p:sp>
      <p:sp>
        <p:nvSpPr>
          <p:cNvPr id="730" name="Google Shape;730;g37309c9393f_0_35"/>
          <p:cNvSpPr txBox="1"/>
          <p:nvPr>
            <p:ph idx="4294967295" type="subTitle"/>
          </p:nvPr>
        </p:nvSpPr>
        <p:spPr>
          <a:xfrm flipH="1">
            <a:off x="320000" y="1458275"/>
            <a:ext cx="82737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Finding the right data in the right format is crucial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Thinking beyond Real Estate data: supporting other asset classes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Classification rules must evolve with business input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Use Generative AI with caution &amp; be efficient when using it</a:t>
            </a:r>
            <a:endParaRPr b="1"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7309c9393f_0_9"/>
          <p:cNvSpPr/>
          <p:nvPr/>
        </p:nvSpPr>
        <p:spPr>
          <a:xfrm>
            <a:off x="713225" y="1428738"/>
            <a:ext cx="2286000" cy="22860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37309c9393f_0_9"/>
          <p:cNvSpPr txBox="1"/>
          <p:nvPr>
            <p:ph type="title"/>
          </p:nvPr>
        </p:nvSpPr>
        <p:spPr>
          <a:xfrm>
            <a:off x="3180650" y="485450"/>
            <a:ext cx="49797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Recommendations &amp; </a:t>
            </a:r>
            <a:r>
              <a:rPr lang="en">
                <a:latin typeface="Exo"/>
                <a:ea typeface="Exo"/>
                <a:cs typeface="Exo"/>
                <a:sym typeface="Exo"/>
              </a:rPr>
              <a:t>Next Steps</a:t>
            </a:r>
            <a:endParaRPr/>
          </a:p>
        </p:txBody>
      </p:sp>
      <p:sp>
        <p:nvSpPr>
          <p:cNvPr id="737" name="Google Shape;737;g37309c9393f_0_9"/>
          <p:cNvSpPr txBox="1"/>
          <p:nvPr>
            <p:ph idx="2" type="title"/>
          </p:nvPr>
        </p:nvSpPr>
        <p:spPr>
          <a:xfrm>
            <a:off x="941825" y="1657338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38" name="Google Shape;738;g37309c9393f_0_9"/>
          <p:cNvSpPr txBox="1"/>
          <p:nvPr>
            <p:ph idx="1" type="subTitle"/>
          </p:nvPr>
        </p:nvSpPr>
        <p:spPr>
          <a:xfrm>
            <a:off x="3180650" y="3134100"/>
            <a:ext cx="4141500" cy="45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Areas of improvement, Taking the project further</a:t>
            </a:r>
            <a:endParaRPr/>
          </a:p>
        </p:txBody>
      </p:sp>
      <p:pic>
        <p:nvPicPr>
          <p:cNvPr id="739" name="Google Shape;739;g37309c9393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828" y="2794600"/>
            <a:ext cx="1965646" cy="2285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g37309c9393f_0_9"/>
          <p:cNvGrpSpPr/>
          <p:nvPr/>
        </p:nvGrpSpPr>
        <p:grpSpPr>
          <a:xfrm rot="5841413">
            <a:off x="6433436" y="3716438"/>
            <a:ext cx="1118153" cy="1591184"/>
            <a:chOff x="4680350" y="300300"/>
            <a:chExt cx="1526425" cy="2172175"/>
          </a:xfrm>
        </p:grpSpPr>
        <p:sp>
          <p:nvSpPr>
            <p:cNvPr id="741" name="Google Shape;741;g37309c9393f_0_9"/>
            <p:cNvSpPr/>
            <p:nvPr/>
          </p:nvSpPr>
          <p:spPr>
            <a:xfrm>
              <a:off x="4680350" y="300300"/>
              <a:ext cx="1259075" cy="1197075"/>
            </a:xfrm>
            <a:custGeom>
              <a:rect b="b" l="l" r="r" t="t"/>
              <a:pathLst>
                <a:path extrusionOk="0" h="47883" w="50363">
                  <a:moveTo>
                    <a:pt x="25723" y="2539"/>
                  </a:moveTo>
                  <a:cubicBezTo>
                    <a:pt x="28222" y="2539"/>
                    <a:pt x="30730" y="2976"/>
                    <a:pt x="33120" y="3851"/>
                  </a:cubicBezTo>
                  <a:cubicBezTo>
                    <a:pt x="33209" y="3878"/>
                    <a:pt x="33294" y="3909"/>
                    <a:pt x="33378" y="3940"/>
                  </a:cubicBezTo>
                  <a:cubicBezTo>
                    <a:pt x="33431" y="3957"/>
                    <a:pt x="33489" y="3980"/>
                    <a:pt x="33539" y="4003"/>
                  </a:cubicBezTo>
                  <a:cubicBezTo>
                    <a:pt x="33606" y="4025"/>
                    <a:pt x="33664" y="4048"/>
                    <a:pt x="33722" y="4070"/>
                  </a:cubicBezTo>
                  <a:cubicBezTo>
                    <a:pt x="34657" y="4443"/>
                    <a:pt x="35578" y="4882"/>
                    <a:pt x="36471" y="5384"/>
                  </a:cubicBezTo>
                  <a:cubicBezTo>
                    <a:pt x="37401" y="5913"/>
                    <a:pt x="38308" y="6518"/>
                    <a:pt x="39175" y="7200"/>
                  </a:cubicBezTo>
                  <a:cubicBezTo>
                    <a:pt x="39350" y="7329"/>
                    <a:pt x="39510" y="7463"/>
                    <a:pt x="39679" y="7598"/>
                  </a:cubicBezTo>
                  <a:cubicBezTo>
                    <a:pt x="39715" y="7634"/>
                    <a:pt x="39760" y="7669"/>
                    <a:pt x="39805" y="7706"/>
                  </a:cubicBezTo>
                  <a:cubicBezTo>
                    <a:pt x="40309" y="8131"/>
                    <a:pt x="40801" y="8578"/>
                    <a:pt x="41280" y="9057"/>
                  </a:cubicBezTo>
                  <a:cubicBezTo>
                    <a:pt x="42392" y="10172"/>
                    <a:pt x="43356" y="11371"/>
                    <a:pt x="44183" y="12629"/>
                  </a:cubicBezTo>
                  <a:cubicBezTo>
                    <a:pt x="44214" y="12678"/>
                    <a:pt x="44245" y="12727"/>
                    <a:pt x="44272" y="12772"/>
                  </a:cubicBezTo>
                  <a:cubicBezTo>
                    <a:pt x="45552" y="14765"/>
                    <a:pt x="46485" y="16907"/>
                    <a:pt x="47060" y="19112"/>
                  </a:cubicBezTo>
                  <a:cubicBezTo>
                    <a:pt x="47072" y="19179"/>
                    <a:pt x="47087" y="19237"/>
                    <a:pt x="47103" y="19299"/>
                  </a:cubicBezTo>
                  <a:cubicBezTo>
                    <a:pt x="47450" y="20669"/>
                    <a:pt x="47655" y="22065"/>
                    <a:pt x="47728" y="23454"/>
                  </a:cubicBezTo>
                  <a:cubicBezTo>
                    <a:pt x="47732" y="23550"/>
                    <a:pt x="47737" y="23643"/>
                    <a:pt x="47737" y="23741"/>
                  </a:cubicBezTo>
                  <a:cubicBezTo>
                    <a:pt x="47792" y="25082"/>
                    <a:pt x="47724" y="26428"/>
                    <a:pt x="47521" y="27747"/>
                  </a:cubicBezTo>
                  <a:cubicBezTo>
                    <a:pt x="47512" y="27836"/>
                    <a:pt x="47499" y="27922"/>
                    <a:pt x="47476" y="28006"/>
                  </a:cubicBezTo>
                  <a:cubicBezTo>
                    <a:pt x="47223" y="29615"/>
                    <a:pt x="46778" y="31184"/>
                    <a:pt x="46151" y="32695"/>
                  </a:cubicBezTo>
                  <a:cubicBezTo>
                    <a:pt x="46124" y="32749"/>
                    <a:pt x="46102" y="32807"/>
                    <a:pt x="46080" y="32855"/>
                  </a:cubicBezTo>
                  <a:cubicBezTo>
                    <a:pt x="45368" y="34524"/>
                    <a:pt x="44431" y="36109"/>
                    <a:pt x="43265" y="37566"/>
                  </a:cubicBezTo>
                  <a:cubicBezTo>
                    <a:pt x="42943" y="37968"/>
                    <a:pt x="42602" y="38370"/>
                    <a:pt x="42244" y="38754"/>
                  </a:cubicBezTo>
                  <a:cubicBezTo>
                    <a:pt x="42208" y="38790"/>
                    <a:pt x="42173" y="38826"/>
                    <a:pt x="42141" y="38866"/>
                  </a:cubicBezTo>
                  <a:cubicBezTo>
                    <a:pt x="41997" y="39017"/>
                    <a:pt x="41850" y="39165"/>
                    <a:pt x="41702" y="39312"/>
                  </a:cubicBezTo>
                  <a:cubicBezTo>
                    <a:pt x="40229" y="40782"/>
                    <a:pt x="38586" y="41982"/>
                    <a:pt x="36832" y="42910"/>
                  </a:cubicBezTo>
                  <a:cubicBezTo>
                    <a:pt x="33787" y="44529"/>
                    <a:pt x="30409" y="45336"/>
                    <a:pt x="27009" y="45336"/>
                  </a:cubicBezTo>
                  <a:cubicBezTo>
                    <a:pt x="21420" y="45336"/>
                    <a:pt x="15772" y="43156"/>
                    <a:pt x="11445" y="38819"/>
                  </a:cubicBezTo>
                  <a:cubicBezTo>
                    <a:pt x="3258" y="30611"/>
                    <a:pt x="2809" y="17687"/>
                    <a:pt x="10225" y="9405"/>
                  </a:cubicBezTo>
                  <a:cubicBezTo>
                    <a:pt x="10485" y="9119"/>
                    <a:pt x="10749" y="8837"/>
                    <a:pt x="11027" y="8560"/>
                  </a:cubicBezTo>
                  <a:cubicBezTo>
                    <a:pt x="12491" y="7100"/>
                    <a:pt x="14120" y="5903"/>
                    <a:pt x="15861" y="4980"/>
                  </a:cubicBezTo>
                  <a:cubicBezTo>
                    <a:pt x="16187" y="4806"/>
                    <a:pt x="16520" y="4635"/>
                    <a:pt x="16859" y="4484"/>
                  </a:cubicBezTo>
                  <a:cubicBezTo>
                    <a:pt x="16904" y="4457"/>
                    <a:pt x="16953" y="4435"/>
                    <a:pt x="16997" y="4417"/>
                  </a:cubicBezTo>
                  <a:cubicBezTo>
                    <a:pt x="19177" y="3422"/>
                    <a:pt x="21494" y="2826"/>
                    <a:pt x="23850" y="2619"/>
                  </a:cubicBezTo>
                  <a:cubicBezTo>
                    <a:pt x="23912" y="2619"/>
                    <a:pt x="23977" y="2610"/>
                    <a:pt x="24035" y="2606"/>
                  </a:cubicBezTo>
                  <a:cubicBezTo>
                    <a:pt x="24361" y="2584"/>
                    <a:pt x="24692" y="2567"/>
                    <a:pt x="25019" y="2553"/>
                  </a:cubicBezTo>
                  <a:cubicBezTo>
                    <a:pt x="25113" y="2549"/>
                    <a:pt x="25203" y="2549"/>
                    <a:pt x="25287" y="2544"/>
                  </a:cubicBezTo>
                  <a:cubicBezTo>
                    <a:pt x="25432" y="2541"/>
                    <a:pt x="25577" y="2539"/>
                    <a:pt x="25723" y="2539"/>
                  </a:cubicBezTo>
                  <a:close/>
                  <a:moveTo>
                    <a:pt x="25645" y="0"/>
                  </a:moveTo>
                  <a:cubicBezTo>
                    <a:pt x="24524" y="0"/>
                    <a:pt x="23404" y="79"/>
                    <a:pt x="22293" y="236"/>
                  </a:cubicBezTo>
                  <a:cubicBezTo>
                    <a:pt x="22235" y="240"/>
                    <a:pt x="22173" y="249"/>
                    <a:pt x="22115" y="264"/>
                  </a:cubicBezTo>
                  <a:cubicBezTo>
                    <a:pt x="19816" y="601"/>
                    <a:pt x="17565" y="1281"/>
                    <a:pt x="15445" y="2308"/>
                  </a:cubicBezTo>
                  <a:cubicBezTo>
                    <a:pt x="15405" y="2329"/>
                    <a:pt x="15359" y="2347"/>
                    <a:pt x="15316" y="2375"/>
                  </a:cubicBezTo>
                  <a:cubicBezTo>
                    <a:pt x="15314" y="2373"/>
                    <a:pt x="15313" y="2372"/>
                    <a:pt x="15312" y="2372"/>
                  </a:cubicBezTo>
                  <a:cubicBezTo>
                    <a:pt x="15312" y="2372"/>
                    <a:pt x="15312" y="2374"/>
                    <a:pt x="15312" y="2378"/>
                  </a:cubicBezTo>
                  <a:cubicBezTo>
                    <a:pt x="15128" y="2464"/>
                    <a:pt x="14944" y="2557"/>
                    <a:pt x="14762" y="2659"/>
                  </a:cubicBezTo>
                  <a:cubicBezTo>
                    <a:pt x="14609" y="2730"/>
                    <a:pt x="14467" y="2811"/>
                    <a:pt x="14323" y="2890"/>
                  </a:cubicBezTo>
                  <a:cubicBezTo>
                    <a:pt x="12484" y="3903"/>
                    <a:pt x="10761" y="5186"/>
                    <a:pt x="9207" y="6735"/>
                  </a:cubicBezTo>
                  <a:cubicBezTo>
                    <a:pt x="9014" y="6926"/>
                    <a:pt x="8827" y="7123"/>
                    <a:pt x="8643" y="7316"/>
                  </a:cubicBezTo>
                  <a:cubicBezTo>
                    <a:pt x="0" y="16563"/>
                    <a:pt x="394" y="31285"/>
                    <a:pt x="9676" y="40589"/>
                  </a:cubicBezTo>
                  <a:cubicBezTo>
                    <a:pt x="14517" y="45442"/>
                    <a:pt x="20844" y="47883"/>
                    <a:pt x="27105" y="47883"/>
                  </a:cubicBezTo>
                  <a:cubicBezTo>
                    <a:pt x="29831" y="47883"/>
                    <a:pt x="32545" y="47420"/>
                    <a:pt x="35118" y="46492"/>
                  </a:cubicBezTo>
                  <a:cubicBezTo>
                    <a:pt x="36277" y="46069"/>
                    <a:pt x="37412" y="45551"/>
                    <a:pt x="38506" y="44936"/>
                  </a:cubicBezTo>
                  <a:cubicBezTo>
                    <a:pt x="38653" y="44859"/>
                    <a:pt x="38801" y="44775"/>
                    <a:pt x="38948" y="44689"/>
                  </a:cubicBezTo>
                  <a:cubicBezTo>
                    <a:pt x="40586" y="43726"/>
                    <a:pt x="42126" y="42547"/>
                    <a:pt x="43532" y="41144"/>
                  </a:cubicBezTo>
                  <a:cubicBezTo>
                    <a:pt x="45314" y="39367"/>
                    <a:pt x="46747" y="37364"/>
                    <a:pt x="47818" y="35224"/>
                  </a:cubicBezTo>
                  <a:cubicBezTo>
                    <a:pt x="47849" y="35176"/>
                    <a:pt x="47877" y="35122"/>
                    <a:pt x="47895" y="35068"/>
                  </a:cubicBezTo>
                  <a:cubicBezTo>
                    <a:pt x="48329" y="34205"/>
                    <a:pt x="48702" y="33316"/>
                    <a:pt x="49011" y="32408"/>
                  </a:cubicBezTo>
                  <a:cubicBezTo>
                    <a:pt x="49613" y="30674"/>
                    <a:pt x="50004" y="28880"/>
                    <a:pt x="50181" y="27062"/>
                  </a:cubicBezTo>
                  <a:cubicBezTo>
                    <a:pt x="50193" y="26986"/>
                    <a:pt x="50198" y="26909"/>
                    <a:pt x="50204" y="26834"/>
                  </a:cubicBezTo>
                  <a:cubicBezTo>
                    <a:pt x="50245" y="26392"/>
                    <a:pt x="50276" y="25950"/>
                    <a:pt x="50291" y="25506"/>
                  </a:cubicBezTo>
                  <a:cubicBezTo>
                    <a:pt x="50291" y="25434"/>
                    <a:pt x="50296" y="25358"/>
                    <a:pt x="50296" y="25278"/>
                  </a:cubicBezTo>
                  <a:cubicBezTo>
                    <a:pt x="50363" y="22644"/>
                    <a:pt x="49996" y="19991"/>
                    <a:pt x="49198" y="17438"/>
                  </a:cubicBezTo>
                  <a:cubicBezTo>
                    <a:pt x="49179" y="17376"/>
                    <a:pt x="49161" y="17321"/>
                    <a:pt x="49140" y="17263"/>
                  </a:cubicBezTo>
                  <a:cubicBezTo>
                    <a:pt x="48458" y="15111"/>
                    <a:pt x="47463" y="13030"/>
                    <a:pt x="46160" y="11087"/>
                  </a:cubicBezTo>
                  <a:cubicBezTo>
                    <a:pt x="46133" y="11042"/>
                    <a:pt x="46102" y="10992"/>
                    <a:pt x="46066" y="10949"/>
                  </a:cubicBezTo>
                  <a:cubicBezTo>
                    <a:pt x="45200" y="9660"/>
                    <a:pt x="44191" y="8432"/>
                    <a:pt x="43052" y="7292"/>
                  </a:cubicBezTo>
                  <a:cubicBezTo>
                    <a:pt x="42610" y="6848"/>
                    <a:pt x="42154" y="6428"/>
                    <a:pt x="41690" y="6024"/>
                  </a:cubicBezTo>
                  <a:cubicBezTo>
                    <a:pt x="41653" y="5988"/>
                    <a:pt x="41609" y="5952"/>
                    <a:pt x="41564" y="5916"/>
                  </a:cubicBezTo>
                  <a:cubicBezTo>
                    <a:pt x="40706" y="5182"/>
                    <a:pt x="39808" y="4514"/>
                    <a:pt x="38879" y="3914"/>
                  </a:cubicBezTo>
                  <a:cubicBezTo>
                    <a:pt x="38006" y="3354"/>
                    <a:pt x="37112" y="2852"/>
                    <a:pt x="36193" y="2412"/>
                  </a:cubicBezTo>
                  <a:cubicBezTo>
                    <a:pt x="36059" y="2349"/>
                    <a:pt x="35935" y="2287"/>
                    <a:pt x="35796" y="2228"/>
                  </a:cubicBezTo>
                  <a:cubicBezTo>
                    <a:pt x="35743" y="2201"/>
                    <a:pt x="35688" y="2174"/>
                    <a:pt x="35621" y="2152"/>
                  </a:cubicBezTo>
                  <a:cubicBezTo>
                    <a:pt x="34093" y="1461"/>
                    <a:pt x="32515" y="936"/>
                    <a:pt x="30901" y="581"/>
                  </a:cubicBezTo>
                  <a:cubicBezTo>
                    <a:pt x="30830" y="564"/>
                    <a:pt x="30753" y="550"/>
                    <a:pt x="30683" y="533"/>
                  </a:cubicBezTo>
                  <a:cubicBezTo>
                    <a:pt x="29798" y="343"/>
                    <a:pt x="28908" y="204"/>
                    <a:pt x="28014" y="122"/>
                  </a:cubicBezTo>
                  <a:cubicBezTo>
                    <a:pt x="27937" y="110"/>
                    <a:pt x="27857" y="100"/>
                    <a:pt x="27781" y="95"/>
                  </a:cubicBezTo>
                  <a:cubicBezTo>
                    <a:pt x="27069" y="32"/>
                    <a:pt x="26357" y="0"/>
                    <a:pt x="25645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37309c9393f_0_9"/>
            <p:cNvSpPr/>
            <p:nvPr/>
          </p:nvSpPr>
          <p:spPr>
            <a:xfrm>
              <a:off x="5238600" y="402500"/>
              <a:ext cx="357800" cy="204600"/>
            </a:xfrm>
            <a:custGeom>
              <a:rect b="b" l="l" r="r" t="t"/>
              <a:pathLst>
                <a:path extrusionOk="0" h="8184" w="14312">
                  <a:moveTo>
                    <a:pt x="5158" y="1"/>
                  </a:moveTo>
                  <a:cubicBezTo>
                    <a:pt x="3746" y="1"/>
                    <a:pt x="2547" y="500"/>
                    <a:pt x="1924" y="1777"/>
                  </a:cubicBezTo>
                  <a:cubicBezTo>
                    <a:pt x="0" y="5723"/>
                    <a:pt x="7818" y="8184"/>
                    <a:pt x="10840" y="8184"/>
                  </a:cubicBezTo>
                  <a:cubicBezTo>
                    <a:pt x="10988" y="8184"/>
                    <a:pt x="11125" y="8178"/>
                    <a:pt x="11248" y="8166"/>
                  </a:cubicBezTo>
                  <a:cubicBezTo>
                    <a:pt x="11926" y="8100"/>
                    <a:pt x="12614" y="7959"/>
                    <a:pt x="13194" y="7602"/>
                  </a:cubicBezTo>
                  <a:cubicBezTo>
                    <a:pt x="13774" y="7245"/>
                    <a:pt x="14236" y="6642"/>
                    <a:pt x="14279" y="5962"/>
                  </a:cubicBezTo>
                  <a:cubicBezTo>
                    <a:pt x="14311" y="5464"/>
                    <a:pt x="14123" y="4974"/>
                    <a:pt x="13877" y="4540"/>
                  </a:cubicBezTo>
                  <a:cubicBezTo>
                    <a:pt x="12816" y="2662"/>
                    <a:pt x="8419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7309c9393f_0_9"/>
            <p:cNvSpPr/>
            <p:nvPr/>
          </p:nvSpPr>
          <p:spPr>
            <a:xfrm>
              <a:off x="5624100" y="590175"/>
              <a:ext cx="94550" cy="86125"/>
            </a:xfrm>
            <a:custGeom>
              <a:rect b="b" l="l" r="r" t="t"/>
              <a:pathLst>
                <a:path extrusionOk="0" h="3445" w="3782">
                  <a:moveTo>
                    <a:pt x="1892" y="1"/>
                  </a:moveTo>
                  <a:cubicBezTo>
                    <a:pt x="1452" y="1"/>
                    <a:pt x="1011" y="168"/>
                    <a:pt x="675" y="504"/>
                  </a:cubicBezTo>
                  <a:cubicBezTo>
                    <a:pt x="2" y="1174"/>
                    <a:pt x="1" y="2265"/>
                    <a:pt x="671" y="2940"/>
                  </a:cubicBezTo>
                  <a:cubicBezTo>
                    <a:pt x="1008" y="3277"/>
                    <a:pt x="1449" y="3445"/>
                    <a:pt x="1890" y="3445"/>
                  </a:cubicBezTo>
                  <a:cubicBezTo>
                    <a:pt x="2331" y="3445"/>
                    <a:pt x="2771" y="3277"/>
                    <a:pt x="3108" y="2942"/>
                  </a:cubicBezTo>
                  <a:cubicBezTo>
                    <a:pt x="3780" y="2270"/>
                    <a:pt x="3781" y="1181"/>
                    <a:pt x="3111" y="506"/>
                  </a:cubicBezTo>
                  <a:cubicBezTo>
                    <a:pt x="2774" y="169"/>
                    <a:pt x="2333" y="1"/>
                    <a:pt x="1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7309c9393f_0_9"/>
            <p:cNvSpPr/>
            <p:nvPr/>
          </p:nvSpPr>
          <p:spPr>
            <a:xfrm>
              <a:off x="5545725" y="1388675"/>
              <a:ext cx="233800" cy="339800"/>
            </a:xfrm>
            <a:custGeom>
              <a:rect b="b" l="l" r="r" t="t"/>
              <a:pathLst>
                <a:path extrusionOk="0" h="13592" w="9352">
                  <a:moveTo>
                    <a:pt x="3770" y="0"/>
                  </a:moveTo>
                  <a:lnTo>
                    <a:pt x="0" y="1938"/>
                  </a:lnTo>
                  <a:lnTo>
                    <a:pt x="5694" y="13592"/>
                  </a:lnTo>
                  <a:lnTo>
                    <a:pt x="9351" y="1153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7309c9393f_0_9"/>
            <p:cNvSpPr/>
            <p:nvPr/>
          </p:nvSpPr>
          <p:spPr>
            <a:xfrm>
              <a:off x="5619600" y="1654450"/>
              <a:ext cx="587175" cy="818025"/>
            </a:xfrm>
            <a:custGeom>
              <a:rect b="b" l="l" r="r" t="t"/>
              <a:pathLst>
                <a:path extrusionOk="0" h="32721" w="23487">
                  <a:moveTo>
                    <a:pt x="7996" y="1"/>
                  </a:moveTo>
                  <a:lnTo>
                    <a:pt x="6266" y="637"/>
                  </a:lnTo>
                  <a:lnTo>
                    <a:pt x="2319" y="2099"/>
                  </a:lnTo>
                  <a:lnTo>
                    <a:pt x="1" y="2955"/>
                  </a:lnTo>
                  <a:lnTo>
                    <a:pt x="15669" y="32716"/>
                  </a:lnTo>
                  <a:cubicBezTo>
                    <a:pt x="15759" y="32719"/>
                    <a:pt x="15850" y="32721"/>
                    <a:pt x="15940" y="32721"/>
                  </a:cubicBezTo>
                  <a:cubicBezTo>
                    <a:pt x="18719" y="32721"/>
                    <a:pt x="21458" y="31093"/>
                    <a:pt x="23486" y="29139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6" name="Google Shape;746;g37309c9393f_0_9"/>
          <p:cNvGrpSpPr/>
          <p:nvPr/>
        </p:nvGrpSpPr>
        <p:grpSpPr>
          <a:xfrm>
            <a:off x="7415586" y="2088851"/>
            <a:ext cx="1517887" cy="848635"/>
            <a:chOff x="2217675" y="1832200"/>
            <a:chExt cx="1421775" cy="794900"/>
          </a:xfrm>
        </p:grpSpPr>
        <p:sp>
          <p:nvSpPr>
            <p:cNvPr id="747" name="Google Shape;747;g37309c9393f_0_9"/>
            <p:cNvSpPr/>
            <p:nvPr/>
          </p:nvSpPr>
          <p:spPr>
            <a:xfrm>
              <a:off x="2217675" y="1832200"/>
              <a:ext cx="1421775" cy="794900"/>
            </a:xfrm>
            <a:custGeom>
              <a:rect b="b" l="l" r="r" t="t"/>
              <a:pathLst>
                <a:path extrusionOk="0" h="31796" w="56871">
                  <a:moveTo>
                    <a:pt x="4141" y="1"/>
                  </a:moveTo>
                  <a:cubicBezTo>
                    <a:pt x="1854" y="1"/>
                    <a:pt x="0" y="1855"/>
                    <a:pt x="0" y="4142"/>
                  </a:cubicBezTo>
                  <a:lnTo>
                    <a:pt x="0" y="16683"/>
                  </a:lnTo>
                  <a:cubicBezTo>
                    <a:pt x="0" y="18970"/>
                    <a:pt x="1855" y="20824"/>
                    <a:pt x="4141" y="20824"/>
                  </a:cubicBezTo>
                  <a:lnTo>
                    <a:pt x="47477" y="20824"/>
                  </a:lnTo>
                  <a:lnTo>
                    <a:pt x="55457" y="31796"/>
                  </a:lnTo>
                  <a:lnTo>
                    <a:pt x="54887" y="20217"/>
                  </a:lnTo>
                  <a:cubicBezTo>
                    <a:pt x="56077" y="19490"/>
                    <a:pt x="56871" y="18177"/>
                    <a:pt x="56871" y="16680"/>
                  </a:cubicBezTo>
                  <a:lnTo>
                    <a:pt x="56871" y="4142"/>
                  </a:lnTo>
                  <a:cubicBezTo>
                    <a:pt x="56871" y="1855"/>
                    <a:pt x="55016" y="1"/>
                    <a:pt x="52729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7309c9393f_0_9"/>
            <p:cNvSpPr/>
            <p:nvPr/>
          </p:nvSpPr>
          <p:spPr>
            <a:xfrm>
              <a:off x="2547550" y="19442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0"/>
                  </a:moveTo>
                  <a:cubicBezTo>
                    <a:pt x="3240" y="4109"/>
                    <a:pt x="3347" y="4770"/>
                    <a:pt x="3447" y="5431"/>
                  </a:cubicBezTo>
                  <a:cubicBezTo>
                    <a:pt x="2699" y="5353"/>
                    <a:pt x="1847" y="5133"/>
                    <a:pt x="2045" y="4420"/>
                  </a:cubicBezTo>
                  <a:cubicBezTo>
                    <a:pt x="2172" y="3957"/>
                    <a:pt x="2680" y="3636"/>
                    <a:pt x="3130" y="3450"/>
                  </a:cubicBezTo>
                  <a:close/>
                  <a:moveTo>
                    <a:pt x="5244" y="7137"/>
                  </a:moveTo>
                  <a:cubicBezTo>
                    <a:pt x="5483" y="7207"/>
                    <a:pt x="5694" y="7325"/>
                    <a:pt x="5839" y="7520"/>
                  </a:cubicBezTo>
                  <a:cubicBezTo>
                    <a:pt x="6091" y="7870"/>
                    <a:pt x="5770" y="8341"/>
                    <a:pt x="5516" y="8601"/>
                  </a:cubicBezTo>
                  <a:cubicBezTo>
                    <a:pt x="5493" y="8624"/>
                    <a:pt x="5471" y="8646"/>
                    <a:pt x="5447" y="8669"/>
                  </a:cubicBezTo>
                  <a:cubicBezTo>
                    <a:pt x="5382" y="8157"/>
                    <a:pt x="5315" y="7647"/>
                    <a:pt x="5244" y="7137"/>
                  </a:cubicBezTo>
                  <a:close/>
                  <a:moveTo>
                    <a:pt x="3489" y="1"/>
                  </a:moveTo>
                  <a:cubicBezTo>
                    <a:pt x="3046" y="1"/>
                    <a:pt x="2580" y="350"/>
                    <a:pt x="2684" y="917"/>
                  </a:cubicBezTo>
                  <a:cubicBezTo>
                    <a:pt x="2745" y="1246"/>
                    <a:pt x="2805" y="1574"/>
                    <a:pt x="2862" y="1903"/>
                  </a:cubicBezTo>
                  <a:cubicBezTo>
                    <a:pt x="2539" y="2014"/>
                    <a:pt x="2229" y="2160"/>
                    <a:pt x="1939" y="2345"/>
                  </a:cubicBezTo>
                  <a:cubicBezTo>
                    <a:pt x="852" y="3036"/>
                    <a:pt x="1" y="4402"/>
                    <a:pt x="778" y="5650"/>
                  </a:cubicBezTo>
                  <a:cubicBezTo>
                    <a:pt x="1412" y="6666"/>
                    <a:pt x="2564" y="6908"/>
                    <a:pt x="3673" y="6987"/>
                  </a:cubicBezTo>
                  <a:cubicBezTo>
                    <a:pt x="3777" y="7723"/>
                    <a:pt x="3876" y="8458"/>
                    <a:pt x="3969" y="9195"/>
                  </a:cubicBezTo>
                  <a:cubicBezTo>
                    <a:pt x="3373" y="9142"/>
                    <a:pt x="2795" y="8813"/>
                    <a:pt x="2411" y="8262"/>
                  </a:cubicBezTo>
                  <a:cubicBezTo>
                    <a:pt x="2288" y="8087"/>
                    <a:pt x="2080" y="8009"/>
                    <a:pt x="1867" y="8009"/>
                  </a:cubicBezTo>
                  <a:cubicBezTo>
                    <a:pt x="1667" y="8009"/>
                    <a:pt x="1463" y="8078"/>
                    <a:pt x="1325" y="8201"/>
                  </a:cubicBezTo>
                  <a:cubicBezTo>
                    <a:pt x="985" y="8507"/>
                    <a:pt x="1026" y="8947"/>
                    <a:pt x="1265" y="9288"/>
                  </a:cubicBezTo>
                  <a:cubicBezTo>
                    <a:pt x="1903" y="10202"/>
                    <a:pt x="3008" y="10754"/>
                    <a:pt x="4117" y="10754"/>
                  </a:cubicBezTo>
                  <a:cubicBezTo>
                    <a:pt x="4131" y="10754"/>
                    <a:pt x="4144" y="10754"/>
                    <a:pt x="4158" y="10754"/>
                  </a:cubicBezTo>
                  <a:cubicBezTo>
                    <a:pt x="4200" y="11118"/>
                    <a:pt x="4239" y="11480"/>
                    <a:pt x="4279" y="11844"/>
                  </a:cubicBezTo>
                  <a:cubicBezTo>
                    <a:pt x="4318" y="12202"/>
                    <a:pt x="4702" y="12445"/>
                    <a:pt x="5047" y="12445"/>
                  </a:cubicBezTo>
                  <a:cubicBezTo>
                    <a:pt x="5098" y="12445"/>
                    <a:pt x="5147" y="12439"/>
                    <a:pt x="5195" y="12429"/>
                  </a:cubicBezTo>
                  <a:cubicBezTo>
                    <a:pt x="5636" y="12329"/>
                    <a:pt x="5824" y="11929"/>
                    <a:pt x="5780" y="11513"/>
                  </a:cubicBezTo>
                  <a:cubicBezTo>
                    <a:pt x="5739" y="11132"/>
                    <a:pt x="5696" y="10753"/>
                    <a:pt x="5652" y="10373"/>
                  </a:cubicBezTo>
                  <a:cubicBezTo>
                    <a:pt x="6631" y="9874"/>
                    <a:pt x="7463" y="8922"/>
                    <a:pt x="7470" y="7808"/>
                  </a:cubicBezTo>
                  <a:cubicBezTo>
                    <a:pt x="7473" y="7075"/>
                    <a:pt x="7058" y="6431"/>
                    <a:pt x="6457" y="6034"/>
                  </a:cubicBezTo>
                  <a:cubicBezTo>
                    <a:pt x="6024" y="5748"/>
                    <a:pt x="5525" y="5611"/>
                    <a:pt x="5014" y="5542"/>
                  </a:cubicBezTo>
                  <a:cubicBezTo>
                    <a:pt x="4894" y="4737"/>
                    <a:pt x="4767" y="3934"/>
                    <a:pt x="4634" y="3132"/>
                  </a:cubicBezTo>
                  <a:cubicBezTo>
                    <a:pt x="4678" y="3130"/>
                    <a:pt x="4723" y="3130"/>
                    <a:pt x="4767" y="3130"/>
                  </a:cubicBezTo>
                  <a:cubicBezTo>
                    <a:pt x="5005" y="3130"/>
                    <a:pt x="5242" y="3149"/>
                    <a:pt x="5472" y="3192"/>
                  </a:cubicBezTo>
                  <a:cubicBezTo>
                    <a:pt x="5542" y="3205"/>
                    <a:pt x="5611" y="3211"/>
                    <a:pt x="5680" y="3211"/>
                  </a:cubicBezTo>
                  <a:cubicBezTo>
                    <a:pt x="6015" y="3211"/>
                    <a:pt x="6324" y="3056"/>
                    <a:pt x="6439" y="2696"/>
                  </a:cubicBezTo>
                  <a:cubicBezTo>
                    <a:pt x="6555" y="2342"/>
                    <a:pt x="6356" y="1805"/>
                    <a:pt x="5943" y="1730"/>
                  </a:cubicBezTo>
                  <a:cubicBezTo>
                    <a:pt x="5535" y="1655"/>
                    <a:pt x="5111" y="1614"/>
                    <a:pt x="4686" y="1614"/>
                  </a:cubicBezTo>
                  <a:cubicBezTo>
                    <a:pt x="4582" y="1614"/>
                    <a:pt x="4478" y="1616"/>
                    <a:pt x="4373" y="1621"/>
                  </a:cubicBezTo>
                  <a:cubicBezTo>
                    <a:pt x="4312" y="1276"/>
                    <a:pt x="4249" y="931"/>
                    <a:pt x="4186" y="586"/>
                  </a:cubicBezTo>
                  <a:cubicBezTo>
                    <a:pt x="4111" y="180"/>
                    <a:pt x="3806" y="1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7309c9393f_0_9"/>
            <p:cNvSpPr/>
            <p:nvPr/>
          </p:nvSpPr>
          <p:spPr>
            <a:xfrm>
              <a:off x="2825375" y="19415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1"/>
                  </a:moveTo>
                  <a:cubicBezTo>
                    <a:pt x="3240" y="4110"/>
                    <a:pt x="3346" y="4771"/>
                    <a:pt x="3446" y="5431"/>
                  </a:cubicBezTo>
                  <a:cubicBezTo>
                    <a:pt x="2697" y="5353"/>
                    <a:pt x="1846" y="5132"/>
                    <a:pt x="2044" y="4420"/>
                  </a:cubicBezTo>
                  <a:cubicBezTo>
                    <a:pt x="2172" y="3959"/>
                    <a:pt x="2680" y="3636"/>
                    <a:pt x="3130" y="3451"/>
                  </a:cubicBezTo>
                  <a:close/>
                  <a:moveTo>
                    <a:pt x="5244" y="7137"/>
                  </a:moveTo>
                  <a:cubicBezTo>
                    <a:pt x="5482" y="7208"/>
                    <a:pt x="5694" y="7326"/>
                    <a:pt x="5838" y="7521"/>
                  </a:cubicBezTo>
                  <a:cubicBezTo>
                    <a:pt x="6091" y="7869"/>
                    <a:pt x="5768" y="8341"/>
                    <a:pt x="5516" y="8601"/>
                  </a:cubicBezTo>
                  <a:cubicBezTo>
                    <a:pt x="5492" y="8625"/>
                    <a:pt x="5470" y="8647"/>
                    <a:pt x="5447" y="8669"/>
                  </a:cubicBezTo>
                  <a:cubicBezTo>
                    <a:pt x="5381" y="8158"/>
                    <a:pt x="5314" y="7648"/>
                    <a:pt x="5244" y="7137"/>
                  </a:cubicBezTo>
                  <a:close/>
                  <a:moveTo>
                    <a:pt x="3488" y="0"/>
                  </a:moveTo>
                  <a:cubicBezTo>
                    <a:pt x="3045" y="0"/>
                    <a:pt x="2579" y="349"/>
                    <a:pt x="2683" y="917"/>
                  </a:cubicBezTo>
                  <a:cubicBezTo>
                    <a:pt x="2744" y="1245"/>
                    <a:pt x="2803" y="1573"/>
                    <a:pt x="2862" y="1902"/>
                  </a:cubicBezTo>
                  <a:cubicBezTo>
                    <a:pt x="2539" y="2013"/>
                    <a:pt x="2229" y="2160"/>
                    <a:pt x="1938" y="2344"/>
                  </a:cubicBezTo>
                  <a:cubicBezTo>
                    <a:pt x="850" y="3037"/>
                    <a:pt x="1" y="4402"/>
                    <a:pt x="777" y="5649"/>
                  </a:cubicBezTo>
                  <a:cubicBezTo>
                    <a:pt x="1410" y="6665"/>
                    <a:pt x="2564" y="6907"/>
                    <a:pt x="3673" y="6988"/>
                  </a:cubicBezTo>
                  <a:cubicBezTo>
                    <a:pt x="3776" y="7722"/>
                    <a:pt x="3875" y="8458"/>
                    <a:pt x="3968" y="9194"/>
                  </a:cubicBezTo>
                  <a:cubicBezTo>
                    <a:pt x="3372" y="9141"/>
                    <a:pt x="2794" y="8812"/>
                    <a:pt x="2410" y="8261"/>
                  </a:cubicBezTo>
                  <a:cubicBezTo>
                    <a:pt x="2288" y="8086"/>
                    <a:pt x="2079" y="8008"/>
                    <a:pt x="1867" y="8008"/>
                  </a:cubicBezTo>
                  <a:cubicBezTo>
                    <a:pt x="1666" y="8008"/>
                    <a:pt x="1462" y="8078"/>
                    <a:pt x="1325" y="8202"/>
                  </a:cubicBezTo>
                  <a:cubicBezTo>
                    <a:pt x="984" y="8506"/>
                    <a:pt x="1026" y="8946"/>
                    <a:pt x="1264" y="9287"/>
                  </a:cubicBezTo>
                  <a:cubicBezTo>
                    <a:pt x="1903" y="10201"/>
                    <a:pt x="3008" y="10753"/>
                    <a:pt x="4116" y="10753"/>
                  </a:cubicBezTo>
                  <a:cubicBezTo>
                    <a:pt x="4130" y="10753"/>
                    <a:pt x="4143" y="10753"/>
                    <a:pt x="4157" y="10753"/>
                  </a:cubicBezTo>
                  <a:cubicBezTo>
                    <a:pt x="4199" y="11117"/>
                    <a:pt x="4239" y="11480"/>
                    <a:pt x="4278" y="11844"/>
                  </a:cubicBezTo>
                  <a:cubicBezTo>
                    <a:pt x="4317" y="12201"/>
                    <a:pt x="4700" y="12444"/>
                    <a:pt x="5045" y="12444"/>
                  </a:cubicBezTo>
                  <a:cubicBezTo>
                    <a:pt x="5096" y="12444"/>
                    <a:pt x="5146" y="12439"/>
                    <a:pt x="5194" y="12428"/>
                  </a:cubicBezTo>
                  <a:cubicBezTo>
                    <a:pt x="5636" y="12328"/>
                    <a:pt x="5824" y="11929"/>
                    <a:pt x="5779" y="11512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3" y="8922"/>
                    <a:pt x="7469" y="7807"/>
                  </a:cubicBezTo>
                  <a:cubicBezTo>
                    <a:pt x="7473" y="7074"/>
                    <a:pt x="7057" y="6430"/>
                    <a:pt x="6457" y="6033"/>
                  </a:cubicBezTo>
                  <a:cubicBezTo>
                    <a:pt x="6024" y="5748"/>
                    <a:pt x="5524" y="5610"/>
                    <a:pt x="5014" y="5541"/>
                  </a:cubicBezTo>
                  <a:cubicBezTo>
                    <a:pt x="4893" y="4736"/>
                    <a:pt x="4767" y="3934"/>
                    <a:pt x="4633" y="3132"/>
                  </a:cubicBezTo>
                  <a:cubicBezTo>
                    <a:pt x="4681" y="3130"/>
                    <a:pt x="4729" y="3129"/>
                    <a:pt x="4777" y="3129"/>
                  </a:cubicBezTo>
                  <a:cubicBezTo>
                    <a:pt x="5011" y="3129"/>
                    <a:pt x="5244" y="3149"/>
                    <a:pt x="5471" y="3191"/>
                  </a:cubicBezTo>
                  <a:cubicBezTo>
                    <a:pt x="5541" y="3204"/>
                    <a:pt x="5610" y="3211"/>
                    <a:pt x="5679" y="3211"/>
                  </a:cubicBezTo>
                  <a:cubicBezTo>
                    <a:pt x="6014" y="3211"/>
                    <a:pt x="6324" y="3055"/>
                    <a:pt x="6438" y="2696"/>
                  </a:cubicBezTo>
                  <a:cubicBezTo>
                    <a:pt x="6553" y="2342"/>
                    <a:pt x="6354" y="1804"/>
                    <a:pt x="5942" y="1729"/>
                  </a:cubicBezTo>
                  <a:cubicBezTo>
                    <a:pt x="5534" y="1655"/>
                    <a:pt x="5110" y="1613"/>
                    <a:pt x="4685" y="1613"/>
                  </a:cubicBezTo>
                  <a:cubicBezTo>
                    <a:pt x="4581" y="1613"/>
                    <a:pt x="4476" y="1615"/>
                    <a:pt x="4372" y="1621"/>
                  </a:cubicBezTo>
                  <a:cubicBezTo>
                    <a:pt x="4312" y="1275"/>
                    <a:pt x="4249" y="930"/>
                    <a:pt x="4186" y="585"/>
                  </a:cubicBezTo>
                  <a:cubicBezTo>
                    <a:pt x="4111" y="179"/>
                    <a:pt x="3806" y="0"/>
                    <a:pt x="3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7309c9393f_0_9"/>
            <p:cNvSpPr/>
            <p:nvPr/>
          </p:nvSpPr>
          <p:spPr>
            <a:xfrm>
              <a:off x="3099575" y="1926125"/>
              <a:ext cx="186825" cy="311125"/>
            </a:xfrm>
            <a:custGeom>
              <a:rect b="b" l="l" r="r" t="t"/>
              <a:pathLst>
                <a:path extrusionOk="0" h="12445" w="7473">
                  <a:moveTo>
                    <a:pt x="3130" y="3450"/>
                  </a:moveTo>
                  <a:cubicBezTo>
                    <a:pt x="3240" y="4109"/>
                    <a:pt x="3346" y="4769"/>
                    <a:pt x="3446" y="5430"/>
                  </a:cubicBezTo>
                  <a:cubicBezTo>
                    <a:pt x="2697" y="5353"/>
                    <a:pt x="1847" y="5131"/>
                    <a:pt x="2044" y="4420"/>
                  </a:cubicBezTo>
                  <a:cubicBezTo>
                    <a:pt x="2173" y="3958"/>
                    <a:pt x="2680" y="3637"/>
                    <a:pt x="3130" y="3450"/>
                  </a:cubicBezTo>
                  <a:close/>
                  <a:moveTo>
                    <a:pt x="5245" y="7138"/>
                  </a:moveTo>
                  <a:lnTo>
                    <a:pt x="5245" y="7138"/>
                  </a:lnTo>
                  <a:cubicBezTo>
                    <a:pt x="5482" y="7208"/>
                    <a:pt x="5695" y="7325"/>
                    <a:pt x="5838" y="7521"/>
                  </a:cubicBezTo>
                  <a:cubicBezTo>
                    <a:pt x="6091" y="7868"/>
                    <a:pt x="5769" y="8341"/>
                    <a:pt x="5517" y="8601"/>
                  </a:cubicBezTo>
                  <a:cubicBezTo>
                    <a:pt x="5493" y="8625"/>
                    <a:pt x="5471" y="8647"/>
                    <a:pt x="5448" y="8669"/>
                  </a:cubicBezTo>
                  <a:cubicBezTo>
                    <a:pt x="5382" y="8158"/>
                    <a:pt x="5315" y="7647"/>
                    <a:pt x="5245" y="7138"/>
                  </a:cubicBezTo>
                  <a:close/>
                  <a:moveTo>
                    <a:pt x="3487" y="1"/>
                  </a:moveTo>
                  <a:cubicBezTo>
                    <a:pt x="3044" y="1"/>
                    <a:pt x="2578" y="350"/>
                    <a:pt x="2682" y="917"/>
                  </a:cubicBezTo>
                  <a:cubicBezTo>
                    <a:pt x="2743" y="1245"/>
                    <a:pt x="2803" y="1573"/>
                    <a:pt x="2860" y="1902"/>
                  </a:cubicBezTo>
                  <a:cubicBezTo>
                    <a:pt x="2538" y="2013"/>
                    <a:pt x="2227" y="2159"/>
                    <a:pt x="1937" y="2344"/>
                  </a:cubicBezTo>
                  <a:cubicBezTo>
                    <a:pt x="850" y="3036"/>
                    <a:pt x="0" y="4402"/>
                    <a:pt x="777" y="5648"/>
                  </a:cubicBezTo>
                  <a:cubicBezTo>
                    <a:pt x="1410" y="6665"/>
                    <a:pt x="2562" y="6908"/>
                    <a:pt x="3672" y="6987"/>
                  </a:cubicBezTo>
                  <a:cubicBezTo>
                    <a:pt x="3775" y="7722"/>
                    <a:pt x="3875" y="8458"/>
                    <a:pt x="3968" y="9194"/>
                  </a:cubicBezTo>
                  <a:cubicBezTo>
                    <a:pt x="3371" y="9142"/>
                    <a:pt x="2792" y="8812"/>
                    <a:pt x="2409" y="8261"/>
                  </a:cubicBezTo>
                  <a:cubicBezTo>
                    <a:pt x="2287" y="8086"/>
                    <a:pt x="2079" y="8008"/>
                    <a:pt x="1866" y="8008"/>
                  </a:cubicBezTo>
                  <a:cubicBezTo>
                    <a:pt x="1666" y="8008"/>
                    <a:pt x="1462" y="8078"/>
                    <a:pt x="1324" y="8201"/>
                  </a:cubicBezTo>
                  <a:cubicBezTo>
                    <a:pt x="984" y="8506"/>
                    <a:pt x="1026" y="8945"/>
                    <a:pt x="1263" y="9286"/>
                  </a:cubicBezTo>
                  <a:cubicBezTo>
                    <a:pt x="1903" y="10201"/>
                    <a:pt x="3008" y="10754"/>
                    <a:pt x="4119" y="10754"/>
                  </a:cubicBezTo>
                  <a:cubicBezTo>
                    <a:pt x="4131" y="10754"/>
                    <a:pt x="4144" y="10754"/>
                    <a:pt x="4156" y="10754"/>
                  </a:cubicBezTo>
                  <a:cubicBezTo>
                    <a:pt x="4198" y="11116"/>
                    <a:pt x="4239" y="11479"/>
                    <a:pt x="4277" y="11843"/>
                  </a:cubicBezTo>
                  <a:cubicBezTo>
                    <a:pt x="4317" y="12203"/>
                    <a:pt x="4700" y="12445"/>
                    <a:pt x="5045" y="12445"/>
                  </a:cubicBezTo>
                  <a:cubicBezTo>
                    <a:pt x="5096" y="12445"/>
                    <a:pt x="5145" y="12439"/>
                    <a:pt x="5193" y="12428"/>
                  </a:cubicBezTo>
                  <a:cubicBezTo>
                    <a:pt x="5636" y="12329"/>
                    <a:pt x="5822" y="11928"/>
                    <a:pt x="5778" y="11513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2" y="8923"/>
                    <a:pt x="7469" y="7808"/>
                  </a:cubicBezTo>
                  <a:cubicBezTo>
                    <a:pt x="7473" y="7075"/>
                    <a:pt x="7056" y="6429"/>
                    <a:pt x="6455" y="6034"/>
                  </a:cubicBezTo>
                  <a:cubicBezTo>
                    <a:pt x="6023" y="5748"/>
                    <a:pt x="5523" y="5611"/>
                    <a:pt x="5013" y="5542"/>
                  </a:cubicBezTo>
                  <a:cubicBezTo>
                    <a:pt x="4893" y="4737"/>
                    <a:pt x="4765" y="3933"/>
                    <a:pt x="4632" y="3131"/>
                  </a:cubicBezTo>
                  <a:cubicBezTo>
                    <a:pt x="4679" y="3130"/>
                    <a:pt x="4725" y="3129"/>
                    <a:pt x="4772" y="3129"/>
                  </a:cubicBezTo>
                  <a:cubicBezTo>
                    <a:pt x="5008" y="3129"/>
                    <a:pt x="5242" y="3149"/>
                    <a:pt x="5471" y="3192"/>
                  </a:cubicBezTo>
                  <a:cubicBezTo>
                    <a:pt x="5540" y="3205"/>
                    <a:pt x="5610" y="3211"/>
                    <a:pt x="5678" y="3211"/>
                  </a:cubicBezTo>
                  <a:cubicBezTo>
                    <a:pt x="6013" y="3211"/>
                    <a:pt x="6322" y="3056"/>
                    <a:pt x="6438" y="2696"/>
                  </a:cubicBezTo>
                  <a:cubicBezTo>
                    <a:pt x="6553" y="2341"/>
                    <a:pt x="6354" y="1803"/>
                    <a:pt x="5942" y="1729"/>
                  </a:cubicBezTo>
                  <a:cubicBezTo>
                    <a:pt x="5533" y="1654"/>
                    <a:pt x="5109" y="1612"/>
                    <a:pt x="4684" y="1612"/>
                  </a:cubicBezTo>
                  <a:cubicBezTo>
                    <a:pt x="4580" y="1612"/>
                    <a:pt x="4476" y="1615"/>
                    <a:pt x="4372" y="1620"/>
                  </a:cubicBezTo>
                  <a:cubicBezTo>
                    <a:pt x="4310" y="1275"/>
                    <a:pt x="4247" y="929"/>
                    <a:pt x="4184" y="586"/>
                  </a:cubicBezTo>
                  <a:cubicBezTo>
                    <a:pt x="4109" y="180"/>
                    <a:pt x="3804" y="1"/>
                    <a:pt x="3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g37309c9393f_0_9"/>
          <p:cNvGrpSpPr/>
          <p:nvPr/>
        </p:nvGrpSpPr>
        <p:grpSpPr>
          <a:xfrm>
            <a:off x="8052725" y="3880550"/>
            <a:ext cx="1091175" cy="1262950"/>
            <a:chOff x="4967100" y="1344375"/>
            <a:chExt cx="1091175" cy="1262950"/>
          </a:xfrm>
        </p:grpSpPr>
        <p:sp>
          <p:nvSpPr>
            <p:cNvPr id="752" name="Google Shape;752;g37309c9393f_0_9"/>
            <p:cNvSpPr/>
            <p:nvPr/>
          </p:nvSpPr>
          <p:spPr>
            <a:xfrm>
              <a:off x="4967100" y="1344375"/>
              <a:ext cx="1091175" cy="1262950"/>
            </a:xfrm>
            <a:custGeom>
              <a:rect b="b" l="l" r="r" t="t"/>
              <a:pathLst>
                <a:path extrusionOk="0" h="50518" w="43647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7309c9393f_0_9"/>
            <p:cNvSpPr/>
            <p:nvPr/>
          </p:nvSpPr>
          <p:spPr>
            <a:xfrm>
              <a:off x="5441300" y="1669750"/>
              <a:ext cx="361100" cy="59100"/>
            </a:xfrm>
            <a:custGeom>
              <a:rect b="b" l="l" r="r" t="t"/>
              <a:pathLst>
                <a:path extrusionOk="0" h="2364" w="14444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7309c9393f_0_9"/>
            <p:cNvSpPr/>
            <p:nvPr/>
          </p:nvSpPr>
          <p:spPr>
            <a:xfrm>
              <a:off x="5286275" y="1798225"/>
              <a:ext cx="772000" cy="809100"/>
            </a:xfrm>
            <a:custGeom>
              <a:rect b="b" l="l" r="r" t="t"/>
              <a:pathLst>
                <a:path extrusionOk="0" h="32364" w="3088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37309c9393f_0_9"/>
            <p:cNvSpPr/>
            <p:nvPr/>
          </p:nvSpPr>
          <p:spPr>
            <a:xfrm>
              <a:off x="5450900" y="1885300"/>
              <a:ext cx="264975" cy="460750"/>
            </a:xfrm>
            <a:custGeom>
              <a:rect b="b" l="l" r="r" t="t"/>
              <a:pathLst>
                <a:path extrusionOk="0" h="18430" w="10599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37309c9393f_0_9"/>
            <p:cNvSpPr/>
            <p:nvPr/>
          </p:nvSpPr>
          <p:spPr>
            <a:xfrm>
              <a:off x="5445750" y="1409800"/>
              <a:ext cx="119000" cy="217675"/>
            </a:xfrm>
            <a:custGeom>
              <a:rect b="b" l="l" r="r" t="t"/>
              <a:pathLst>
                <a:path extrusionOk="0" h="8707" w="476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7309c9393f_0_9"/>
            <p:cNvSpPr/>
            <p:nvPr/>
          </p:nvSpPr>
          <p:spPr>
            <a:xfrm>
              <a:off x="5708950" y="1422875"/>
              <a:ext cx="107000" cy="215700"/>
            </a:xfrm>
            <a:custGeom>
              <a:rect b="b" l="l" r="r" t="t"/>
              <a:pathLst>
                <a:path extrusionOk="0" h="8628" w="428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7309c9393f_0_45"/>
          <p:cNvSpPr txBox="1"/>
          <p:nvPr>
            <p:ph idx="4294967295" type="title"/>
          </p:nvPr>
        </p:nvSpPr>
        <p:spPr>
          <a:xfrm>
            <a:off x="1812750" y="369775"/>
            <a:ext cx="6309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3600"/>
              <a:t>Recommendations to Client</a:t>
            </a:r>
            <a:endParaRPr sz="3600"/>
          </a:p>
        </p:txBody>
      </p:sp>
      <p:sp>
        <p:nvSpPr>
          <p:cNvPr id="763" name="Google Shape;763;g37309c9393f_0_45"/>
          <p:cNvSpPr txBox="1"/>
          <p:nvPr>
            <p:ph idx="4294967295" type="subTitle"/>
          </p:nvPr>
        </p:nvSpPr>
        <p:spPr>
          <a:xfrm flipH="1">
            <a:off x="102750" y="1217500"/>
            <a:ext cx="8938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Incorporation of new data into Assette’s reporting ecosystem when Real Estate asset class is integrated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Incorporate logic &amp; validation to cover broader asset classes beyond Real Estate</a:t>
            </a:r>
            <a:endParaRPr b="1" sz="1600">
              <a:solidFill>
                <a:schemeClr val="accent6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b="1" lang="en" sz="1600">
                <a:solidFill>
                  <a:schemeClr val="accent6"/>
                </a:solidFill>
              </a:rPr>
              <a:t>Ex: Private Equity, </a:t>
            </a:r>
            <a:r>
              <a:rPr b="1" lang="en" sz="1600">
                <a:solidFill>
                  <a:schemeClr val="accent6"/>
                </a:solidFill>
              </a:rPr>
              <a:t>Hedge</a:t>
            </a:r>
            <a:r>
              <a:rPr b="1" lang="en" sz="1600">
                <a:solidFill>
                  <a:schemeClr val="accent6"/>
                </a:solidFill>
              </a:rPr>
              <a:t> Fund, Alternatives, Multi-Asset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Implement governance &amp; stewardship processes to ensure product classifications, benchmarks, and metadata remain accurate as investment strategies evolve</a:t>
            </a:r>
            <a:endParaRPr b="1"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7309c9393f_0_50"/>
          <p:cNvSpPr txBox="1"/>
          <p:nvPr>
            <p:ph idx="4294967295" type="title"/>
          </p:nvPr>
        </p:nvSpPr>
        <p:spPr>
          <a:xfrm>
            <a:off x="926600" y="389050"/>
            <a:ext cx="7965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3600"/>
              <a:t>Future Work &amp; Extensions</a:t>
            </a:r>
            <a:endParaRPr sz="3600"/>
          </a:p>
        </p:txBody>
      </p:sp>
      <p:sp>
        <p:nvSpPr>
          <p:cNvPr id="769" name="Google Shape;769;g37309c9393f_0_50"/>
          <p:cNvSpPr txBox="1"/>
          <p:nvPr>
            <p:ph idx="4294967295" type="subTitle"/>
          </p:nvPr>
        </p:nvSpPr>
        <p:spPr>
          <a:xfrm flipH="1">
            <a:off x="358675" y="992100"/>
            <a:ext cx="85914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b="1" lang="en" sz="1300">
                <a:solidFill>
                  <a:schemeClr val="accent6"/>
                </a:solidFill>
              </a:rPr>
              <a:t>Integrate Holdings-Based Classification: dynamically classify products by Real Estate sub-class (e.g. REIT, Core, </a:t>
            </a:r>
            <a:r>
              <a:rPr b="1" lang="en" sz="1300">
                <a:solidFill>
                  <a:schemeClr val="accent6"/>
                </a:solidFill>
              </a:rPr>
              <a:t>Opportunistic</a:t>
            </a:r>
            <a:r>
              <a:rPr b="1" lang="en" sz="1300">
                <a:solidFill>
                  <a:schemeClr val="accent6"/>
                </a:solidFill>
              </a:rPr>
              <a:t>) and auto‑update portfolio metadata</a:t>
            </a:r>
            <a:endParaRPr b="1" sz="1300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b="1" lang="en" sz="1300">
                <a:solidFill>
                  <a:schemeClr val="accent6"/>
                </a:solidFill>
              </a:rPr>
              <a:t>Automate Data Refresh &amp; Scheduling: Deploy the pipeline in a production scheduler (Airflow, dbt, or Snowflake Tasks) for fully automated daily/weekly updates</a:t>
            </a:r>
            <a:endParaRPr b="1" sz="1300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b="1" lang="en" sz="1300">
                <a:solidFill>
                  <a:schemeClr val="accent6"/>
                </a:solidFill>
              </a:rPr>
              <a:t>Enhance Data Quality Validation: Add exception handling, anomaly detection, and audit reporting for classification accuracy and data lineage</a:t>
            </a:r>
            <a:endParaRPr b="1" sz="1300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b="1" lang="en" sz="1300">
                <a:solidFill>
                  <a:schemeClr val="accent6"/>
                </a:solidFill>
              </a:rPr>
              <a:t>Parameterize Business Rules: Externalize classification logic to YAML/JSON or database lookup tables for easier updates without code changes &amp; manual updates</a:t>
            </a:r>
            <a:endParaRPr b="1" sz="1300">
              <a:solidFill>
                <a:schemeClr val="accent6"/>
              </a:solidFill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</a:pPr>
            <a:r>
              <a:rPr b="1" lang="en" sz="1300">
                <a:solidFill>
                  <a:schemeClr val="accent6"/>
                </a:solidFill>
              </a:rPr>
              <a:t>Benchmark &amp; Performance Integration: Link portfolios to benchmark performance data for automated comparative analytics</a:t>
            </a:r>
            <a:endParaRPr b="1" sz="13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451578a9be_0_0"/>
          <p:cNvSpPr txBox="1"/>
          <p:nvPr>
            <p:ph idx="4294967295" type="title"/>
          </p:nvPr>
        </p:nvSpPr>
        <p:spPr>
          <a:xfrm>
            <a:off x="926600" y="389050"/>
            <a:ext cx="7965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3600"/>
              <a:t>Closing Remarks</a:t>
            </a:r>
            <a:endParaRPr sz="3600"/>
          </a:p>
        </p:txBody>
      </p:sp>
      <p:sp>
        <p:nvSpPr>
          <p:cNvPr id="775" name="Google Shape;775;g3451578a9be_0_0"/>
          <p:cNvSpPr txBox="1"/>
          <p:nvPr>
            <p:ph idx="4294967295" type="subTitle"/>
          </p:nvPr>
        </p:nvSpPr>
        <p:spPr>
          <a:xfrm flipH="1">
            <a:off x="320000" y="1458275"/>
            <a:ext cx="82737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This project delivers a solid foundation to a scalable, maintainable Real Estate data pipeline for Assette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Designed for real-world use: modular code, tested outputs, stakeholder-ready for implementation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Assette now has a foundation for performance reporting automation within the Real Estate asset class, built on scalable logic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This can be utilized to populate fact sheets for Assette’s future clients and investors interested in Real Estate investments</a:t>
            </a:r>
            <a:endParaRPr b="1"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7311d7557e_0_5"/>
          <p:cNvSpPr txBox="1"/>
          <p:nvPr>
            <p:ph type="title"/>
          </p:nvPr>
        </p:nvSpPr>
        <p:spPr>
          <a:xfrm>
            <a:off x="1102800" y="965750"/>
            <a:ext cx="6938400" cy="29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746143ed4b_0_0"/>
          <p:cNvSpPr txBox="1"/>
          <p:nvPr>
            <p:ph type="title"/>
          </p:nvPr>
        </p:nvSpPr>
        <p:spPr>
          <a:xfrm>
            <a:off x="1102800" y="686425"/>
            <a:ext cx="6938400" cy="8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Appendix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786" name="Google Shape;786;g3746143ed4b_0_0"/>
          <p:cNvSpPr txBox="1"/>
          <p:nvPr/>
        </p:nvSpPr>
        <p:spPr>
          <a:xfrm>
            <a:off x="1822375" y="1304175"/>
            <a:ext cx="54228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Link to GitHub Repository: </a:t>
            </a:r>
            <a:r>
              <a:rPr lang="en" sz="12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3"/>
              </a:rPr>
              <a:t>https://github.com/shivnag5/BA888-Capstone-Real-Estate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"/>
          <p:cNvSpPr/>
          <p:nvPr/>
        </p:nvSpPr>
        <p:spPr>
          <a:xfrm>
            <a:off x="1014288" y="3151200"/>
            <a:ext cx="1005900" cy="12831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"/>
          <p:cNvSpPr/>
          <p:nvPr/>
        </p:nvSpPr>
        <p:spPr>
          <a:xfrm>
            <a:off x="4864938" y="1558075"/>
            <a:ext cx="1005900" cy="12831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"/>
          <p:cNvSpPr/>
          <p:nvPr/>
        </p:nvSpPr>
        <p:spPr>
          <a:xfrm>
            <a:off x="4862688" y="3151200"/>
            <a:ext cx="1005900" cy="12831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"/>
          <p:cNvSpPr/>
          <p:nvPr/>
        </p:nvSpPr>
        <p:spPr>
          <a:xfrm>
            <a:off x="1016538" y="1558075"/>
            <a:ext cx="1005900" cy="12831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"/>
          <p:cNvSpPr txBox="1"/>
          <p:nvPr>
            <p:ph idx="15" type="ctrTitle"/>
          </p:nvPr>
        </p:nvSpPr>
        <p:spPr>
          <a:xfrm>
            <a:off x="717741" y="539500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/>
              <a:t>TABLE </a:t>
            </a:r>
            <a:r>
              <a:rPr lang="en">
                <a:latin typeface="Exo"/>
                <a:ea typeface="Exo"/>
                <a:cs typeface="Exo"/>
                <a:sym typeface="Exo"/>
              </a:rPr>
              <a:t>OF CONTENTS</a:t>
            </a:r>
            <a:endParaRPr/>
          </a:p>
        </p:txBody>
      </p:sp>
      <p:sp>
        <p:nvSpPr>
          <p:cNvPr id="595" name="Google Shape;595;p3"/>
          <p:cNvSpPr txBox="1"/>
          <p:nvPr>
            <p:ph type="ctrTitle"/>
          </p:nvPr>
        </p:nvSpPr>
        <p:spPr>
          <a:xfrm>
            <a:off x="2120125" y="1558063"/>
            <a:ext cx="21672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Project Overview &amp; Goals</a:t>
            </a:r>
            <a:endParaRPr/>
          </a:p>
        </p:txBody>
      </p:sp>
      <p:sp>
        <p:nvSpPr>
          <p:cNvPr id="596" name="Google Shape;596;p3"/>
          <p:cNvSpPr txBox="1"/>
          <p:nvPr>
            <p:ph idx="1" type="subTitle"/>
          </p:nvPr>
        </p:nvSpPr>
        <p:spPr>
          <a:xfrm>
            <a:off x="2120091" y="2180397"/>
            <a:ext cx="21672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597" name="Google Shape;597;p3"/>
          <p:cNvSpPr txBox="1"/>
          <p:nvPr>
            <p:ph idx="2" type="title"/>
          </p:nvPr>
        </p:nvSpPr>
        <p:spPr>
          <a:xfrm>
            <a:off x="1066788" y="1783113"/>
            <a:ext cx="9009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8" name="Google Shape;598;p3"/>
          <p:cNvSpPr txBox="1"/>
          <p:nvPr>
            <p:ph idx="3" type="ctrTitle"/>
          </p:nvPr>
        </p:nvSpPr>
        <p:spPr>
          <a:xfrm>
            <a:off x="5969701" y="1558063"/>
            <a:ext cx="21705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599" name="Google Shape;599;p3"/>
          <p:cNvSpPr txBox="1"/>
          <p:nvPr>
            <p:ph idx="4" type="subTitle"/>
          </p:nvPr>
        </p:nvSpPr>
        <p:spPr>
          <a:xfrm>
            <a:off x="5969700" y="2184297"/>
            <a:ext cx="2170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Learnings &amp; goals achieved in the process</a:t>
            </a:r>
            <a:endParaRPr/>
          </a:p>
        </p:txBody>
      </p:sp>
      <p:sp>
        <p:nvSpPr>
          <p:cNvPr id="600" name="Google Shape;600;p3"/>
          <p:cNvSpPr txBox="1"/>
          <p:nvPr>
            <p:ph idx="5" type="title"/>
          </p:nvPr>
        </p:nvSpPr>
        <p:spPr>
          <a:xfrm>
            <a:off x="4916324" y="1783113"/>
            <a:ext cx="9054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1" name="Google Shape;601;p3"/>
          <p:cNvSpPr txBox="1"/>
          <p:nvPr>
            <p:ph idx="6" type="ctrTitle"/>
          </p:nvPr>
        </p:nvSpPr>
        <p:spPr>
          <a:xfrm>
            <a:off x="2120100" y="3151195"/>
            <a:ext cx="2167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Data , Approach, &amp; Architecture</a:t>
            </a:r>
            <a:endParaRPr/>
          </a:p>
        </p:txBody>
      </p:sp>
      <p:sp>
        <p:nvSpPr>
          <p:cNvPr id="602" name="Google Shape;602;p3"/>
          <p:cNvSpPr txBox="1"/>
          <p:nvPr>
            <p:ph idx="7" type="subTitle"/>
          </p:nvPr>
        </p:nvSpPr>
        <p:spPr>
          <a:xfrm>
            <a:off x="2120100" y="3781425"/>
            <a:ext cx="21672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Overview of data sourcing methods</a:t>
            </a:r>
            <a:endParaRPr/>
          </a:p>
        </p:txBody>
      </p:sp>
      <p:sp>
        <p:nvSpPr>
          <p:cNvPr id="603" name="Google Shape;603;p3"/>
          <p:cNvSpPr txBox="1"/>
          <p:nvPr>
            <p:ph idx="8" type="title"/>
          </p:nvPr>
        </p:nvSpPr>
        <p:spPr>
          <a:xfrm>
            <a:off x="1066788" y="3375051"/>
            <a:ext cx="9054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3"/>
          <p:cNvSpPr txBox="1"/>
          <p:nvPr>
            <p:ph idx="9" type="ctrTitle"/>
          </p:nvPr>
        </p:nvSpPr>
        <p:spPr>
          <a:xfrm>
            <a:off x="5969700" y="3151200"/>
            <a:ext cx="24567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Recommendations &amp; Next Steps</a:t>
            </a:r>
            <a:endParaRPr/>
          </a:p>
        </p:txBody>
      </p:sp>
      <p:sp>
        <p:nvSpPr>
          <p:cNvPr id="605" name="Google Shape;605;p3"/>
          <p:cNvSpPr txBox="1"/>
          <p:nvPr>
            <p:ph idx="13" type="subTitle"/>
          </p:nvPr>
        </p:nvSpPr>
        <p:spPr>
          <a:xfrm>
            <a:off x="5969698" y="3781431"/>
            <a:ext cx="2170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Areas of improvement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Taking the project further</a:t>
            </a:r>
            <a:endParaRPr/>
          </a:p>
        </p:txBody>
      </p:sp>
      <p:sp>
        <p:nvSpPr>
          <p:cNvPr id="606" name="Google Shape;606;p3"/>
          <p:cNvSpPr txBox="1"/>
          <p:nvPr>
            <p:ph idx="14" type="title"/>
          </p:nvPr>
        </p:nvSpPr>
        <p:spPr>
          <a:xfrm>
            <a:off x="4916324" y="3375051"/>
            <a:ext cx="9009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"/>
          <p:cNvSpPr/>
          <p:nvPr/>
        </p:nvSpPr>
        <p:spPr>
          <a:xfrm>
            <a:off x="713225" y="1428738"/>
            <a:ext cx="2286000" cy="22860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6"/>
          <p:cNvSpPr txBox="1"/>
          <p:nvPr>
            <p:ph type="title"/>
          </p:nvPr>
        </p:nvSpPr>
        <p:spPr>
          <a:xfrm>
            <a:off x="3180650" y="764775"/>
            <a:ext cx="41415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Overview &amp; </a:t>
            </a:r>
            <a:r>
              <a:rPr lang="en">
                <a:latin typeface="Exo"/>
                <a:ea typeface="Exo"/>
                <a:cs typeface="Exo"/>
                <a:sym typeface="Exo"/>
              </a:rPr>
              <a:t>Goals</a:t>
            </a:r>
            <a:endParaRPr/>
          </a:p>
        </p:txBody>
      </p:sp>
      <p:sp>
        <p:nvSpPr>
          <p:cNvPr id="613" name="Google Shape;613;p6"/>
          <p:cNvSpPr txBox="1"/>
          <p:nvPr>
            <p:ph idx="2" type="title"/>
          </p:nvPr>
        </p:nvSpPr>
        <p:spPr>
          <a:xfrm>
            <a:off x="941825" y="1657338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4" name="Google Shape;614;p6"/>
          <p:cNvSpPr txBox="1"/>
          <p:nvPr>
            <p:ph idx="1" type="subTitle"/>
          </p:nvPr>
        </p:nvSpPr>
        <p:spPr>
          <a:xfrm>
            <a:off x="3180650" y="3134088"/>
            <a:ext cx="3702000" cy="45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Problem Statement, Project Goals</a:t>
            </a:r>
            <a:endParaRPr/>
          </a:p>
        </p:txBody>
      </p:sp>
      <p:pic>
        <p:nvPicPr>
          <p:cNvPr id="615" name="Google Shape;6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828" y="2794600"/>
            <a:ext cx="1965646" cy="2285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6"/>
          <p:cNvGrpSpPr/>
          <p:nvPr/>
        </p:nvGrpSpPr>
        <p:grpSpPr>
          <a:xfrm rot="5841413">
            <a:off x="6433436" y="3716439"/>
            <a:ext cx="1118153" cy="1591184"/>
            <a:chOff x="4680350" y="300300"/>
            <a:chExt cx="1526425" cy="2172175"/>
          </a:xfrm>
        </p:grpSpPr>
        <p:sp>
          <p:nvSpPr>
            <p:cNvPr id="617" name="Google Shape;617;p6"/>
            <p:cNvSpPr/>
            <p:nvPr/>
          </p:nvSpPr>
          <p:spPr>
            <a:xfrm>
              <a:off x="4680350" y="300300"/>
              <a:ext cx="1259075" cy="1197075"/>
            </a:xfrm>
            <a:custGeom>
              <a:rect b="b" l="l" r="r" t="t"/>
              <a:pathLst>
                <a:path extrusionOk="0" h="47883" w="50363">
                  <a:moveTo>
                    <a:pt x="25723" y="2539"/>
                  </a:moveTo>
                  <a:cubicBezTo>
                    <a:pt x="28222" y="2539"/>
                    <a:pt x="30730" y="2976"/>
                    <a:pt x="33120" y="3851"/>
                  </a:cubicBezTo>
                  <a:cubicBezTo>
                    <a:pt x="33209" y="3878"/>
                    <a:pt x="33294" y="3909"/>
                    <a:pt x="33378" y="3940"/>
                  </a:cubicBezTo>
                  <a:cubicBezTo>
                    <a:pt x="33431" y="3957"/>
                    <a:pt x="33489" y="3980"/>
                    <a:pt x="33539" y="4003"/>
                  </a:cubicBezTo>
                  <a:cubicBezTo>
                    <a:pt x="33606" y="4025"/>
                    <a:pt x="33664" y="4048"/>
                    <a:pt x="33722" y="4070"/>
                  </a:cubicBezTo>
                  <a:cubicBezTo>
                    <a:pt x="34657" y="4443"/>
                    <a:pt x="35578" y="4882"/>
                    <a:pt x="36471" y="5384"/>
                  </a:cubicBezTo>
                  <a:cubicBezTo>
                    <a:pt x="37401" y="5913"/>
                    <a:pt x="38308" y="6518"/>
                    <a:pt x="39175" y="7200"/>
                  </a:cubicBezTo>
                  <a:cubicBezTo>
                    <a:pt x="39350" y="7329"/>
                    <a:pt x="39510" y="7463"/>
                    <a:pt x="39679" y="7598"/>
                  </a:cubicBezTo>
                  <a:cubicBezTo>
                    <a:pt x="39715" y="7634"/>
                    <a:pt x="39760" y="7669"/>
                    <a:pt x="39805" y="7706"/>
                  </a:cubicBezTo>
                  <a:cubicBezTo>
                    <a:pt x="40309" y="8131"/>
                    <a:pt x="40801" y="8578"/>
                    <a:pt x="41280" y="9057"/>
                  </a:cubicBezTo>
                  <a:cubicBezTo>
                    <a:pt x="42392" y="10172"/>
                    <a:pt x="43356" y="11371"/>
                    <a:pt x="44183" y="12629"/>
                  </a:cubicBezTo>
                  <a:cubicBezTo>
                    <a:pt x="44214" y="12678"/>
                    <a:pt x="44245" y="12727"/>
                    <a:pt x="44272" y="12772"/>
                  </a:cubicBezTo>
                  <a:cubicBezTo>
                    <a:pt x="45552" y="14765"/>
                    <a:pt x="46485" y="16907"/>
                    <a:pt x="47060" y="19112"/>
                  </a:cubicBezTo>
                  <a:cubicBezTo>
                    <a:pt x="47072" y="19179"/>
                    <a:pt x="47087" y="19237"/>
                    <a:pt x="47103" y="19299"/>
                  </a:cubicBezTo>
                  <a:cubicBezTo>
                    <a:pt x="47450" y="20669"/>
                    <a:pt x="47655" y="22065"/>
                    <a:pt x="47728" y="23454"/>
                  </a:cubicBezTo>
                  <a:cubicBezTo>
                    <a:pt x="47732" y="23550"/>
                    <a:pt x="47737" y="23643"/>
                    <a:pt x="47737" y="23741"/>
                  </a:cubicBezTo>
                  <a:cubicBezTo>
                    <a:pt x="47792" y="25082"/>
                    <a:pt x="47724" y="26428"/>
                    <a:pt x="47521" y="27747"/>
                  </a:cubicBezTo>
                  <a:cubicBezTo>
                    <a:pt x="47512" y="27836"/>
                    <a:pt x="47499" y="27922"/>
                    <a:pt x="47476" y="28006"/>
                  </a:cubicBezTo>
                  <a:cubicBezTo>
                    <a:pt x="47223" y="29615"/>
                    <a:pt x="46778" y="31184"/>
                    <a:pt x="46151" y="32695"/>
                  </a:cubicBezTo>
                  <a:cubicBezTo>
                    <a:pt x="46124" y="32749"/>
                    <a:pt x="46102" y="32807"/>
                    <a:pt x="46080" y="32855"/>
                  </a:cubicBezTo>
                  <a:cubicBezTo>
                    <a:pt x="45368" y="34524"/>
                    <a:pt x="44431" y="36109"/>
                    <a:pt x="43265" y="37566"/>
                  </a:cubicBezTo>
                  <a:cubicBezTo>
                    <a:pt x="42943" y="37968"/>
                    <a:pt x="42602" y="38370"/>
                    <a:pt x="42244" y="38754"/>
                  </a:cubicBezTo>
                  <a:cubicBezTo>
                    <a:pt x="42208" y="38790"/>
                    <a:pt x="42173" y="38826"/>
                    <a:pt x="42141" y="38866"/>
                  </a:cubicBezTo>
                  <a:cubicBezTo>
                    <a:pt x="41997" y="39017"/>
                    <a:pt x="41850" y="39165"/>
                    <a:pt x="41702" y="39312"/>
                  </a:cubicBezTo>
                  <a:cubicBezTo>
                    <a:pt x="40229" y="40782"/>
                    <a:pt x="38586" y="41982"/>
                    <a:pt x="36832" y="42910"/>
                  </a:cubicBezTo>
                  <a:cubicBezTo>
                    <a:pt x="33787" y="44529"/>
                    <a:pt x="30409" y="45336"/>
                    <a:pt x="27009" y="45336"/>
                  </a:cubicBezTo>
                  <a:cubicBezTo>
                    <a:pt x="21420" y="45336"/>
                    <a:pt x="15772" y="43156"/>
                    <a:pt x="11445" y="38819"/>
                  </a:cubicBezTo>
                  <a:cubicBezTo>
                    <a:pt x="3258" y="30611"/>
                    <a:pt x="2809" y="17687"/>
                    <a:pt x="10225" y="9405"/>
                  </a:cubicBezTo>
                  <a:cubicBezTo>
                    <a:pt x="10485" y="9119"/>
                    <a:pt x="10749" y="8837"/>
                    <a:pt x="11027" y="8560"/>
                  </a:cubicBezTo>
                  <a:cubicBezTo>
                    <a:pt x="12491" y="7100"/>
                    <a:pt x="14120" y="5903"/>
                    <a:pt x="15861" y="4980"/>
                  </a:cubicBezTo>
                  <a:cubicBezTo>
                    <a:pt x="16187" y="4806"/>
                    <a:pt x="16520" y="4635"/>
                    <a:pt x="16859" y="4484"/>
                  </a:cubicBezTo>
                  <a:cubicBezTo>
                    <a:pt x="16904" y="4457"/>
                    <a:pt x="16953" y="4435"/>
                    <a:pt x="16997" y="4417"/>
                  </a:cubicBezTo>
                  <a:cubicBezTo>
                    <a:pt x="19177" y="3422"/>
                    <a:pt x="21494" y="2826"/>
                    <a:pt x="23850" y="2619"/>
                  </a:cubicBezTo>
                  <a:cubicBezTo>
                    <a:pt x="23912" y="2619"/>
                    <a:pt x="23977" y="2610"/>
                    <a:pt x="24035" y="2606"/>
                  </a:cubicBezTo>
                  <a:cubicBezTo>
                    <a:pt x="24361" y="2584"/>
                    <a:pt x="24692" y="2567"/>
                    <a:pt x="25019" y="2553"/>
                  </a:cubicBezTo>
                  <a:cubicBezTo>
                    <a:pt x="25113" y="2549"/>
                    <a:pt x="25203" y="2549"/>
                    <a:pt x="25287" y="2544"/>
                  </a:cubicBezTo>
                  <a:cubicBezTo>
                    <a:pt x="25432" y="2541"/>
                    <a:pt x="25577" y="2539"/>
                    <a:pt x="25723" y="2539"/>
                  </a:cubicBezTo>
                  <a:close/>
                  <a:moveTo>
                    <a:pt x="25645" y="0"/>
                  </a:moveTo>
                  <a:cubicBezTo>
                    <a:pt x="24524" y="0"/>
                    <a:pt x="23404" y="79"/>
                    <a:pt x="22293" y="236"/>
                  </a:cubicBezTo>
                  <a:cubicBezTo>
                    <a:pt x="22235" y="240"/>
                    <a:pt x="22173" y="249"/>
                    <a:pt x="22115" y="264"/>
                  </a:cubicBezTo>
                  <a:cubicBezTo>
                    <a:pt x="19816" y="601"/>
                    <a:pt x="17565" y="1281"/>
                    <a:pt x="15445" y="2308"/>
                  </a:cubicBezTo>
                  <a:cubicBezTo>
                    <a:pt x="15405" y="2329"/>
                    <a:pt x="15359" y="2347"/>
                    <a:pt x="15316" y="2375"/>
                  </a:cubicBezTo>
                  <a:cubicBezTo>
                    <a:pt x="15314" y="2373"/>
                    <a:pt x="15313" y="2372"/>
                    <a:pt x="15312" y="2372"/>
                  </a:cubicBezTo>
                  <a:cubicBezTo>
                    <a:pt x="15312" y="2372"/>
                    <a:pt x="15312" y="2374"/>
                    <a:pt x="15312" y="2378"/>
                  </a:cubicBezTo>
                  <a:cubicBezTo>
                    <a:pt x="15128" y="2464"/>
                    <a:pt x="14944" y="2557"/>
                    <a:pt x="14762" y="2659"/>
                  </a:cubicBezTo>
                  <a:cubicBezTo>
                    <a:pt x="14609" y="2730"/>
                    <a:pt x="14467" y="2811"/>
                    <a:pt x="14323" y="2890"/>
                  </a:cubicBezTo>
                  <a:cubicBezTo>
                    <a:pt x="12484" y="3903"/>
                    <a:pt x="10761" y="5186"/>
                    <a:pt x="9207" y="6735"/>
                  </a:cubicBezTo>
                  <a:cubicBezTo>
                    <a:pt x="9014" y="6926"/>
                    <a:pt x="8827" y="7123"/>
                    <a:pt x="8643" y="7316"/>
                  </a:cubicBezTo>
                  <a:cubicBezTo>
                    <a:pt x="0" y="16563"/>
                    <a:pt x="394" y="31285"/>
                    <a:pt x="9676" y="40589"/>
                  </a:cubicBezTo>
                  <a:cubicBezTo>
                    <a:pt x="14517" y="45442"/>
                    <a:pt x="20844" y="47883"/>
                    <a:pt x="27105" y="47883"/>
                  </a:cubicBezTo>
                  <a:cubicBezTo>
                    <a:pt x="29831" y="47883"/>
                    <a:pt x="32545" y="47420"/>
                    <a:pt x="35118" y="46492"/>
                  </a:cubicBezTo>
                  <a:cubicBezTo>
                    <a:pt x="36277" y="46069"/>
                    <a:pt x="37412" y="45551"/>
                    <a:pt x="38506" y="44936"/>
                  </a:cubicBezTo>
                  <a:cubicBezTo>
                    <a:pt x="38653" y="44859"/>
                    <a:pt x="38801" y="44775"/>
                    <a:pt x="38948" y="44689"/>
                  </a:cubicBezTo>
                  <a:cubicBezTo>
                    <a:pt x="40586" y="43726"/>
                    <a:pt x="42126" y="42547"/>
                    <a:pt x="43532" y="41144"/>
                  </a:cubicBezTo>
                  <a:cubicBezTo>
                    <a:pt x="45314" y="39367"/>
                    <a:pt x="46747" y="37364"/>
                    <a:pt x="47818" y="35224"/>
                  </a:cubicBezTo>
                  <a:cubicBezTo>
                    <a:pt x="47849" y="35176"/>
                    <a:pt x="47877" y="35122"/>
                    <a:pt x="47895" y="35068"/>
                  </a:cubicBezTo>
                  <a:cubicBezTo>
                    <a:pt x="48329" y="34205"/>
                    <a:pt x="48702" y="33316"/>
                    <a:pt x="49011" y="32408"/>
                  </a:cubicBezTo>
                  <a:cubicBezTo>
                    <a:pt x="49613" y="30674"/>
                    <a:pt x="50004" y="28880"/>
                    <a:pt x="50181" y="27062"/>
                  </a:cubicBezTo>
                  <a:cubicBezTo>
                    <a:pt x="50193" y="26986"/>
                    <a:pt x="50198" y="26909"/>
                    <a:pt x="50204" y="26834"/>
                  </a:cubicBezTo>
                  <a:cubicBezTo>
                    <a:pt x="50245" y="26392"/>
                    <a:pt x="50276" y="25950"/>
                    <a:pt x="50291" y="25506"/>
                  </a:cubicBezTo>
                  <a:cubicBezTo>
                    <a:pt x="50291" y="25434"/>
                    <a:pt x="50296" y="25358"/>
                    <a:pt x="50296" y="25278"/>
                  </a:cubicBezTo>
                  <a:cubicBezTo>
                    <a:pt x="50363" y="22644"/>
                    <a:pt x="49996" y="19991"/>
                    <a:pt x="49198" y="17438"/>
                  </a:cubicBezTo>
                  <a:cubicBezTo>
                    <a:pt x="49179" y="17376"/>
                    <a:pt x="49161" y="17321"/>
                    <a:pt x="49140" y="17263"/>
                  </a:cubicBezTo>
                  <a:cubicBezTo>
                    <a:pt x="48458" y="15111"/>
                    <a:pt x="47463" y="13030"/>
                    <a:pt x="46160" y="11087"/>
                  </a:cubicBezTo>
                  <a:cubicBezTo>
                    <a:pt x="46133" y="11042"/>
                    <a:pt x="46102" y="10992"/>
                    <a:pt x="46066" y="10949"/>
                  </a:cubicBezTo>
                  <a:cubicBezTo>
                    <a:pt x="45200" y="9660"/>
                    <a:pt x="44191" y="8432"/>
                    <a:pt x="43052" y="7292"/>
                  </a:cubicBezTo>
                  <a:cubicBezTo>
                    <a:pt x="42610" y="6848"/>
                    <a:pt x="42154" y="6428"/>
                    <a:pt x="41690" y="6024"/>
                  </a:cubicBezTo>
                  <a:cubicBezTo>
                    <a:pt x="41653" y="5988"/>
                    <a:pt x="41609" y="5952"/>
                    <a:pt x="41564" y="5916"/>
                  </a:cubicBezTo>
                  <a:cubicBezTo>
                    <a:pt x="40706" y="5182"/>
                    <a:pt x="39808" y="4514"/>
                    <a:pt x="38879" y="3914"/>
                  </a:cubicBezTo>
                  <a:cubicBezTo>
                    <a:pt x="38006" y="3354"/>
                    <a:pt x="37112" y="2852"/>
                    <a:pt x="36193" y="2412"/>
                  </a:cubicBezTo>
                  <a:cubicBezTo>
                    <a:pt x="36059" y="2349"/>
                    <a:pt x="35935" y="2287"/>
                    <a:pt x="35796" y="2228"/>
                  </a:cubicBezTo>
                  <a:cubicBezTo>
                    <a:pt x="35743" y="2201"/>
                    <a:pt x="35688" y="2174"/>
                    <a:pt x="35621" y="2152"/>
                  </a:cubicBezTo>
                  <a:cubicBezTo>
                    <a:pt x="34093" y="1461"/>
                    <a:pt x="32515" y="936"/>
                    <a:pt x="30901" y="581"/>
                  </a:cubicBezTo>
                  <a:cubicBezTo>
                    <a:pt x="30830" y="564"/>
                    <a:pt x="30753" y="550"/>
                    <a:pt x="30683" y="533"/>
                  </a:cubicBezTo>
                  <a:cubicBezTo>
                    <a:pt x="29798" y="343"/>
                    <a:pt x="28908" y="204"/>
                    <a:pt x="28014" y="122"/>
                  </a:cubicBezTo>
                  <a:cubicBezTo>
                    <a:pt x="27937" y="110"/>
                    <a:pt x="27857" y="100"/>
                    <a:pt x="27781" y="95"/>
                  </a:cubicBezTo>
                  <a:cubicBezTo>
                    <a:pt x="27069" y="32"/>
                    <a:pt x="26357" y="0"/>
                    <a:pt x="25645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8600" y="402500"/>
              <a:ext cx="357800" cy="204600"/>
            </a:xfrm>
            <a:custGeom>
              <a:rect b="b" l="l" r="r" t="t"/>
              <a:pathLst>
                <a:path extrusionOk="0" h="8184" w="14312">
                  <a:moveTo>
                    <a:pt x="5158" y="1"/>
                  </a:moveTo>
                  <a:cubicBezTo>
                    <a:pt x="3746" y="1"/>
                    <a:pt x="2547" y="500"/>
                    <a:pt x="1924" y="1777"/>
                  </a:cubicBezTo>
                  <a:cubicBezTo>
                    <a:pt x="0" y="5723"/>
                    <a:pt x="7818" y="8184"/>
                    <a:pt x="10840" y="8184"/>
                  </a:cubicBezTo>
                  <a:cubicBezTo>
                    <a:pt x="10988" y="8184"/>
                    <a:pt x="11125" y="8178"/>
                    <a:pt x="11248" y="8166"/>
                  </a:cubicBezTo>
                  <a:cubicBezTo>
                    <a:pt x="11926" y="8100"/>
                    <a:pt x="12614" y="7959"/>
                    <a:pt x="13194" y="7602"/>
                  </a:cubicBezTo>
                  <a:cubicBezTo>
                    <a:pt x="13774" y="7245"/>
                    <a:pt x="14236" y="6642"/>
                    <a:pt x="14279" y="5962"/>
                  </a:cubicBezTo>
                  <a:cubicBezTo>
                    <a:pt x="14311" y="5464"/>
                    <a:pt x="14123" y="4974"/>
                    <a:pt x="13877" y="4540"/>
                  </a:cubicBezTo>
                  <a:cubicBezTo>
                    <a:pt x="12816" y="2662"/>
                    <a:pt x="8419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5624100" y="590175"/>
              <a:ext cx="94550" cy="86125"/>
            </a:xfrm>
            <a:custGeom>
              <a:rect b="b" l="l" r="r" t="t"/>
              <a:pathLst>
                <a:path extrusionOk="0" h="3445" w="3782">
                  <a:moveTo>
                    <a:pt x="1892" y="1"/>
                  </a:moveTo>
                  <a:cubicBezTo>
                    <a:pt x="1452" y="1"/>
                    <a:pt x="1011" y="168"/>
                    <a:pt x="675" y="504"/>
                  </a:cubicBezTo>
                  <a:cubicBezTo>
                    <a:pt x="2" y="1174"/>
                    <a:pt x="1" y="2265"/>
                    <a:pt x="671" y="2940"/>
                  </a:cubicBezTo>
                  <a:cubicBezTo>
                    <a:pt x="1008" y="3277"/>
                    <a:pt x="1449" y="3445"/>
                    <a:pt x="1890" y="3445"/>
                  </a:cubicBezTo>
                  <a:cubicBezTo>
                    <a:pt x="2331" y="3445"/>
                    <a:pt x="2771" y="3277"/>
                    <a:pt x="3108" y="2942"/>
                  </a:cubicBezTo>
                  <a:cubicBezTo>
                    <a:pt x="3780" y="2270"/>
                    <a:pt x="3781" y="1181"/>
                    <a:pt x="3111" y="506"/>
                  </a:cubicBezTo>
                  <a:cubicBezTo>
                    <a:pt x="2774" y="169"/>
                    <a:pt x="2333" y="1"/>
                    <a:pt x="1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5545725" y="1388675"/>
              <a:ext cx="233800" cy="339800"/>
            </a:xfrm>
            <a:custGeom>
              <a:rect b="b" l="l" r="r" t="t"/>
              <a:pathLst>
                <a:path extrusionOk="0" h="13592" w="9352">
                  <a:moveTo>
                    <a:pt x="3770" y="0"/>
                  </a:moveTo>
                  <a:lnTo>
                    <a:pt x="0" y="1938"/>
                  </a:lnTo>
                  <a:lnTo>
                    <a:pt x="5694" y="13592"/>
                  </a:lnTo>
                  <a:lnTo>
                    <a:pt x="9351" y="1153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5619600" y="1654450"/>
              <a:ext cx="587175" cy="818025"/>
            </a:xfrm>
            <a:custGeom>
              <a:rect b="b" l="l" r="r" t="t"/>
              <a:pathLst>
                <a:path extrusionOk="0" h="32721" w="23487">
                  <a:moveTo>
                    <a:pt x="7996" y="1"/>
                  </a:moveTo>
                  <a:lnTo>
                    <a:pt x="6266" y="637"/>
                  </a:lnTo>
                  <a:lnTo>
                    <a:pt x="2319" y="2099"/>
                  </a:lnTo>
                  <a:lnTo>
                    <a:pt x="1" y="2955"/>
                  </a:lnTo>
                  <a:lnTo>
                    <a:pt x="15669" y="32716"/>
                  </a:lnTo>
                  <a:cubicBezTo>
                    <a:pt x="15759" y="32719"/>
                    <a:pt x="15850" y="32721"/>
                    <a:pt x="15940" y="32721"/>
                  </a:cubicBezTo>
                  <a:cubicBezTo>
                    <a:pt x="18719" y="32721"/>
                    <a:pt x="21458" y="31093"/>
                    <a:pt x="23486" y="29139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6"/>
          <p:cNvGrpSpPr/>
          <p:nvPr/>
        </p:nvGrpSpPr>
        <p:grpSpPr>
          <a:xfrm>
            <a:off x="7415586" y="2088850"/>
            <a:ext cx="1517887" cy="848635"/>
            <a:chOff x="2217675" y="1832200"/>
            <a:chExt cx="1421775" cy="794900"/>
          </a:xfrm>
        </p:grpSpPr>
        <p:sp>
          <p:nvSpPr>
            <p:cNvPr id="623" name="Google Shape;623;p6"/>
            <p:cNvSpPr/>
            <p:nvPr/>
          </p:nvSpPr>
          <p:spPr>
            <a:xfrm>
              <a:off x="2217675" y="1832200"/>
              <a:ext cx="1421775" cy="794900"/>
            </a:xfrm>
            <a:custGeom>
              <a:rect b="b" l="l" r="r" t="t"/>
              <a:pathLst>
                <a:path extrusionOk="0" h="31796" w="56871">
                  <a:moveTo>
                    <a:pt x="4141" y="1"/>
                  </a:moveTo>
                  <a:cubicBezTo>
                    <a:pt x="1854" y="1"/>
                    <a:pt x="0" y="1855"/>
                    <a:pt x="0" y="4142"/>
                  </a:cubicBezTo>
                  <a:lnTo>
                    <a:pt x="0" y="16683"/>
                  </a:lnTo>
                  <a:cubicBezTo>
                    <a:pt x="0" y="18970"/>
                    <a:pt x="1855" y="20824"/>
                    <a:pt x="4141" y="20824"/>
                  </a:cubicBezTo>
                  <a:lnTo>
                    <a:pt x="47477" y="20824"/>
                  </a:lnTo>
                  <a:lnTo>
                    <a:pt x="55457" y="31796"/>
                  </a:lnTo>
                  <a:lnTo>
                    <a:pt x="54887" y="20217"/>
                  </a:lnTo>
                  <a:cubicBezTo>
                    <a:pt x="56077" y="19490"/>
                    <a:pt x="56871" y="18177"/>
                    <a:pt x="56871" y="16680"/>
                  </a:cubicBezTo>
                  <a:lnTo>
                    <a:pt x="56871" y="4142"/>
                  </a:lnTo>
                  <a:cubicBezTo>
                    <a:pt x="56871" y="1855"/>
                    <a:pt x="55016" y="1"/>
                    <a:pt x="52729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547550" y="19442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0"/>
                  </a:moveTo>
                  <a:cubicBezTo>
                    <a:pt x="3240" y="4109"/>
                    <a:pt x="3347" y="4770"/>
                    <a:pt x="3447" y="5431"/>
                  </a:cubicBezTo>
                  <a:cubicBezTo>
                    <a:pt x="2699" y="5353"/>
                    <a:pt x="1847" y="5133"/>
                    <a:pt x="2045" y="4420"/>
                  </a:cubicBezTo>
                  <a:cubicBezTo>
                    <a:pt x="2172" y="3957"/>
                    <a:pt x="2680" y="3636"/>
                    <a:pt x="3130" y="3450"/>
                  </a:cubicBezTo>
                  <a:close/>
                  <a:moveTo>
                    <a:pt x="5244" y="7137"/>
                  </a:moveTo>
                  <a:cubicBezTo>
                    <a:pt x="5483" y="7207"/>
                    <a:pt x="5694" y="7325"/>
                    <a:pt x="5839" y="7520"/>
                  </a:cubicBezTo>
                  <a:cubicBezTo>
                    <a:pt x="6091" y="7870"/>
                    <a:pt x="5770" y="8341"/>
                    <a:pt x="5516" y="8601"/>
                  </a:cubicBezTo>
                  <a:cubicBezTo>
                    <a:pt x="5493" y="8624"/>
                    <a:pt x="5471" y="8646"/>
                    <a:pt x="5447" y="8669"/>
                  </a:cubicBezTo>
                  <a:cubicBezTo>
                    <a:pt x="5382" y="8157"/>
                    <a:pt x="5315" y="7647"/>
                    <a:pt x="5244" y="7137"/>
                  </a:cubicBezTo>
                  <a:close/>
                  <a:moveTo>
                    <a:pt x="3489" y="1"/>
                  </a:moveTo>
                  <a:cubicBezTo>
                    <a:pt x="3046" y="1"/>
                    <a:pt x="2580" y="350"/>
                    <a:pt x="2684" y="917"/>
                  </a:cubicBezTo>
                  <a:cubicBezTo>
                    <a:pt x="2745" y="1246"/>
                    <a:pt x="2805" y="1574"/>
                    <a:pt x="2862" y="1903"/>
                  </a:cubicBezTo>
                  <a:cubicBezTo>
                    <a:pt x="2539" y="2014"/>
                    <a:pt x="2229" y="2160"/>
                    <a:pt x="1939" y="2345"/>
                  </a:cubicBezTo>
                  <a:cubicBezTo>
                    <a:pt x="852" y="3036"/>
                    <a:pt x="1" y="4402"/>
                    <a:pt x="778" y="5650"/>
                  </a:cubicBezTo>
                  <a:cubicBezTo>
                    <a:pt x="1412" y="6666"/>
                    <a:pt x="2564" y="6908"/>
                    <a:pt x="3673" y="6987"/>
                  </a:cubicBezTo>
                  <a:cubicBezTo>
                    <a:pt x="3777" y="7723"/>
                    <a:pt x="3876" y="8458"/>
                    <a:pt x="3969" y="9195"/>
                  </a:cubicBezTo>
                  <a:cubicBezTo>
                    <a:pt x="3373" y="9142"/>
                    <a:pt x="2795" y="8813"/>
                    <a:pt x="2411" y="8262"/>
                  </a:cubicBezTo>
                  <a:cubicBezTo>
                    <a:pt x="2288" y="8087"/>
                    <a:pt x="2080" y="8009"/>
                    <a:pt x="1867" y="8009"/>
                  </a:cubicBezTo>
                  <a:cubicBezTo>
                    <a:pt x="1667" y="8009"/>
                    <a:pt x="1463" y="8078"/>
                    <a:pt x="1325" y="8201"/>
                  </a:cubicBezTo>
                  <a:cubicBezTo>
                    <a:pt x="985" y="8507"/>
                    <a:pt x="1026" y="8947"/>
                    <a:pt x="1265" y="9288"/>
                  </a:cubicBezTo>
                  <a:cubicBezTo>
                    <a:pt x="1903" y="10202"/>
                    <a:pt x="3008" y="10754"/>
                    <a:pt x="4117" y="10754"/>
                  </a:cubicBezTo>
                  <a:cubicBezTo>
                    <a:pt x="4131" y="10754"/>
                    <a:pt x="4144" y="10754"/>
                    <a:pt x="4158" y="10754"/>
                  </a:cubicBezTo>
                  <a:cubicBezTo>
                    <a:pt x="4200" y="11118"/>
                    <a:pt x="4239" y="11480"/>
                    <a:pt x="4279" y="11844"/>
                  </a:cubicBezTo>
                  <a:cubicBezTo>
                    <a:pt x="4318" y="12202"/>
                    <a:pt x="4702" y="12445"/>
                    <a:pt x="5047" y="12445"/>
                  </a:cubicBezTo>
                  <a:cubicBezTo>
                    <a:pt x="5098" y="12445"/>
                    <a:pt x="5147" y="12439"/>
                    <a:pt x="5195" y="12429"/>
                  </a:cubicBezTo>
                  <a:cubicBezTo>
                    <a:pt x="5636" y="12329"/>
                    <a:pt x="5824" y="11929"/>
                    <a:pt x="5780" y="11513"/>
                  </a:cubicBezTo>
                  <a:cubicBezTo>
                    <a:pt x="5739" y="11132"/>
                    <a:pt x="5696" y="10753"/>
                    <a:pt x="5652" y="10373"/>
                  </a:cubicBezTo>
                  <a:cubicBezTo>
                    <a:pt x="6631" y="9874"/>
                    <a:pt x="7463" y="8922"/>
                    <a:pt x="7470" y="7808"/>
                  </a:cubicBezTo>
                  <a:cubicBezTo>
                    <a:pt x="7473" y="7075"/>
                    <a:pt x="7058" y="6431"/>
                    <a:pt x="6457" y="6034"/>
                  </a:cubicBezTo>
                  <a:cubicBezTo>
                    <a:pt x="6024" y="5748"/>
                    <a:pt x="5525" y="5611"/>
                    <a:pt x="5014" y="5542"/>
                  </a:cubicBezTo>
                  <a:cubicBezTo>
                    <a:pt x="4894" y="4737"/>
                    <a:pt x="4767" y="3934"/>
                    <a:pt x="4634" y="3132"/>
                  </a:cubicBezTo>
                  <a:cubicBezTo>
                    <a:pt x="4678" y="3130"/>
                    <a:pt x="4723" y="3130"/>
                    <a:pt x="4767" y="3130"/>
                  </a:cubicBezTo>
                  <a:cubicBezTo>
                    <a:pt x="5005" y="3130"/>
                    <a:pt x="5242" y="3149"/>
                    <a:pt x="5472" y="3192"/>
                  </a:cubicBezTo>
                  <a:cubicBezTo>
                    <a:pt x="5542" y="3205"/>
                    <a:pt x="5611" y="3211"/>
                    <a:pt x="5680" y="3211"/>
                  </a:cubicBezTo>
                  <a:cubicBezTo>
                    <a:pt x="6015" y="3211"/>
                    <a:pt x="6324" y="3056"/>
                    <a:pt x="6439" y="2696"/>
                  </a:cubicBezTo>
                  <a:cubicBezTo>
                    <a:pt x="6555" y="2342"/>
                    <a:pt x="6356" y="1805"/>
                    <a:pt x="5943" y="1730"/>
                  </a:cubicBezTo>
                  <a:cubicBezTo>
                    <a:pt x="5535" y="1655"/>
                    <a:pt x="5111" y="1614"/>
                    <a:pt x="4686" y="1614"/>
                  </a:cubicBezTo>
                  <a:cubicBezTo>
                    <a:pt x="4582" y="1614"/>
                    <a:pt x="4478" y="1616"/>
                    <a:pt x="4373" y="1621"/>
                  </a:cubicBezTo>
                  <a:cubicBezTo>
                    <a:pt x="4312" y="1276"/>
                    <a:pt x="4249" y="931"/>
                    <a:pt x="4186" y="586"/>
                  </a:cubicBezTo>
                  <a:cubicBezTo>
                    <a:pt x="4111" y="180"/>
                    <a:pt x="3806" y="1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2825375" y="19415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1"/>
                  </a:moveTo>
                  <a:cubicBezTo>
                    <a:pt x="3240" y="4110"/>
                    <a:pt x="3346" y="4771"/>
                    <a:pt x="3446" y="5431"/>
                  </a:cubicBezTo>
                  <a:cubicBezTo>
                    <a:pt x="2697" y="5353"/>
                    <a:pt x="1846" y="5132"/>
                    <a:pt x="2044" y="4420"/>
                  </a:cubicBezTo>
                  <a:cubicBezTo>
                    <a:pt x="2172" y="3959"/>
                    <a:pt x="2680" y="3636"/>
                    <a:pt x="3130" y="3451"/>
                  </a:cubicBezTo>
                  <a:close/>
                  <a:moveTo>
                    <a:pt x="5244" y="7137"/>
                  </a:moveTo>
                  <a:cubicBezTo>
                    <a:pt x="5482" y="7208"/>
                    <a:pt x="5694" y="7326"/>
                    <a:pt x="5838" y="7521"/>
                  </a:cubicBezTo>
                  <a:cubicBezTo>
                    <a:pt x="6091" y="7869"/>
                    <a:pt x="5768" y="8341"/>
                    <a:pt x="5516" y="8601"/>
                  </a:cubicBezTo>
                  <a:cubicBezTo>
                    <a:pt x="5492" y="8625"/>
                    <a:pt x="5470" y="8647"/>
                    <a:pt x="5447" y="8669"/>
                  </a:cubicBezTo>
                  <a:cubicBezTo>
                    <a:pt x="5381" y="8158"/>
                    <a:pt x="5314" y="7648"/>
                    <a:pt x="5244" y="7137"/>
                  </a:cubicBezTo>
                  <a:close/>
                  <a:moveTo>
                    <a:pt x="3488" y="0"/>
                  </a:moveTo>
                  <a:cubicBezTo>
                    <a:pt x="3045" y="0"/>
                    <a:pt x="2579" y="349"/>
                    <a:pt x="2683" y="917"/>
                  </a:cubicBezTo>
                  <a:cubicBezTo>
                    <a:pt x="2744" y="1245"/>
                    <a:pt x="2803" y="1573"/>
                    <a:pt x="2862" y="1902"/>
                  </a:cubicBezTo>
                  <a:cubicBezTo>
                    <a:pt x="2539" y="2013"/>
                    <a:pt x="2229" y="2160"/>
                    <a:pt x="1938" y="2344"/>
                  </a:cubicBezTo>
                  <a:cubicBezTo>
                    <a:pt x="850" y="3037"/>
                    <a:pt x="1" y="4402"/>
                    <a:pt x="777" y="5649"/>
                  </a:cubicBezTo>
                  <a:cubicBezTo>
                    <a:pt x="1410" y="6665"/>
                    <a:pt x="2564" y="6907"/>
                    <a:pt x="3673" y="6988"/>
                  </a:cubicBezTo>
                  <a:cubicBezTo>
                    <a:pt x="3776" y="7722"/>
                    <a:pt x="3875" y="8458"/>
                    <a:pt x="3968" y="9194"/>
                  </a:cubicBezTo>
                  <a:cubicBezTo>
                    <a:pt x="3372" y="9141"/>
                    <a:pt x="2794" y="8812"/>
                    <a:pt x="2410" y="8261"/>
                  </a:cubicBezTo>
                  <a:cubicBezTo>
                    <a:pt x="2288" y="8086"/>
                    <a:pt x="2079" y="8008"/>
                    <a:pt x="1867" y="8008"/>
                  </a:cubicBezTo>
                  <a:cubicBezTo>
                    <a:pt x="1666" y="8008"/>
                    <a:pt x="1462" y="8078"/>
                    <a:pt x="1325" y="8202"/>
                  </a:cubicBezTo>
                  <a:cubicBezTo>
                    <a:pt x="984" y="8506"/>
                    <a:pt x="1026" y="8946"/>
                    <a:pt x="1264" y="9287"/>
                  </a:cubicBezTo>
                  <a:cubicBezTo>
                    <a:pt x="1903" y="10201"/>
                    <a:pt x="3008" y="10753"/>
                    <a:pt x="4116" y="10753"/>
                  </a:cubicBezTo>
                  <a:cubicBezTo>
                    <a:pt x="4130" y="10753"/>
                    <a:pt x="4143" y="10753"/>
                    <a:pt x="4157" y="10753"/>
                  </a:cubicBezTo>
                  <a:cubicBezTo>
                    <a:pt x="4199" y="11117"/>
                    <a:pt x="4239" y="11480"/>
                    <a:pt x="4278" y="11844"/>
                  </a:cubicBezTo>
                  <a:cubicBezTo>
                    <a:pt x="4317" y="12201"/>
                    <a:pt x="4700" y="12444"/>
                    <a:pt x="5045" y="12444"/>
                  </a:cubicBezTo>
                  <a:cubicBezTo>
                    <a:pt x="5096" y="12444"/>
                    <a:pt x="5146" y="12439"/>
                    <a:pt x="5194" y="12428"/>
                  </a:cubicBezTo>
                  <a:cubicBezTo>
                    <a:pt x="5636" y="12328"/>
                    <a:pt x="5824" y="11929"/>
                    <a:pt x="5779" y="11512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3" y="8922"/>
                    <a:pt x="7469" y="7807"/>
                  </a:cubicBezTo>
                  <a:cubicBezTo>
                    <a:pt x="7473" y="7074"/>
                    <a:pt x="7057" y="6430"/>
                    <a:pt x="6457" y="6033"/>
                  </a:cubicBezTo>
                  <a:cubicBezTo>
                    <a:pt x="6024" y="5748"/>
                    <a:pt x="5524" y="5610"/>
                    <a:pt x="5014" y="5541"/>
                  </a:cubicBezTo>
                  <a:cubicBezTo>
                    <a:pt x="4893" y="4736"/>
                    <a:pt x="4767" y="3934"/>
                    <a:pt x="4633" y="3132"/>
                  </a:cubicBezTo>
                  <a:cubicBezTo>
                    <a:pt x="4681" y="3130"/>
                    <a:pt x="4729" y="3129"/>
                    <a:pt x="4777" y="3129"/>
                  </a:cubicBezTo>
                  <a:cubicBezTo>
                    <a:pt x="5011" y="3129"/>
                    <a:pt x="5244" y="3149"/>
                    <a:pt x="5471" y="3191"/>
                  </a:cubicBezTo>
                  <a:cubicBezTo>
                    <a:pt x="5541" y="3204"/>
                    <a:pt x="5610" y="3211"/>
                    <a:pt x="5679" y="3211"/>
                  </a:cubicBezTo>
                  <a:cubicBezTo>
                    <a:pt x="6014" y="3211"/>
                    <a:pt x="6324" y="3055"/>
                    <a:pt x="6438" y="2696"/>
                  </a:cubicBezTo>
                  <a:cubicBezTo>
                    <a:pt x="6553" y="2342"/>
                    <a:pt x="6354" y="1804"/>
                    <a:pt x="5942" y="1729"/>
                  </a:cubicBezTo>
                  <a:cubicBezTo>
                    <a:pt x="5534" y="1655"/>
                    <a:pt x="5110" y="1613"/>
                    <a:pt x="4685" y="1613"/>
                  </a:cubicBezTo>
                  <a:cubicBezTo>
                    <a:pt x="4581" y="1613"/>
                    <a:pt x="4476" y="1615"/>
                    <a:pt x="4372" y="1621"/>
                  </a:cubicBezTo>
                  <a:cubicBezTo>
                    <a:pt x="4312" y="1275"/>
                    <a:pt x="4249" y="930"/>
                    <a:pt x="4186" y="585"/>
                  </a:cubicBezTo>
                  <a:cubicBezTo>
                    <a:pt x="4111" y="179"/>
                    <a:pt x="3806" y="0"/>
                    <a:pt x="3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099575" y="1926125"/>
              <a:ext cx="186825" cy="311125"/>
            </a:xfrm>
            <a:custGeom>
              <a:rect b="b" l="l" r="r" t="t"/>
              <a:pathLst>
                <a:path extrusionOk="0" h="12445" w="7473">
                  <a:moveTo>
                    <a:pt x="3130" y="3450"/>
                  </a:moveTo>
                  <a:cubicBezTo>
                    <a:pt x="3240" y="4109"/>
                    <a:pt x="3346" y="4769"/>
                    <a:pt x="3446" y="5430"/>
                  </a:cubicBezTo>
                  <a:cubicBezTo>
                    <a:pt x="2697" y="5353"/>
                    <a:pt x="1847" y="5131"/>
                    <a:pt x="2044" y="4420"/>
                  </a:cubicBezTo>
                  <a:cubicBezTo>
                    <a:pt x="2173" y="3958"/>
                    <a:pt x="2680" y="3637"/>
                    <a:pt x="3130" y="3450"/>
                  </a:cubicBezTo>
                  <a:close/>
                  <a:moveTo>
                    <a:pt x="5245" y="7138"/>
                  </a:moveTo>
                  <a:lnTo>
                    <a:pt x="5245" y="7138"/>
                  </a:lnTo>
                  <a:cubicBezTo>
                    <a:pt x="5482" y="7208"/>
                    <a:pt x="5695" y="7325"/>
                    <a:pt x="5838" y="7521"/>
                  </a:cubicBezTo>
                  <a:cubicBezTo>
                    <a:pt x="6091" y="7868"/>
                    <a:pt x="5769" y="8341"/>
                    <a:pt x="5517" y="8601"/>
                  </a:cubicBezTo>
                  <a:cubicBezTo>
                    <a:pt x="5493" y="8625"/>
                    <a:pt x="5471" y="8647"/>
                    <a:pt x="5448" y="8669"/>
                  </a:cubicBezTo>
                  <a:cubicBezTo>
                    <a:pt x="5382" y="8158"/>
                    <a:pt x="5315" y="7647"/>
                    <a:pt x="5245" y="7138"/>
                  </a:cubicBezTo>
                  <a:close/>
                  <a:moveTo>
                    <a:pt x="3487" y="1"/>
                  </a:moveTo>
                  <a:cubicBezTo>
                    <a:pt x="3044" y="1"/>
                    <a:pt x="2578" y="350"/>
                    <a:pt x="2682" y="917"/>
                  </a:cubicBezTo>
                  <a:cubicBezTo>
                    <a:pt x="2743" y="1245"/>
                    <a:pt x="2803" y="1573"/>
                    <a:pt x="2860" y="1902"/>
                  </a:cubicBezTo>
                  <a:cubicBezTo>
                    <a:pt x="2538" y="2013"/>
                    <a:pt x="2227" y="2159"/>
                    <a:pt x="1937" y="2344"/>
                  </a:cubicBezTo>
                  <a:cubicBezTo>
                    <a:pt x="850" y="3036"/>
                    <a:pt x="0" y="4402"/>
                    <a:pt x="777" y="5648"/>
                  </a:cubicBezTo>
                  <a:cubicBezTo>
                    <a:pt x="1410" y="6665"/>
                    <a:pt x="2562" y="6908"/>
                    <a:pt x="3672" y="6987"/>
                  </a:cubicBezTo>
                  <a:cubicBezTo>
                    <a:pt x="3775" y="7722"/>
                    <a:pt x="3875" y="8458"/>
                    <a:pt x="3968" y="9194"/>
                  </a:cubicBezTo>
                  <a:cubicBezTo>
                    <a:pt x="3371" y="9142"/>
                    <a:pt x="2792" y="8812"/>
                    <a:pt x="2409" y="8261"/>
                  </a:cubicBezTo>
                  <a:cubicBezTo>
                    <a:pt x="2287" y="8086"/>
                    <a:pt x="2079" y="8008"/>
                    <a:pt x="1866" y="8008"/>
                  </a:cubicBezTo>
                  <a:cubicBezTo>
                    <a:pt x="1666" y="8008"/>
                    <a:pt x="1462" y="8078"/>
                    <a:pt x="1324" y="8201"/>
                  </a:cubicBezTo>
                  <a:cubicBezTo>
                    <a:pt x="984" y="8506"/>
                    <a:pt x="1026" y="8945"/>
                    <a:pt x="1263" y="9286"/>
                  </a:cubicBezTo>
                  <a:cubicBezTo>
                    <a:pt x="1903" y="10201"/>
                    <a:pt x="3008" y="10754"/>
                    <a:pt x="4119" y="10754"/>
                  </a:cubicBezTo>
                  <a:cubicBezTo>
                    <a:pt x="4131" y="10754"/>
                    <a:pt x="4144" y="10754"/>
                    <a:pt x="4156" y="10754"/>
                  </a:cubicBezTo>
                  <a:cubicBezTo>
                    <a:pt x="4198" y="11116"/>
                    <a:pt x="4239" y="11479"/>
                    <a:pt x="4277" y="11843"/>
                  </a:cubicBezTo>
                  <a:cubicBezTo>
                    <a:pt x="4317" y="12203"/>
                    <a:pt x="4700" y="12445"/>
                    <a:pt x="5045" y="12445"/>
                  </a:cubicBezTo>
                  <a:cubicBezTo>
                    <a:pt x="5096" y="12445"/>
                    <a:pt x="5145" y="12439"/>
                    <a:pt x="5193" y="12428"/>
                  </a:cubicBezTo>
                  <a:cubicBezTo>
                    <a:pt x="5636" y="12329"/>
                    <a:pt x="5822" y="11928"/>
                    <a:pt x="5778" y="11513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2" y="8923"/>
                    <a:pt x="7469" y="7808"/>
                  </a:cubicBezTo>
                  <a:cubicBezTo>
                    <a:pt x="7473" y="7075"/>
                    <a:pt x="7056" y="6429"/>
                    <a:pt x="6455" y="6034"/>
                  </a:cubicBezTo>
                  <a:cubicBezTo>
                    <a:pt x="6023" y="5748"/>
                    <a:pt x="5523" y="5611"/>
                    <a:pt x="5013" y="5542"/>
                  </a:cubicBezTo>
                  <a:cubicBezTo>
                    <a:pt x="4893" y="4737"/>
                    <a:pt x="4765" y="3933"/>
                    <a:pt x="4632" y="3131"/>
                  </a:cubicBezTo>
                  <a:cubicBezTo>
                    <a:pt x="4679" y="3130"/>
                    <a:pt x="4725" y="3129"/>
                    <a:pt x="4772" y="3129"/>
                  </a:cubicBezTo>
                  <a:cubicBezTo>
                    <a:pt x="5008" y="3129"/>
                    <a:pt x="5242" y="3149"/>
                    <a:pt x="5471" y="3192"/>
                  </a:cubicBezTo>
                  <a:cubicBezTo>
                    <a:pt x="5540" y="3205"/>
                    <a:pt x="5610" y="3211"/>
                    <a:pt x="5678" y="3211"/>
                  </a:cubicBezTo>
                  <a:cubicBezTo>
                    <a:pt x="6013" y="3211"/>
                    <a:pt x="6322" y="3056"/>
                    <a:pt x="6438" y="2696"/>
                  </a:cubicBezTo>
                  <a:cubicBezTo>
                    <a:pt x="6553" y="2341"/>
                    <a:pt x="6354" y="1803"/>
                    <a:pt x="5942" y="1729"/>
                  </a:cubicBezTo>
                  <a:cubicBezTo>
                    <a:pt x="5533" y="1654"/>
                    <a:pt x="5109" y="1612"/>
                    <a:pt x="4684" y="1612"/>
                  </a:cubicBezTo>
                  <a:cubicBezTo>
                    <a:pt x="4580" y="1612"/>
                    <a:pt x="4476" y="1615"/>
                    <a:pt x="4372" y="1620"/>
                  </a:cubicBezTo>
                  <a:cubicBezTo>
                    <a:pt x="4310" y="1275"/>
                    <a:pt x="4247" y="929"/>
                    <a:pt x="4184" y="586"/>
                  </a:cubicBezTo>
                  <a:cubicBezTo>
                    <a:pt x="4109" y="180"/>
                    <a:pt x="3804" y="1"/>
                    <a:pt x="3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6"/>
          <p:cNvGrpSpPr/>
          <p:nvPr/>
        </p:nvGrpSpPr>
        <p:grpSpPr>
          <a:xfrm>
            <a:off x="8052725" y="3880550"/>
            <a:ext cx="1091175" cy="1262950"/>
            <a:chOff x="4967100" y="1344375"/>
            <a:chExt cx="1091175" cy="1262950"/>
          </a:xfrm>
        </p:grpSpPr>
        <p:sp>
          <p:nvSpPr>
            <p:cNvPr id="628" name="Google Shape;628;p6"/>
            <p:cNvSpPr/>
            <p:nvPr/>
          </p:nvSpPr>
          <p:spPr>
            <a:xfrm>
              <a:off x="4967100" y="1344375"/>
              <a:ext cx="1091175" cy="1262950"/>
            </a:xfrm>
            <a:custGeom>
              <a:rect b="b" l="l" r="r" t="t"/>
              <a:pathLst>
                <a:path extrusionOk="0" h="50518" w="43647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5441300" y="1669750"/>
              <a:ext cx="361100" cy="59100"/>
            </a:xfrm>
            <a:custGeom>
              <a:rect b="b" l="l" r="r" t="t"/>
              <a:pathLst>
                <a:path extrusionOk="0" h="2364" w="14444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5286275" y="1798225"/>
              <a:ext cx="772000" cy="809100"/>
            </a:xfrm>
            <a:custGeom>
              <a:rect b="b" l="l" r="r" t="t"/>
              <a:pathLst>
                <a:path extrusionOk="0" h="32364" w="3088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450900" y="1885300"/>
              <a:ext cx="264975" cy="460750"/>
            </a:xfrm>
            <a:custGeom>
              <a:rect b="b" l="l" r="r" t="t"/>
              <a:pathLst>
                <a:path extrusionOk="0" h="18430" w="10599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5445750" y="1409800"/>
              <a:ext cx="119000" cy="217675"/>
            </a:xfrm>
            <a:custGeom>
              <a:rect b="b" l="l" r="r" t="t"/>
              <a:pathLst>
                <a:path extrusionOk="0" h="8707" w="476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5708950" y="1422875"/>
              <a:ext cx="107000" cy="215700"/>
            </a:xfrm>
            <a:custGeom>
              <a:rect b="b" l="l" r="r" t="t"/>
              <a:pathLst>
                <a:path extrusionOk="0" h="8628" w="428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2e387a13a_0_0"/>
          <p:cNvSpPr txBox="1"/>
          <p:nvPr>
            <p:ph idx="4294967295" type="title"/>
          </p:nvPr>
        </p:nvSpPr>
        <p:spPr>
          <a:xfrm>
            <a:off x="2023200" y="369763"/>
            <a:ext cx="567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39" name="Google Shape;639;g372e387a13a_0_0"/>
          <p:cNvSpPr txBox="1"/>
          <p:nvPr>
            <p:ph idx="4294967295" type="subTitle"/>
          </p:nvPr>
        </p:nvSpPr>
        <p:spPr>
          <a:xfrm flipH="1">
            <a:off x="1281425" y="1061827"/>
            <a:ext cx="68403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Need: Assette’s goal is to expand their Snowflake database to other asset classes beyond equity &amp; mutual funds</a:t>
            </a:r>
            <a:endParaRPr b="1" sz="1600">
              <a:solidFill>
                <a:schemeClr val="accent6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b="1" lang="en" sz="1600">
                <a:solidFill>
                  <a:schemeClr val="accent6"/>
                </a:solidFill>
              </a:rPr>
              <a:t>One of these asset classes is: </a:t>
            </a:r>
            <a:r>
              <a:rPr b="1" lang="en" sz="1600">
                <a:solidFill>
                  <a:schemeClr val="accent6"/>
                </a:solidFill>
              </a:rPr>
              <a:t>REAL ESTATE</a:t>
            </a:r>
            <a:endParaRPr b="1" sz="1600">
              <a:solidFill>
                <a:schemeClr val="accent6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●"/>
            </a:pPr>
            <a:r>
              <a:rPr b="1" lang="en">
                <a:solidFill>
                  <a:schemeClr val="accent6"/>
                </a:solidFill>
              </a:rPr>
              <a:t> </a:t>
            </a:r>
            <a:r>
              <a:rPr b="1" lang="en" sz="1600">
                <a:solidFill>
                  <a:schemeClr val="accent6"/>
                </a:solidFill>
              </a:rPr>
              <a:t>Challenge: Defining the data needed for Real Estate funds and where to source the data from </a:t>
            </a:r>
            <a:endParaRPr b="1" sz="1600">
              <a:solidFill>
                <a:schemeClr val="accent6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</a:pPr>
            <a:r>
              <a:rPr b="1" lang="en" sz="1600">
                <a:solidFill>
                  <a:schemeClr val="accent6"/>
                </a:solidFill>
              </a:rPr>
              <a:t>Manual workflows made it hard to maintain consistency and scale.</a:t>
            </a:r>
            <a:endParaRPr b="1" sz="1600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</a:pPr>
            <a:r>
              <a:rPr b="1" lang="en" sz="1600">
                <a:solidFill>
                  <a:schemeClr val="accent6"/>
                </a:solidFill>
              </a:rPr>
              <a:t>Goal: Fulfill this need with production-ready code based on sources with realistic Real Estate data</a:t>
            </a:r>
            <a:endParaRPr b="1" sz="16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72e387a13a_0_87"/>
          <p:cNvSpPr txBox="1"/>
          <p:nvPr>
            <p:ph idx="4294967295" type="title"/>
          </p:nvPr>
        </p:nvSpPr>
        <p:spPr>
          <a:xfrm>
            <a:off x="2042450" y="300038"/>
            <a:ext cx="567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2400"/>
              <a:t>Goals &amp; Objectives</a:t>
            </a:r>
            <a:endParaRPr sz="2400"/>
          </a:p>
        </p:txBody>
      </p:sp>
      <p:sp>
        <p:nvSpPr>
          <p:cNvPr id="645" name="Google Shape;645;g372e387a13a_0_87"/>
          <p:cNvSpPr txBox="1"/>
          <p:nvPr>
            <p:ph idx="4294967295" type="subTitle"/>
          </p:nvPr>
        </p:nvSpPr>
        <p:spPr>
          <a:xfrm flipH="1">
            <a:off x="300650" y="799450"/>
            <a:ext cx="86976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Automate loading of Real Estate-related data into Snowflake from diverse sources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CSV, API, Web-scraping, Synthetic</a:t>
            </a:r>
            <a:endParaRPr b="1"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Build clean, accurate Snowflake tables for: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Portfolios: PortfolioGeneralInformation, PortfolioPerformance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Benchmarks: BenchmarkGeneralInformation, BenchmarkPerformance, PortfolioBenchmarkAssociation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Products: ProductMaster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Holdings &amp; Securities (Security Master)</a:t>
            </a:r>
            <a:endParaRPr b="1"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9 most important tables based on client requirements &amp; research derived from reputable Real Estate fund fact sheets such as: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VNQ (Vanguard), BIREX (Blackrock),  SCHH (Schwab)</a:t>
            </a:r>
            <a:endParaRPr b="1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72e387a13a_0_56"/>
          <p:cNvSpPr/>
          <p:nvPr/>
        </p:nvSpPr>
        <p:spPr>
          <a:xfrm>
            <a:off x="713225" y="1428738"/>
            <a:ext cx="2286000" cy="2286000"/>
          </a:xfrm>
          <a:prstGeom prst="roundRect">
            <a:avLst>
              <a:gd fmla="val 16667" name="adj"/>
            </a:avLst>
          </a:prstGeom>
          <a:solidFill>
            <a:srgbClr val="FFA8C7"/>
          </a:solidFill>
          <a:ln cap="flat" cmpd="sng" w="9525">
            <a:solidFill>
              <a:srgbClr val="1A26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372e387a13a_0_56"/>
          <p:cNvSpPr txBox="1"/>
          <p:nvPr>
            <p:ph type="title"/>
          </p:nvPr>
        </p:nvSpPr>
        <p:spPr>
          <a:xfrm>
            <a:off x="3180650" y="764775"/>
            <a:ext cx="41415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Data, Approach &amp; </a:t>
            </a:r>
            <a:r>
              <a:rPr lang="en">
                <a:latin typeface="Exo"/>
                <a:ea typeface="Exo"/>
                <a:cs typeface="Exo"/>
                <a:sym typeface="Exo"/>
              </a:rPr>
              <a:t>Architecture</a:t>
            </a:r>
            <a:endParaRPr/>
          </a:p>
        </p:txBody>
      </p:sp>
      <p:sp>
        <p:nvSpPr>
          <p:cNvPr id="652" name="Google Shape;652;g372e387a13a_0_56"/>
          <p:cNvSpPr txBox="1"/>
          <p:nvPr>
            <p:ph idx="2" type="title"/>
          </p:nvPr>
        </p:nvSpPr>
        <p:spPr>
          <a:xfrm>
            <a:off x="941825" y="1657338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3" name="Google Shape;653;g372e387a13a_0_56"/>
          <p:cNvSpPr txBox="1"/>
          <p:nvPr>
            <p:ph idx="1" type="subTitle"/>
          </p:nvPr>
        </p:nvSpPr>
        <p:spPr>
          <a:xfrm>
            <a:off x="3180650" y="3134088"/>
            <a:ext cx="3702000" cy="450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Overview of data sourcing methods</a:t>
            </a:r>
            <a:endParaRPr/>
          </a:p>
        </p:txBody>
      </p:sp>
      <p:pic>
        <p:nvPicPr>
          <p:cNvPr id="654" name="Google Shape;654;g372e387a13a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7828" y="2794600"/>
            <a:ext cx="1965646" cy="2285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g372e387a13a_0_56"/>
          <p:cNvGrpSpPr/>
          <p:nvPr/>
        </p:nvGrpSpPr>
        <p:grpSpPr>
          <a:xfrm rot="5841413">
            <a:off x="6433436" y="3716438"/>
            <a:ext cx="1118153" cy="1591184"/>
            <a:chOff x="4680350" y="300300"/>
            <a:chExt cx="1526425" cy="2172175"/>
          </a:xfrm>
        </p:grpSpPr>
        <p:sp>
          <p:nvSpPr>
            <p:cNvPr id="656" name="Google Shape;656;g372e387a13a_0_56"/>
            <p:cNvSpPr/>
            <p:nvPr/>
          </p:nvSpPr>
          <p:spPr>
            <a:xfrm>
              <a:off x="4680350" y="300300"/>
              <a:ext cx="1259075" cy="1197075"/>
            </a:xfrm>
            <a:custGeom>
              <a:rect b="b" l="l" r="r" t="t"/>
              <a:pathLst>
                <a:path extrusionOk="0" h="47883" w="50363">
                  <a:moveTo>
                    <a:pt x="25723" y="2539"/>
                  </a:moveTo>
                  <a:cubicBezTo>
                    <a:pt x="28222" y="2539"/>
                    <a:pt x="30730" y="2976"/>
                    <a:pt x="33120" y="3851"/>
                  </a:cubicBezTo>
                  <a:cubicBezTo>
                    <a:pt x="33209" y="3878"/>
                    <a:pt x="33294" y="3909"/>
                    <a:pt x="33378" y="3940"/>
                  </a:cubicBezTo>
                  <a:cubicBezTo>
                    <a:pt x="33431" y="3957"/>
                    <a:pt x="33489" y="3980"/>
                    <a:pt x="33539" y="4003"/>
                  </a:cubicBezTo>
                  <a:cubicBezTo>
                    <a:pt x="33606" y="4025"/>
                    <a:pt x="33664" y="4048"/>
                    <a:pt x="33722" y="4070"/>
                  </a:cubicBezTo>
                  <a:cubicBezTo>
                    <a:pt x="34657" y="4443"/>
                    <a:pt x="35578" y="4882"/>
                    <a:pt x="36471" y="5384"/>
                  </a:cubicBezTo>
                  <a:cubicBezTo>
                    <a:pt x="37401" y="5913"/>
                    <a:pt x="38308" y="6518"/>
                    <a:pt x="39175" y="7200"/>
                  </a:cubicBezTo>
                  <a:cubicBezTo>
                    <a:pt x="39350" y="7329"/>
                    <a:pt x="39510" y="7463"/>
                    <a:pt x="39679" y="7598"/>
                  </a:cubicBezTo>
                  <a:cubicBezTo>
                    <a:pt x="39715" y="7634"/>
                    <a:pt x="39760" y="7669"/>
                    <a:pt x="39805" y="7706"/>
                  </a:cubicBezTo>
                  <a:cubicBezTo>
                    <a:pt x="40309" y="8131"/>
                    <a:pt x="40801" y="8578"/>
                    <a:pt x="41280" y="9057"/>
                  </a:cubicBezTo>
                  <a:cubicBezTo>
                    <a:pt x="42392" y="10172"/>
                    <a:pt x="43356" y="11371"/>
                    <a:pt x="44183" y="12629"/>
                  </a:cubicBezTo>
                  <a:cubicBezTo>
                    <a:pt x="44214" y="12678"/>
                    <a:pt x="44245" y="12727"/>
                    <a:pt x="44272" y="12772"/>
                  </a:cubicBezTo>
                  <a:cubicBezTo>
                    <a:pt x="45552" y="14765"/>
                    <a:pt x="46485" y="16907"/>
                    <a:pt x="47060" y="19112"/>
                  </a:cubicBezTo>
                  <a:cubicBezTo>
                    <a:pt x="47072" y="19179"/>
                    <a:pt x="47087" y="19237"/>
                    <a:pt x="47103" y="19299"/>
                  </a:cubicBezTo>
                  <a:cubicBezTo>
                    <a:pt x="47450" y="20669"/>
                    <a:pt x="47655" y="22065"/>
                    <a:pt x="47728" y="23454"/>
                  </a:cubicBezTo>
                  <a:cubicBezTo>
                    <a:pt x="47732" y="23550"/>
                    <a:pt x="47737" y="23643"/>
                    <a:pt x="47737" y="23741"/>
                  </a:cubicBezTo>
                  <a:cubicBezTo>
                    <a:pt x="47792" y="25082"/>
                    <a:pt x="47724" y="26428"/>
                    <a:pt x="47521" y="27747"/>
                  </a:cubicBezTo>
                  <a:cubicBezTo>
                    <a:pt x="47512" y="27836"/>
                    <a:pt x="47499" y="27922"/>
                    <a:pt x="47476" y="28006"/>
                  </a:cubicBezTo>
                  <a:cubicBezTo>
                    <a:pt x="47223" y="29615"/>
                    <a:pt x="46778" y="31184"/>
                    <a:pt x="46151" y="32695"/>
                  </a:cubicBezTo>
                  <a:cubicBezTo>
                    <a:pt x="46124" y="32749"/>
                    <a:pt x="46102" y="32807"/>
                    <a:pt x="46080" y="32855"/>
                  </a:cubicBezTo>
                  <a:cubicBezTo>
                    <a:pt x="45368" y="34524"/>
                    <a:pt x="44431" y="36109"/>
                    <a:pt x="43265" y="37566"/>
                  </a:cubicBezTo>
                  <a:cubicBezTo>
                    <a:pt x="42943" y="37968"/>
                    <a:pt x="42602" y="38370"/>
                    <a:pt x="42244" y="38754"/>
                  </a:cubicBezTo>
                  <a:cubicBezTo>
                    <a:pt x="42208" y="38790"/>
                    <a:pt x="42173" y="38826"/>
                    <a:pt x="42141" y="38866"/>
                  </a:cubicBezTo>
                  <a:cubicBezTo>
                    <a:pt x="41997" y="39017"/>
                    <a:pt x="41850" y="39165"/>
                    <a:pt x="41702" y="39312"/>
                  </a:cubicBezTo>
                  <a:cubicBezTo>
                    <a:pt x="40229" y="40782"/>
                    <a:pt x="38586" y="41982"/>
                    <a:pt x="36832" y="42910"/>
                  </a:cubicBezTo>
                  <a:cubicBezTo>
                    <a:pt x="33787" y="44529"/>
                    <a:pt x="30409" y="45336"/>
                    <a:pt x="27009" y="45336"/>
                  </a:cubicBezTo>
                  <a:cubicBezTo>
                    <a:pt x="21420" y="45336"/>
                    <a:pt x="15772" y="43156"/>
                    <a:pt x="11445" y="38819"/>
                  </a:cubicBezTo>
                  <a:cubicBezTo>
                    <a:pt x="3258" y="30611"/>
                    <a:pt x="2809" y="17687"/>
                    <a:pt x="10225" y="9405"/>
                  </a:cubicBezTo>
                  <a:cubicBezTo>
                    <a:pt x="10485" y="9119"/>
                    <a:pt x="10749" y="8837"/>
                    <a:pt x="11027" y="8560"/>
                  </a:cubicBezTo>
                  <a:cubicBezTo>
                    <a:pt x="12491" y="7100"/>
                    <a:pt x="14120" y="5903"/>
                    <a:pt x="15861" y="4980"/>
                  </a:cubicBezTo>
                  <a:cubicBezTo>
                    <a:pt x="16187" y="4806"/>
                    <a:pt x="16520" y="4635"/>
                    <a:pt x="16859" y="4484"/>
                  </a:cubicBezTo>
                  <a:cubicBezTo>
                    <a:pt x="16904" y="4457"/>
                    <a:pt x="16953" y="4435"/>
                    <a:pt x="16997" y="4417"/>
                  </a:cubicBezTo>
                  <a:cubicBezTo>
                    <a:pt x="19177" y="3422"/>
                    <a:pt x="21494" y="2826"/>
                    <a:pt x="23850" y="2619"/>
                  </a:cubicBezTo>
                  <a:cubicBezTo>
                    <a:pt x="23912" y="2619"/>
                    <a:pt x="23977" y="2610"/>
                    <a:pt x="24035" y="2606"/>
                  </a:cubicBezTo>
                  <a:cubicBezTo>
                    <a:pt x="24361" y="2584"/>
                    <a:pt x="24692" y="2567"/>
                    <a:pt x="25019" y="2553"/>
                  </a:cubicBezTo>
                  <a:cubicBezTo>
                    <a:pt x="25113" y="2549"/>
                    <a:pt x="25203" y="2549"/>
                    <a:pt x="25287" y="2544"/>
                  </a:cubicBezTo>
                  <a:cubicBezTo>
                    <a:pt x="25432" y="2541"/>
                    <a:pt x="25577" y="2539"/>
                    <a:pt x="25723" y="2539"/>
                  </a:cubicBezTo>
                  <a:close/>
                  <a:moveTo>
                    <a:pt x="25645" y="0"/>
                  </a:moveTo>
                  <a:cubicBezTo>
                    <a:pt x="24524" y="0"/>
                    <a:pt x="23404" y="79"/>
                    <a:pt x="22293" y="236"/>
                  </a:cubicBezTo>
                  <a:cubicBezTo>
                    <a:pt x="22235" y="240"/>
                    <a:pt x="22173" y="249"/>
                    <a:pt x="22115" y="264"/>
                  </a:cubicBezTo>
                  <a:cubicBezTo>
                    <a:pt x="19816" y="601"/>
                    <a:pt x="17565" y="1281"/>
                    <a:pt x="15445" y="2308"/>
                  </a:cubicBezTo>
                  <a:cubicBezTo>
                    <a:pt x="15405" y="2329"/>
                    <a:pt x="15359" y="2347"/>
                    <a:pt x="15316" y="2375"/>
                  </a:cubicBezTo>
                  <a:cubicBezTo>
                    <a:pt x="15314" y="2373"/>
                    <a:pt x="15313" y="2372"/>
                    <a:pt x="15312" y="2372"/>
                  </a:cubicBezTo>
                  <a:cubicBezTo>
                    <a:pt x="15312" y="2372"/>
                    <a:pt x="15312" y="2374"/>
                    <a:pt x="15312" y="2378"/>
                  </a:cubicBezTo>
                  <a:cubicBezTo>
                    <a:pt x="15128" y="2464"/>
                    <a:pt x="14944" y="2557"/>
                    <a:pt x="14762" y="2659"/>
                  </a:cubicBezTo>
                  <a:cubicBezTo>
                    <a:pt x="14609" y="2730"/>
                    <a:pt x="14467" y="2811"/>
                    <a:pt x="14323" y="2890"/>
                  </a:cubicBezTo>
                  <a:cubicBezTo>
                    <a:pt x="12484" y="3903"/>
                    <a:pt x="10761" y="5186"/>
                    <a:pt x="9207" y="6735"/>
                  </a:cubicBezTo>
                  <a:cubicBezTo>
                    <a:pt x="9014" y="6926"/>
                    <a:pt x="8827" y="7123"/>
                    <a:pt x="8643" y="7316"/>
                  </a:cubicBezTo>
                  <a:cubicBezTo>
                    <a:pt x="0" y="16563"/>
                    <a:pt x="394" y="31285"/>
                    <a:pt x="9676" y="40589"/>
                  </a:cubicBezTo>
                  <a:cubicBezTo>
                    <a:pt x="14517" y="45442"/>
                    <a:pt x="20844" y="47883"/>
                    <a:pt x="27105" y="47883"/>
                  </a:cubicBezTo>
                  <a:cubicBezTo>
                    <a:pt x="29831" y="47883"/>
                    <a:pt x="32545" y="47420"/>
                    <a:pt x="35118" y="46492"/>
                  </a:cubicBezTo>
                  <a:cubicBezTo>
                    <a:pt x="36277" y="46069"/>
                    <a:pt x="37412" y="45551"/>
                    <a:pt x="38506" y="44936"/>
                  </a:cubicBezTo>
                  <a:cubicBezTo>
                    <a:pt x="38653" y="44859"/>
                    <a:pt x="38801" y="44775"/>
                    <a:pt x="38948" y="44689"/>
                  </a:cubicBezTo>
                  <a:cubicBezTo>
                    <a:pt x="40586" y="43726"/>
                    <a:pt x="42126" y="42547"/>
                    <a:pt x="43532" y="41144"/>
                  </a:cubicBezTo>
                  <a:cubicBezTo>
                    <a:pt x="45314" y="39367"/>
                    <a:pt x="46747" y="37364"/>
                    <a:pt x="47818" y="35224"/>
                  </a:cubicBezTo>
                  <a:cubicBezTo>
                    <a:pt x="47849" y="35176"/>
                    <a:pt x="47877" y="35122"/>
                    <a:pt x="47895" y="35068"/>
                  </a:cubicBezTo>
                  <a:cubicBezTo>
                    <a:pt x="48329" y="34205"/>
                    <a:pt x="48702" y="33316"/>
                    <a:pt x="49011" y="32408"/>
                  </a:cubicBezTo>
                  <a:cubicBezTo>
                    <a:pt x="49613" y="30674"/>
                    <a:pt x="50004" y="28880"/>
                    <a:pt x="50181" y="27062"/>
                  </a:cubicBezTo>
                  <a:cubicBezTo>
                    <a:pt x="50193" y="26986"/>
                    <a:pt x="50198" y="26909"/>
                    <a:pt x="50204" y="26834"/>
                  </a:cubicBezTo>
                  <a:cubicBezTo>
                    <a:pt x="50245" y="26392"/>
                    <a:pt x="50276" y="25950"/>
                    <a:pt x="50291" y="25506"/>
                  </a:cubicBezTo>
                  <a:cubicBezTo>
                    <a:pt x="50291" y="25434"/>
                    <a:pt x="50296" y="25358"/>
                    <a:pt x="50296" y="25278"/>
                  </a:cubicBezTo>
                  <a:cubicBezTo>
                    <a:pt x="50363" y="22644"/>
                    <a:pt x="49996" y="19991"/>
                    <a:pt x="49198" y="17438"/>
                  </a:cubicBezTo>
                  <a:cubicBezTo>
                    <a:pt x="49179" y="17376"/>
                    <a:pt x="49161" y="17321"/>
                    <a:pt x="49140" y="17263"/>
                  </a:cubicBezTo>
                  <a:cubicBezTo>
                    <a:pt x="48458" y="15111"/>
                    <a:pt x="47463" y="13030"/>
                    <a:pt x="46160" y="11087"/>
                  </a:cubicBezTo>
                  <a:cubicBezTo>
                    <a:pt x="46133" y="11042"/>
                    <a:pt x="46102" y="10992"/>
                    <a:pt x="46066" y="10949"/>
                  </a:cubicBezTo>
                  <a:cubicBezTo>
                    <a:pt x="45200" y="9660"/>
                    <a:pt x="44191" y="8432"/>
                    <a:pt x="43052" y="7292"/>
                  </a:cubicBezTo>
                  <a:cubicBezTo>
                    <a:pt x="42610" y="6848"/>
                    <a:pt x="42154" y="6428"/>
                    <a:pt x="41690" y="6024"/>
                  </a:cubicBezTo>
                  <a:cubicBezTo>
                    <a:pt x="41653" y="5988"/>
                    <a:pt x="41609" y="5952"/>
                    <a:pt x="41564" y="5916"/>
                  </a:cubicBezTo>
                  <a:cubicBezTo>
                    <a:pt x="40706" y="5182"/>
                    <a:pt x="39808" y="4514"/>
                    <a:pt x="38879" y="3914"/>
                  </a:cubicBezTo>
                  <a:cubicBezTo>
                    <a:pt x="38006" y="3354"/>
                    <a:pt x="37112" y="2852"/>
                    <a:pt x="36193" y="2412"/>
                  </a:cubicBezTo>
                  <a:cubicBezTo>
                    <a:pt x="36059" y="2349"/>
                    <a:pt x="35935" y="2287"/>
                    <a:pt x="35796" y="2228"/>
                  </a:cubicBezTo>
                  <a:cubicBezTo>
                    <a:pt x="35743" y="2201"/>
                    <a:pt x="35688" y="2174"/>
                    <a:pt x="35621" y="2152"/>
                  </a:cubicBezTo>
                  <a:cubicBezTo>
                    <a:pt x="34093" y="1461"/>
                    <a:pt x="32515" y="936"/>
                    <a:pt x="30901" y="581"/>
                  </a:cubicBezTo>
                  <a:cubicBezTo>
                    <a:pt x="30830" y="564"/>
                    <a:pt x="30753" y="550"/>
                    <a:pt x="30683" y="533"/>
                  </a:cubicBezTo>
                  <a:cubicBezTo>
                    <a:pt x="29798" y="343"/>
                    <a:pt x="28908" y="204"/>
                    <a:pt x="28014" y="122"/>
                  </a:cubicBezTo>
                  <a:cubicBezTo>
                    <a:pt x="27937" y="110"/>
                    <a:pt x="27857" y="100"/>
                    <a:pt x="27781" y="95"/>
                  </a:cubicBezTo>
                  <a:cubicBezTo>
                    <a:pt x="27069" y="32"/>
                    <a:pt x="26357" y="0"/>
                    <a:pt x="25645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72e387a13a_0_56"/>
            <p:cNvSpPr/>
            <p:nvPr/>
          </p:nvSpPr>
          <p:spPr>
            <a:xfrm>
              <a:off x="5238600" y="402500"/>
              <a:ext cx="357800" cy="204600"/>
            </a:xfrm>
            <a:custGeom>
              <a:rect b="b" l="l" r="r" t="t"/>
              <a:pathLst>
                <a:path extrusionOk="0" h="8184" w="14312">
                  <a:moveTo>
                    <a:pt x="5158" y="1"/>
                  </a:moveTo>
                  <a:cubicBezTo>
                    <a:pt x="3746" y="1"/>
                    <a:pt x="2547" y="500"/>
                    <a:pt x="1924" y="1777"/>
                  </a:cubicBezTo>
                  <a:cubicBezTo>
                    <a:pt x="0" y="5723"/>
                    <a:pt x="7818" y="8184"/>
                    <a:pt x="10840" y="8184"/>
                  </a:cubicBezTo>
                  <a:cubicBezTo>
                    <a:pt x="10988" y="8184"/>
                    <a:pt x="11125" y="8178"/>
                    <a:pt x="11248" y="8166"/>
                  </a:cubicBezTo>
                  <a:cubicBezTo>
                    <a:pt x="11926" y="8100"/>
                    <a:pt x="12614" y="7959"/>
                    <a:pt x="13194" y="7602"/>
                  </a:cubicBezTo>
                  <a:cubicBezTo>
                    <a:pt x="13774" y="7245"/>
                    <a:pt x="14236" y="6642"/>
                    <a:pt x="14279" y="5962"/>
                  </a:cubicBezTo>
                  <a:cubicBezTo>
                    <a:pt x="14311" y="5464"/>
                    <a:pt x="14123" y="4974"/>
                    <a:pt x="13877" y="4540"/>
                  </a:cubicBezTo>
                  <a:cubicBezTo>
                    <a:pt x="12816" y="2662"/>
                    <a:pt x="8419" y="1"/>
                    <a:pt x="5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72e387a13a_0_56"/>
            <p:cNvSpPr/>
            <p:nvPr/>
          </p:nvSpPr>
          <p:spPr>
            <a:xfrm>
              <a:off x="5624100" y="590175"/>
              <a:ext cx="94550" cy="86125"/>
            </a:xfrm>
            <a:custGeom>
              <a:rect b="b" l="l" r="r" t="t"/>
              <a:pathLst>
                <a:path extrusionOk="0" h="3445" w="3782">
                  <a:moveTo>
                    <a:pt x="1892" y="1"/>
                  </a:moveTo>
                  <a:cubicBezTo>
                    <a:pt x="1452" y="1"/>
                    <a:pt x="1011" y="168"/>
                    <a:pt x="675" y="504"/>
                  </a:cubicBezTo>
                  <a:cubicBezTo>
                    <a:pt x="2" y="1174"/>
                    <a:pt x="1" y="2265"/>
                    <a:pt x="671" y="2940"/>
                  </a:cubicBezTo>
                  <a:cubicBezTo>
                    <a:pt x="1008" y="3277"/>
                    <a:pt x="1449" y="3445"/>
                    <a:pt x="1890" y="3445"/>
                  </a:cubicBezTo>
                  <a:cubicBezTo>
                    <a:pt x="2331" y="3445"/>
                    <a:pt x="2771" y="3277"/>
                    <a:pt x="3108" y="2942"/>
                  </a:cubicBezTo>
                  <a:cubicBezTo>
                    <a:pt x="3780" y="2270"/>
                    <a:pt x="3781" y="1181"/>
                    <a:pt x="3111" y="506"/>
                  </a:cubicBezTo>
                  <a:cubicBezTo>
                    <a:pt x="2774" y="169"/>
                    <a:pt x="2333" y="1"/>
                    <a:pt x="1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72e387a13a_0_56"/>
            <p:cNvSpPr/>
            <p:nvPr/>
          </p:nvSpPr>
          <p:spPr>
            <a:xfrm>
              <a:off x="5545725" y="1388675"/>
              <a:ext cx="233800" cy="339800"/>
            </a:xfrm>
            <a:custGeom>
              <a:rect b="b" l="l" r="r" t="t"/>
              <a:pathLst>
                <a:path extrusionOk="0" h="13592" w="9352">
                  <a:moveTo>
                    <a:pt x="3770" y="0"/>
                  </a:moveTo>
                  <a:lnTo>
                    <a:pt x="0" y="1938"/>
                  </a:lnTo>
                  <a:lnTo>
                    <a:pt x="5694" y="13592"/>
                  </a:lnTo>
                  <a:lnTo>
                    <a:pt x="9351" y="1153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72e387a13a_0_56"/>
            <p:cNvSpPr/>
            <p:nvPr/>
          </p:nvSpPr>
          <p:spPr>
            <a:xfrm>
              <a:off x="5619600" y="1654450"/>
              <a:ext cx="587175" cy="818025"/>
            </a:xfrm>
            <a:custGeom>
              <a:rect b="b" l="l" r="r" t="t"/>
              <a:pathLst>
                <a:path extrusionOk="0" h="32721" w="23487">
                  <a:moveTo>
                    <a:pt x="7996" y="1"/>
                  </a:moveTo>
                  <a:lnTo>
                    <a:pt x="6266" y="637"/>
                  </a:lnTo>
                  <a:lnTo>
                    <a:pt x="2319" y="2099"/>
                  </a:lnTo>
                  <a:lnTo>
                    <a:pt x="1" y="2955"/>
                  </a:lnTo>
                  <a:lnTo>
                    <a:pt x="15669" y="32716"/>
                  </a:lnTo>
                  <a:cubicBezTo>
                    <a:pt x="15759" y="32719"/>
                    <a:pt x="15850" y="32721"/>
                    <a:pt x="15940" y="32721"/>
                  </a:cubicBezTo>
                  <a:cubicBezTo>
                    <a:pt x="18719" y="32721"/>
                    <a:pt x="21458" y="31093"/>
                    <a:pt x="23486" y="29139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rgbClr val="9A4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g372e387a13a_0_56"/>
          <p:cNvGrpSpPr/>
          <p:nvPr/>
        </p:nvGrpSpPr>
        <p:grpSpPr>
          <a:xfrm>
            <a:off x="7415586" y="2088851"/>
            <a:ext cx="1517887" cy="848635"/>
            <a:chOff x="2217675" y="1832200"/>
            <a:chExt cx="1421775" cy="794900"/>
          </a:xfrm>
        </p:grpSpPr>
        <p:sp>
          <p:nvSpPr>
            <p:cNvPr id="662" name="Google Shape;662;g372e387a13a_0_56"/>
            <p:cNvSpPr/>
            <p:nvPr/>
          </p:nvSpPr>
          <p:spPr>
            <a:xfrm>
              <a:off x="2217675" y="1832200"/>
              <a:ext cx="1421775" cy="794900"/>
            </a:xfrm>
            <a:custGeom>
              <a:rect b="b" l="l" r="r" t="t"/>
              <a:pathLst>
                <a:path extrusionOk="0" h="31796" w="56871">
                  <a:moveTo>
                    <a:pt x="4141" y="1"/>
                  </a:moveTo>
                  <a:cubicBezTo>
                    <a:pt x="1854" y="1"/>
                    <a:pt x="0" y="1855"/>
                    <a:pt x="0" y="4142"/>
                  </a:cubicBezTo>
                  <a:lnTo>
                    <a:pt x="0" y="16683"/>
                  </a:lnTo>
                  <a:cubicBezTo>
                    <a:pt x="0" y="18970"/>
                    <a:pt x="1855" y="20824"/>
                    <a:pt x="4141" y="20824"/>
                  </a:cubicBezTo>
                  <a:lnTo>
                    <a:pt x="47477" y="20824"/>
                  </a:lnTo>
                  <a:lnTo>
                    <a:pt x="55457" y="31796"/>
                  </a:lnTo>
                  <a:lnTo>
                    <a:pt x="54887" y="20217"/>
                  </a:lnTo>
                  <a:cubicBezTo>
                    <a:pt x="56077" y="19490"/>
                    <a:pt x="56871" y="18177"/>
                    <a:pt x="56871" y="16680"/>
                  </a:cubicBezTo>
                  <a:lnTo>
                    <a:pt x="56871" y="4142"/>
                  </a:lnTo>
                  <a:cubicBezTo>
                    <a:pt x="56871" y="1855"/>
                    <a:pt x="55016" y="1"/>
                    <a:pt x="52729" y="1"/>
                  </a:cubicBezTo>
                  <a:close/>
                </a:path>
              </a:pathLst>
            </a:custGeom>
            <a:solidFill>
              <a:srgbClr val="F8C0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372e387a13a_0_56"/>
            <p:cNvSpPr/>
            <p:nvPr/>
          </p:nvSpPr>
          <p:spPr>
            <a:xfrm>
              <a:off x="2547550" y="19442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0"/>
                  </a:moveTo>
                  <a:cubicBezTo>
                    <a:pt x="3240" y="4109"/>
                    <a:pt x="3347" y="4770"/>
                    <a:pt x="3447" y="5431"/>
                  </a:cubicBezTo>
                  <a:cubicBezTo>
                    <a:pt x="2699" y="5353"/>
                    <a:pt x="1847" y="5133"/>
                    <a:pt x="2045" y="4420"/>
                  </a:cubicBezTo>
                  <a:cubicBezTo>
                    <a:pt x="2172" y="3957"/>
                    <a:pt x="2680" y="3636"/>
                    <a:pt x="3130" y="3450"/>
                  </a:cubicBezTo>
                  <a:close/>
                  <a:moveTo>
                    <a:pt x="5244" y="7137"/>
                  </a:moveTo>
                  <a:cubicBezTo>
                    <a:pt x="5483" y="7207"/>
                    <a:pt x="5694" y="7325"/>
                    <a:pt x="5839" y="7520"/>
                  </a:cubicBezTo>
                  <a:cubicBezTo>
                    <a:pt x="6091" y="7870"/>
                    <a:pt x="5770" y="8341"/>
                    <a:pt x="5516" y="8601"/>
                  </a:cubicBezTo>
                  <a:cubicBezTo>
                    <a:pt x="5493" y="8624"/>
                    <a:pt x="5471" y="8646"/>
                    <a:pt x="5447" y="8669"/>
                  </a:cubicBezTo>
                  <a:cubicBezTo>
                    <a:pt x="5382" y="8157"/>
                    <a:pt x="5315" y="7647"/>
                    <a:pt x="5244" y="7137"/>
                  </a:cubicBezTo>
                  <a:close/>
                  <a:moveTo>
                    <a:pt x="3489" y="1"/>
                  </a:moveTo>
                  <a:cubicBezTo>
                    <a:pt x="3046" y="1"/>
                    <a:pt x="2580" y="350"/>
                    <a:pt x="2684" y="917"/>
                  </a:cubicBezTo>
                  <a:cubicBezTo>
                    <a:pt x="2745" y="1246"/>
                    <a:pt x="2805" y="1574"/>
                    <a:pt x="2862" y="1903"/>
                  </a:cubicBezTo>
                  <a:cubicBezTo>
                    <a:pt x="2539" y="2014"/>
                    <a:pt x="2229" y="2160"/>
                    <a:pt x="1939" y="2345"/>
                  </a:cubicBezTo>
                  <a:cubicBezTo>
                    <a:pt x="852" y="3036"/>
                    <a:pt x="1" y="4402"/>
                    <a:pt x="778" y="5650"/>
                  </a:cubicBezTo>
                  <a:cubicBezTo>
                    <a:pt x="1412" y="6666"/>
                    <a:pt x="2564" y="6908"/>
                    <a:pt x="3673" y="6987"/>
                  </a:cubicBezTo>
                  <a:cubicBezTo>
                    <a:pt x="3777" y="7723"/>
                    <a:pt x="3876" y="8458"/>
                    <a:pt x="3969" y="9195"/>
                  </a:cubicBezTo>
                  <a:cubicBezTo>
                    <a:pt x="3373" y="9142"/>
                    <a:pt x="2795" y="8813"/>
                    <a:pt x="2411" y="8262"/>
                  </a:cubicBezTo>
                  <a:cubicBezTo>
                    <a:pt x="2288" y="8087"/>
                    <a:pt x="2080" y="8009"/>
                    <a:pt x="1867" y="8009"/>
                  </a:cubicBezTo>
                  <a:cubicBezTo>
                    <a:pt x="1667" y="8009"/>
                    <a:pt x="1463" y="8078"/>
                    <a:pt x="1325" y="8201"/>
                  </a:cubicBezTo>
                  <a:cubicBezTo>
                    <a:pt x="985" y="8507"/>
                    <a:pt x="1026" y="8947"/>
                    <a:pt x="1265" y="9288"/>
                  </a:cubicBezTo>
                  <a:cubicBezTo>
                    <a:pt x="1903" y="10202"/>
                    <a:pt x="3008" y="10754"/>
                    <a:pt x="4117" y="10754"/>
                  </a:cubicBezTo>
                  <a:cubicBezTo>
                    <a:pt x="4131" y="10754"/>
                    <a:pt x="4144" y="10754"/>
                    <a:pt x="4158" y="10754"/>
                  </a:cubicBezTo>
                  <a:cubicBezTo>
                    <a:pt x="4200" y="11118"/>
                    <a:pt x="4239" y="11480"/>
                    <a:pt x="4279" y="11844"/>
                  </a:cubicBezTo>
                  <a:cubicBezTo>
                    <a:pt x="4318" y="12202"/>
                    <a:pt x="4702" y="12445"/>
                    <a:pt x="5047" y="12445"/>
                  </a:cubicBezTo>
                  <a:cubicBezTo>
                    <a:pt x="5098" y="12445"/>
                    <a:pt x="5147" y="12439"/>
                    <a:pt x="5195" y="12429"/>
                  </a:cubicBezTo>
                  <a:cubicBezTo>
                    <a:pt x="5636" y="12329"/>
                    <a:pt x="5824" y="11929"/>
                    <a:pt x="5780" y="11513"/>
                  </a:cubicBezTo>
                  <a:cubicBezTo>
                    <a:pt x="5739" y="11132"/>
                    <a:pt x="5696" y="10753"/>
                    <a:pt x="5652" y="10373"/>
                  </a:cubicBezTo>
                  <a:cubicBezTo>
                    <a:pt x="6631" y="9874"/>
                    <a:pt x="7463" y="8922"/>
                    <a:pt x="7470" y="7808"/>
                  </a:cubicBezTo>
                  <a:cubicBezTo>
                    <a:pt x="7473" y="7075"/>
                    <a:pt x="7058" y="6431"/>
                    <a:pt x="6457" y="6034"/>
                  </a:cubicBezTo>
                  <a:cubicBezTo>
                    <a:pt x="6024" y="5748"/>
                    <a:pt x="5525" y="5611"/>
                    <a:pt x="5014" y="5542"/>
                  </a:cubicBezTo>
                  <a:cubicBezTo>
                    <a:pt x="4894" y="4737"/>
                    <a:pt x="4767" y="3934"/>
                    <a:pt x="4634" y="3132"/>
                  </a:cubicBezTo>
                  <a:cubicBezTo>
                    <a:pt x="4678" y="3130"/>
                    <a:pt x="4723" y="3130"/>
                    <a:pt x="4767" y="3130"/>
                  </a:cubicBezTo>
                  <a:cubicBezTo>
                    <a:pt x="5005" y="3130"/>
                    <a:pt x="5242" y="3149"/>
                    <a:pt x="5472" y="3192"/>
                  </a:cubicBezTo>
                  <a:cubicBezTo>
                    <a:pt x="5542" y="3205"/>
                    <a:pt x="5611" y="3211"/>
                    <a:pt x="5680" y="3211"/>
                  </a:cubicBezTo>
                  <a:cubicBezTo>
                    <a:pt x="6015" y="3211"/>
                    <a:pt x="6324" y="3056"/>
                    <a:pt x="6439" y="2696"/>
                  </a:cubicBezTo>
                  <a:cubicBezTo>
                    <a:pt x="6555" y="2342"/>
                    <a:pt x="6356" y="1805"/>
                    <a:pt x="5943" y="1730"/>
                  </a:cubicBezTo>
                  <a:cubicBezTo>
                    <a:pt x="5535" y="1655"/>
                    <a:pt x="5111" y="1614"/>
                    <a:pt x="4686" y="1614"/>
                  </a:cubicBezTo>
                  <a:cubicBezTo>
                    <a:pt x="4582" y="1614"/>
                    <a:pt x="4478" y="1616"/>
                    <a:pt x="4373" y="1621"/>
                  </a:cubicBezTo>
                  <a:cubicBezTo>
                    <a:pt x="4312" y="1276"/>
                    <a:pt x="4249" y="931"/>
                    <a:pt x="4186" y="586"/>
                  </a:cubicBezTo>
                  <a:cubicBezTo>
                    <a:pt x="4111" y="180"/>
                    <a:pt x="3806" y="1"/>
                    <a:pt x="3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372e387a13a_0_56"/>
            <p:cNvSpPr/>
            <p:nvPr/>
          </p:nvSpPr>
          <p:spPr>
            <a:xfrm>
              <a:off x="2825375" y="1941525"/>
              <a:ext cx="186850" cy="311125"/>
            </a:xfrm>
            <a:custGeom>
              <a:rect b="b" l="l" r="r" t="t"/>
              <a:pathLst>
                <a:path extrusionOk="0" h="12445" w="7474">
                  <a:moveTo>
                    <a:pt x="3130" y="3451"/>
                  </a:moveTo>
                  <a:cubicBezTo>
                    <a:pt x="3240" y="4110"/>
                    <a:pt x="3346" y="4771"/>
                    <a:pt x="3446" y="5431"/>
                  </a:cubicBezTo>
                  <a:cubicBezTo>
                    <a:pt x="2697" y="5353"/>
                    <a:pt x="1846" y="5132"/>
                    <a:pt x="2044" y="4420"/>
                  </a:cubicBezTo>
                  <a:cubicBezTo>
                    <a:pt x="2172" y="3959"/>
                    <a:pt x="2680" y="3636"/>
                    <a:pt x="3130" y="3451"/>
                  </a:cubicBezTo>
                  <a:close/>
                  <a:moveTo>
                    <a:pt x="5244" y="7137"/>
                  </a:moveTo>
                  <a:cubicBezTo>
                    <a:pt x="5482" y="7208"/>
                    <a:pt x="5694" y="7326"/>
                    <a:pt x="5838" y="7521"/>
                  </a:cubicBezTo>
                  <a:cubicBezTo>
                    <a:pt x="6091" y="7869"/>
                    <a:pt x="5768" y="8341"/>
                    <a:pt x="5516" y="8601"/>
                  </a:cubicBezTo>
                  <a:cubicBezTo>
                    <a:pt x="5492" y="8625"/>
                    <a:pt x="5470" y="8647"/>
                    <a:pt x="5447" y="8669"/>
                  </a:cubicBezTo>
                  <a:cubicBezTo>
                    <a:pt x="5381" y="8158"/>
                    <a:pt x="5314" y="7648"/>
                    <a:pt x="5244" y="7137"/>
                  </a:cubicBezTo>
                  <a:close/>
                  <a:moveTo>
                    <a:pt x="3488" y="0"/>
                  </a:moveTo>
                  <a:cubicBezTo>
                    <a:pt x="3045" y="0"/>
                    <a:pt x="2579" y="349"/>
                    <a:pt x="2683" y="917"/>
                  </a:cubicBezTo>
                  <a:cubicBezTo>
                    <a:pt x="2744" y="1245"/>
                    <a:pt x="2803" y="1573"/>
                    <a:pt x="2862" y="1902"/>
                  </a:cubicBezTo>
                  <a:cubicBezTo>
                    <a:pt x="2539" y="2013"/>
                    <a:pt x="2229" y="2160"/>
                    <a:pt x="1938" y="2344"/>
                  </a:cubicBezTo>
                  <a:cubicBezTo>
                    <a:pt x="850" y="3037"/>
                    <a:pt x="1" y="4402"/>
                    <a:pt x="777" y="5649"/>
                  </a:cubicBezTo>
                  <a:cubicBezTo>
                    <a:pt x="1410" y="6665"/>
                    <a:pt x="2564" y="6907"/>
                    <a:pt x="3673" y="6988"/>
                  </a:cubicBezTo>
                  <a:cubicBezTo>
                    <a:pt x="3776" y="7722"/>
                    <a:pt x="3875" y="8458"/>
                    <a:pt x="3968" y="9194"/>
                  </a:cubicBezTo>
                  <a:cubicBezTo>
                    <a:pt x="3372" y="9141"/>
                    <a:pt x="2794" y="8812"/>
                    <a:pt x="2410" y="8261"/>
                  </a:cubicBezTo>
                  <a:cubicBezTo>
                    <a:pt x="2288" y="8086"/>
                    <a:pt x="2079" y="8008"/>
                    <a:pt x="1867" y="8008"/>
                  </a:cubicBezTo>
                  <a:cubicBezTo>
                    <a:pt x="1666" y="8008"/>
                    <a:pt x="1462" y="8078"/>
                    <a:pt x="1325" y="8202"/>
                  </a:cubicBezTo>
                  <a:cubicBezTo>
                    <a:pt x="984" y="8506"/>
                    <a:pt x="1026" y="8946"/>
                    <a:pt x="1264" y="9287"/>
                  </a:cubicBezTo>
                  <a:cubicBezTo>
                    <a:pt x="1903" y="10201"/>
                    <a:pt x="3008" y="10753"/>
                    <a:pt x="4116" y="10753"/>
                  </a:cubicBezTo>
                  <a:cubicBezTo>
                    <a:pt x="4130" y="10753"/>
                    <a:pt x="4143" y="10753"/>
                    <a:pt x="4157" y="10753"/>
                  </a:cubicBezTo>
                  <a:cubicBezTo>
                    <a:pt x="4199" y="11117"/>
                    <a:pt x="4239" y="11480"/>
                    <a:pt x="4278" y="11844"/>
                  </a:cubicBezTo>
                  <a:cubicBezTo>
                    <a:pt x="4317" y="12201"/>
                    <a:pt x="4700" y="12444"/>
                    <a:pt x="5045" y="12444"/>
                  </a:cubicBezTo>
                  <a:cubicBezTo>
                    <a:pt x="5096" y="12444"/>
                    <a:pt x="5146" y="12439"/>
                    <a:pt x="5194" y="12428"/>
                  </a:cubicBezTo>
                  <a:cubicBezTo>
                    <a:pt x="5636" y="12328"/>
                    <a:pt x="5824" y="11929"/>
                    <a:pt x="5779" y="11512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3" y="8922"/>
                    <a:pt x="7469" y="7807"/>
                  </a:cubicBezTo>
                  <a:cubicBezTo>
                    <a:pt x="7473" y="7074"/>
                    <a:pt x="7057" y="6430"/>
                    <a:pt x="6457" y="6033"/>
                  </a:cubicBezTo>
                  <a:cubicBezTo>
                    <a:pt x="6024" y="5748"/>
                    <a:pt x="5524" y="5610"/>
                    <a:pt x="5014" y="5541"/>
                  </a:cubicBezTo>
                  <a:cubicBezTo>
                    <a:pt x="4893" y="4736"/>
                    <a:pt x="4767" y="3934"/>
                    <a:pt x="4633" y="3132"/>
                  </a:cubicBezTo>
                  <a:cubicBezTo>
                    <a:pt x="4681" y="3130"/>
                    <a:pt x="4729" y="3129"/>
                    <a:pt x="4777" y="3129"/>
                  </a:cubicBezTo>
                  <a:cubicBezTo>
                    <a:pt x="5011" y="3129"/>
                    <a:pt x="5244" y="3149"/>
                    <a:pt x="5471" y="3191"/>
                  </a:cubicBezTo>
                  <a:cubicBezTo>
                    <a:pt x="5541" y="3204"/>
                    <a:pt x="5610" y="3211"/>
                    <a:pt x="5679" y="3211"/>
                  </a:cubicBezTo>
                  <a:cubicBezTo>
                    <a:pt x="6014" y="3211"/>
                    <a:pt x="6324" y="3055"/>
                    <a:pt x="6438" y="2696"/>
                  </a:cubicBezTo>
                  <a:cubicBezTo>
                    <a:pt x="6553" y="2342"/>
                    <a:pt x="6354" y="1804"/>
                    <a:pt x="5942" y="1729"/>
                  </a:cubicBezTo>
                  <a:cubicBezTo>
                    <a:pt x="5534" y="1655"/>
                    <a:pt x="5110" y="1613"/>
                    <a:pt x="4685" y="1613"/>
                  </a:cubicBezTo>
                  <a:cubicBezTo>
                    <a:pt x="4581" y="1613"/>
                    <a:pt x="4476" y="1615"/>
                    <a:pt x="4372" y="1621"/>
                  </a:cubicBezTo>
                  <a:cubicBezTo>
                    <a:pt x="4312" y="1275"/>
                    <a:pt x="4249" y="930"/>
                    <a:pt x="4186" y="585"/>
                  </a:cubicBezTo>
                  <a:cubicBezTo>
                    <a:pt x="4111" y="179"/>
                    <a:pt x="3806" y="0"/>
                    <a:pt x="3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372e387a13a_0_56"/>
            <p:cNvSpPr/>
            <p:nvPr/>
          </p:nvSpPr>
          <p:spPr>
            <a:xfrm>
              <a:off x="3099575" y="1926125"/>
              <a:ext cx="186825" cy="311125"/>
            </a:xfrm>
            <a:custGeom>
              <a:rect b="b" l="l" r="r" t="t"/>
              <a:pathLst>
                <a:path extrusionOk="0" h="12445" w="7473">
                  <a:moveTo>
                    <a:pt x="3130" y="3450"/>
                  </a:moveTo>
                  <a:cubicBezTo>
                    <a:pt x="3240" y="4109"/>
                    <a:pt x="3346" y="4769"/>
                    <a:pt x="3446" y="5430"/>
                  </a:cubicBezTo>
                  <a:cubicBezTo>
                    <a:pt x="2697" y="5353"/>
                    <a:pt x="1847" y="5131"/>
                    <a:pt x="2044" y="4420"/>
                  </a:cubicBezTo>
                  <a:cubicBezTo>
                    <a:pt x="2173" y="3958"/>
                    <a:pt x="2680" y="3637"/>
                    <a:pt x="3130" y="3450"/>
                  </a:cubicBezTo>
                  <a:close/>
                  <a:moveTo>
                    <a:pt x="5245" y="7138"/>
                  </a:moveTo>
                  <a:lnTo>
                    <a:pt x="5245" y="7138"/>
                  </a:lnTo>
                  <a:cubicBezTo>
                    <a:pt x="5482" y="7208"/>
                    <a:pt x="5695" y="7325"/>
                    <a:pt x="5838" y="7521"/>
                  </a:cubicBezTo>
                  <a:cubicBezTo>
                    <a:pt x="6091" y="7868"/>
                    <a:pt x="5769" y="8341"/>
                    <a:pt x="5517" y="8601"/>
                  </a:cubicBezTo>
                  <a:cubicBezTo>
                    <a:pt x="5493" y="8625"/>
                    <a:pt x="5471" y="8647"/>
                    <a:pt x="5448" y="8669"/>
                  </a:cubicBezTo>
                  <a:cubicBezTo>
                    <a:pt x="5382" y="8158"/>
                    <a:pt x="5315" y="7647"/>
                    <a:pt x="5245" y="7138"/>
                  </a:cubicBezTo>
                  <a:close/>
                  <a:moveTo>
                    <a:pt x="3487" y="1"/>
                  </a:moveTo>
                  <a:cubicBezTo>
                    <a:pt x="3044" y="1"/>
                    <a:pt x="2578" y="350"/>
                    <a:pt x="2682" y="917"/>
                  </a:cubicBezTo>
                  <a:cubicBezTo>
                    <a:pt x="2743" y="1245"/>
                    <a:pt x="2803" y="1573"/>
                    <a:pt x="2860" y="1902"/>
                  </a:cubicBezTo>
                  <a:cubicBezTo>
                    <a:pt x="2538" y="2013"/>
                    <a:pt x="2227" y="2159"/>
                    <a:pt x="1937" y="2344"/>
                  </a:cubicBezTo>
                  <a:cubicBezTo>
                    <a:pt x="850" y="3036"/>
                    <a:pt x="0" y="4402"/>
                    <a:pt x="777" y="5648"/>
                  </a:cubicBezTo>
                  <a:cubicBezTo>
                    <a:pt x="1410" y="6665"/>
                    <a:pt x="2562" y="6908"/>
                    <a:pt x="3672" y="6987"/>
                  </a:cubicBezTo>
                  <a:cubicBezTo>
                    <a:pt x="3775" y="7722"/>
                    <a:pt x="3875" y="8458"/>
                    <a:pt x="3968" y="9194"/>
                  </a:cubicBezTo>
                  <a:cubicBezTo>
                    <a:pt x="3371" y="9142"/>
                    <a:pt x="2792" y="8812"/>
                    <a:pt x="2409" y="8261"/>
                  </a:cubicBezTo>
                  <a:cubicBezTo>
                    <a:pt x="2287" y="8086"/>
                    <a:pt x="2079" y="8008"/>
                    <a:pt x="1866" y="8008"/>
                  </a:cubicBezTo>
                  <a:cubicBezTo>
                    <a:pt x="1666" y="8008"/>
                    <a:pt x="1462" y="8078"/>
                    <a:pt x="1324" y="8201"/>
                  </a:cubicBezTo>
                  <a:cubicBezTo>
                    <a:pt x="984" y="8506"/>
                    <a:pt x="1026" y="8945"/>
                    <a:pt x="1263" y="9286"/>
                  </a:cubicBezTo>
                  <a:cubicBezTo>
                    <a:pt x="1903" y="10201"/>
                    <a:pt x="3008" y="10754"/>
                    <a:pt x="4119" y="10754"/>
                  </a:cubicBezTo>
                  <a:cubicBezTo>
                    <a:pt x="4131" y="10754"/>
                    <a:pt x="4144" y="10754"/>
                    <a:pt x="4156" y="10754"/>
                  </a:cubicBezTo>
                  <a:cubicBezTo>
                    <a:pt x="4198" y="11116"/>
                    <a:pt x="4239" y="11479"/>
                    <a:pt x="4277" y="11843"/>
                  </a:cubicBezTo>
                  <a:cubicBezTo>
                    <a:pt x="4317" y="12203"/>
                    <a:pt x="4700" y="12445"/>
                    <a:pt x="5045" y="12445"/>
                  </a:cubicBezTo>
                  <a:cubicBezTo>
                    <a:pt x="5096" y="12445"/>
                    <a:pt x="5145" y="12439"/>
                    <a:pt x="5193" y="12428"/>
                  </a:cubicBezTo>
                  <a:cubicBezTo>
                    <a:pt x="5636" y="12329"/>
                    <a:pt x="5822" y="11928"/>
                    <a:pt x="5778" y="11513"/>
                  </a:cubicBezTo>
                  <a:cubicBezTo>
                    <a:pt x="5738" y="11132"/>
                    <a:pt x="5695" y="10752"/>
                    <a:pt x="5652" y="10373"/>
                  </a:cubicBezTo>
                  <a:cubicBezTo>
                    <a:pt x="6631" y="9873"/>
                    <a:pt x="7462" y="8923"/>
                    <a:pt x="7469" y="7808"/>
                  </a:cubicBezTo>
                  <a:cubicBezTo>
                    <a:pt x="7473" y="7075"/>
                    <a:pt x="7056" y="6429"/>
                    <a:pt x="6455" y="6034"/>
                  </a:cubicBezTo>
                  <a:cubicBezTo>
                    <a:pt x="6023" y="5748"/>
                    <a:pt x="5523" y="5611"/>
                    <a:pt x="5013" y="5542"/>
                  </a:cubicBezTo>
                  <a:cubicBezTo>
                    <a:pt x="4893" y="4737"/>
                    <a:pt x="4765" y="3933"/>
                    <a:pt x="4632" y="3131"/>
                  </a:cubicBezTo>
                  <a:cubicBezTo>
                    <a:pt x="4679" y="3130"/>
                    <a:pt x="4725" y="3129"/>
                    <a:pt x="4772" y="3129"/>
                  </a:cubicBezTo>
                  <a:cubicBezTo>
                    <a:pt x="5008" y="3129"/>
                    <a:pt x="5242" y="3149"/>
                    <a:pt x="5471" y="3192"/>
                  </a:cubicBezTo>
                  <a:cubicBezTo>
                    <a:pt x="5540" y="3205"/>
                    <a:pt x="5610" y="3211"/>
                    <a:pt x="5678" y="3211"/>
                  </a:cubicBezTo>
                  <a:cubicBezTo>
                    <a:pt x="6013" y="3211"/>
                    <a:pt x="6322" y="3056"/>
                    <a:pt x="6438" y="2696"/>
                  </a:cubicBezTo>
                  <a:cubicBezTo>
                    <a:pt x="6553" y="2341"/>
                    <a:pt x="6354" y="1803"/>
                    <a:pt x="5942" y="1729"/>
                  </a:cubicBezTo>
                  <a:cubicBezTo>
                    <a:pt x="5533" y="1654"/>
                    <a:pt x="5109" y="1612"/>
                    <a:pt x="4684" y="1612"/>
                  </a:cubicBezTo>
                  <a:cubicBezTo>
                    <a:pt x="4580" y="1612"/>
                    <a:pt x="4476" y="1615"/>
                    <a:pt x="4372" y="1620"/>
                  </a:cubicBezTo>
                  <a:cubicBezTo>
                    <a:pt x="4310" y="1275"/>
                    <a:pt x="4247" y="929"/>
                    <a:pt x="4184" y="586"/>
                  </a:cubicBezTo>
                  <a:cubicBezTo>
                    <a:pt x="4109" y="180"/>
                    <a:pt x="3804" y="1"/>
                    <a:pt x="3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6" name="Google Shape;666;g372e387a13a_0_56"/>
          <p:cNvGrpSpPr/>
          <p:nvPr/>
        </p:nvGrpSpPr>
        <p:grpSpPr>
          <a:xfrm>
            <a:off x="8052725" y="3880550"/>
            <a:ext cx="1091175" cy="1262950"/>
            <a:chOff x="4967100" y="1344375"/>
            <a:chExt cx="1091175" cy="1262950"/>
          </a:xfrm>
        </p:grpSpPr>
        <p:sp>
          <p:nvSpPr>
            <p:cNvPr id="667" name="Google Shape;667;g372e387a13a_0_56"/>
            <p:cNvSpPr/>
            <p:nvPr/>
          </p:nvSpPr>
          <p:spPr>
            <a:xfrm>
              <a:off x="4967100" y="1344375"/>
              <a:ext cx="1091175" cy="1262950"/>
            </a:xfrm>
            <a:custGeom>
              <a:rect b="b" l="l" r="r" t="t"/>
              <a:pathLst>
                <a:path extrusionOk="0" h="50518" w="43647">
                  <a:moveTo>
                    <a:pt x="27611" y="0"/>
                  </a:moveTo>
                  <a:cubicBezTo>
                    <a:pt x="26803" y="0"/>
                    <a:pt x="25992" y="265"/>
                    <a:pt x="25352" y="763"/>
                  </a:cubicBezTo>
                  <a:cubicBezTo>
                    <a:pt x="24754" y="1226"/>
                    <a:pt x="24331" y="1930"/>
                    <a:pt x="23905" y="2617"/>
                  </a:cubicBezTo>
                  <a:cubicBezTo>
                    <a:pt x="23468" y="3329"/>
                    <a:pt x="23022" y="4030"/>
                    <a:pt x="22368" y="4454"/>
                  </a:cubicBezTo>
                  <a:cubicBezTo>
                    <a:pt x="22151" y="4595"/>
                    <a:pt x="21921" y="4655"/>
                    <a:pt x="21680" y="4655"/>
                  </a:cubicBezTo>
                  <a:cubicBezTo>
                    <a:pt x="20926" y="4655"/>
                    <a:pt x="20060" y="4071"/>
                    <a:pt x="19146" y="3527"/>
                  </a:cubicBezTo>
                  <a:cubicBezTo>
                    <a:pt x="18350" y="3054"/>
                    <a:pt x="17518" y="2611"/>
                    <a:pt x="16689" y="2611"/>
                  </a:cubicBezTo>
                  <a:cubicBezTo>
                    <a:pt x="16263" y="2611"/>
                    <a:pt x="15837" y="2729"/>
                    <a:pt x="15418" y="3020"/>
                  </a:cubicBezTo>
                  <a:cubicBezTo>
                    <a:pt x="12947" y="4729"/>
                    <a:pt x="19921" y="13880"/>
                    <a:pt x="19921" y="13880"/>
                  </a:cubicBezTo>
                  <a:cubicBezTo>
                    <a:pt x="19921" y="13880"/>
                    <a:pt x="1" y="29612"/>
                    <a:pt x="4315" y="41488"/>
                  </a:cubicBezTo>
                  <a:cubicBezTo>
                    <a:pt x="5427" y="44555"/>
                    <a:pt x="8642" y="46898"/>
                    <a:pt x="12767" y="48425"/>
                  </a:cubicBezTo>
                  <a:cubicBezTo>
                    <a:pt x="16471" y="49799"/>
                    <a:pt x="20910" y="50517"/>
                    <a:pt x="25227" y="50517"/>
                  </a:cubicBezTo>
                  <a:cubicBezTo>
                    <a:pt x="34733" y="50517"/>
                    <a:pt x="43647" y="47032"/>
                    <a:pt x="42809" y="39376"/>
                  </a:cubicBezTo>
                  <a:cubicBezTo>
                    <a:pt x="41725" y="29500"/>
                    <a:pt x="37744" y="22076"/>
                    <a:pt x="35148" y="18155"/>
                  </a:cubicBezTo>
                  <a:cubicBezTo>
                    <a:pt x="33803" y="16121"/>
                    <a:pt x="32831" y="15030"/>
                    <a:pt x="32831" y="15030"/>
                  </a:cubicBezTo>
                  <a:lnTo>
                    <a:pt x="32805" y="15030"/>
                  </a:lnTo>
                  <a:cubicBezTo>
                    <a:pt x="32854" y="14921"/>
                    <a:pt x="32899" y="14815"/>
                    <a:pt x="32948" y="14710"/>
                  </a:cubicBezTo>
                  <a:cubicBezTo>
                    <a:pt x="33511" y="13410"/>
                    <a:pt x="34165" y="12150"/>
                    <a:pt x="34913" y="10950"/>
                  </a:cubicBezTo>
                  <a:cubicBezTo>
                    <a:pt x="35913" y="9353"/>
                    <a:pt x="37095" y="7850"/>
                    <a:pt x="37827" y="6114"/>
                  </a:cubicBezTo>
                  <a:cubicBezTo>
                    <a:pt x="38053" y="5579"/>
                    <a:pt x="38239" y="5006"/>
                    <a:pt x="38193" y="4425"/>
                  </a:cubicBezTo>
                  <a:cubicBezTo>
                    <a:pt x="38142" y="3848"/>
                    <a:pt x="37821" y="3260"/>
                    <a:pt x="37282" y="3042"/>
                  </a:cubicBezTo>
                  <a:cubicBezTo>
                    <a:pt x="37114" y="2976"/>
                    <a:pt x="36939" y="2948"/>
                    <a:pt x="36762" y="2948"/>
                  </a:cubicBezTo>
                  <a:cubicBezTo>
                    <a:pt x="36388" y="2948"/>
                    <a:pt x="36003" y="3072"/>
                    <a:pt x="35649" y="3215"/>
                  </a:cubicBezTo>
                  <a:cubicBezTo>
                    <a:pt x="35062" y="3447"/>
                    <a:pt x="34493" y="3733"/>
                    <a:pt x="33954" y="4063"/>
                  </a:cubicBezTo>
                  <a:cubicBezTo>
                    <a:pt x="33788" y="4164"/>
                    <a:pt x="33626" y="4271"/>
                    <a:pt x="33464" y="4381"/>
                  </a:cubicBezTo>
                  <a:cubicBezTo>
                    <a:pt x="33242" y="4532"/>
                    <a:pt x="33008" y="4701"/>
                    <a:pt x="32741" y="4743"/>
                  </a:cubicBezTo>
                  <a:cubicBezTo>
                    <a:pt x="32695" y="4750"/>
                    <a:pt x="32650" y="4754"/>
                    <a:pt x="32605" y="4754"/>
                  </a:cubicBezTo>
                  <a:cubicBezTo>
                    <a:pt x="32140" y="4754"/>
                    <a:pt x="31720" y="4378"/>
                    <a:pt x="31506" y="3953"/>
                  </a:cubicBezTo>
                  <a:cubicBezTo>
                    <a:pt x="31378" y="3697"/>
                    <a:pt x="31300" y="3419"/>
                    <a:pt x="31232" y="3142"/>
                  </a:cubicBezTo>
                  <a:cubicBezTo>
                    <a:pt x="31169" y="2914"/>
                    <a:pt x="31116" y="2684"/>
                    <a:pt x="31040" y="2459"/>
                  </a:cubicBezTo>
                  <a:cubicBezTo>
                    <a:pt x="30664" y="1365"/>
                    <a:pt x="29741" y="478"/>
                    <a:pt x="28632" y="147"/>
                  </a:cubicBezTo>
                  <a:cubicBezTo>
                    <a:pt x="28301" y="48"/>
                    <a:pt x="27956" y="0"/>
                    <a:pt x="27611" y="0"/>
                  </a:cubicBezTo>
                  <a:close/>
                </a:path>
              </a:pathLst>
            </a:custGeom>
            <a:solidFill>
              <a:srgbClr val="FFA8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372e387a13a_0_56"/>
            <p:cNvSpPr/>
            <p:nvPr/>
          </p:nvSpPr>
          <p:spPr>
            <a:xfrm>
              <a:off x="5441300" y="1669750"/>
              <a:ext cx="361100" cy="59100"/>
            </a:xfrm>
            <a:custGeom>
              <a:rect b="b" l="l" r="r" t="t"/>
              <a:pathLst>
                <a:path extrusionOk="0" h="2364" w="14444">
                  <a:moveTo>
                    <a:pt x="5844" y="0"/>
                  </a:moveTo>
                  <a:cubicBezTo>
                    <a:pt x="2689" y="0"/>
                    <a:pt x="254" y="341"/>
                    <a:pt x="254" y="341"/>
                  </a:cubicBezTo>
                  <a:lnTo>
                    <a:pt x="0" y="1642"/>
                  </a:lnTo>
                  <a:cubicBezTo>
                    <a:pt x="0" y="1642"/>
                    <a:pt x="2289" y="1472"/>
                    <a:pt x="5371" y="1472"/>
                  </a:cubicBezTo>
                  <a:cubicBezTo>
                    <a:pt x="6018" y="1472"/>
                    <a:pt x="6701" y="1480"/>
                    <a:pt x="7404" y="1498"/>
                  </a:cubicBezTo>
                  <a:cubicBezTo>
                    <a:pt x="11458" y="1603"/>
                    <a:pt x="14195" y="2363"/>
                    <a:pt x="14195" y="2363"/>
                  </a:cubicBezTo>
                  <a:lnTo>
                    <a:pt x="14444" y="1177"/>
                  </a:lnTo>
                  <a:cubicBezTo>
                    <a:pt x="11768" y="250"/>
                    <a:pt x="8543" y="0"/>
                    <a:pt x="5844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372e387a13a_0_56"/>
            <p:cNvSpPr/>
            <p:nvPr/>
          </p:nvSpPr>
          <p:spPr>
            <a:xfrm>
              <a:off x="5286275" y="1798225"/>
              <a:ext cx="772000" cy="809100"/>
            </a:xfrm>
            <a:custGeom>
              <a:rect b="b" l="l" r="r" t="t"/>
              <a:pathLst>
                <a:path extrusionOk="0" h="32364" w="30880">
                  <a:moveTo>
                    <a:pt x="22381" y="0"/>
                  </a:moveTo>
                  <a:cubicBezTo>
                    <a:pt x="22804" y="1108"/>
                    <a:pt x="23098" y="2270"/>
                    <a:pt x="23326" y="3437"/>
                  </a:cubicBezTo>
                  <a:cubicBezTo>
                    <a:pt x="24480" y="9326"/>
                    <a:pt x="23991" y="15528"/>
                    <a:pt x="21932" y="21164"/>
                  </a:cubicBezTo>
                  <a:cubicBezTo>
                    <a:pt x="21290" y="22915"/>
                    <a:pt x="20486" y="24636"/>
                    <a:pt x="19256" y="26039"/>
                  </a:cubicBezTo>
                  <a:cubicBezTo>
                    <a:pt x="16776" y="28867"/>
                    <a:pt x="12893" y="30041"/>
                    <a:pt x="9153" y="30463"/>
                  </a:cubicBezTo>
                  <a:cubicBezTo>
                    <a:pt x="7877" y="30608"/>
                    <a:pt x="6592" y="30679"/>
                    <a:pt x="5308" y="30679"/>
                  </a:cubicBezTo>
                  <a:cubicBezTo>
                    <a:pt x="3532" y="30679"/>
                    <a:pt x="1755" y="30542"/>
                    <a:pt x="0" y="30271"/>
                  </a:cubicBezTo>
                  <a:lnTo>
                    <a:pt x="0" y="30271"/>
                  </a:lnTo>
                  <a:cubicBezTo>
                    <a:pt x="3704" y="31645"/>
                    <a:pt x="8143" y="32363"/>
                    <a:pt x="12460" y="32363"/>
                  </a:cubicBezTo>
                  <a:cubicBezTo>
                    <a:pt x="21966" y="32363"/>
                    <a:pt x="30880" y="28878"/>
                    <a:pt x="30042" y="21221"/>
                  </a:cubicBezTo>
                  <a:cubicBezTo>
                    <a:pt x="28958" y="11345"/>
                    <a:pt x="24977" y="3921"/>
                    <a:pt x="22381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372e387a13a_0_56"/>
            <p:cNvSpPr/>
            <p:nvPr/>
          </p:nvSpPr>
          <p:spPr>
            <a:xfrm>
              <a:off x="5450900" y="1885300"/>
              <a:ext cx="264975" cy="460750"/>
            </a:xfrm>
            <a:custGeom>
              <a:rect b="b" l="l" r="r" t="t"/>
              <a:pathLst>
                <a:path extrusionOk="0" h="18430" w="10599">
                  <a:moveTo>
                    <a:pt x="5156" y="4262"/>
                  </a:moveTo>
                  <a:cubicBezTo>
                    <a:pt x="5097" y="5785"/>
                    <a:pt x="5015" y="7306"/>
                    <a:pt x="4905" y="8825"/>
                  </a:cubicBezTo>
                  <a:cubicBezTo>
                    <a:pt x="4755" y="8782"/>
                    <a:pt x="4609" y="8741"/>
                    <a:pt x="4467" y="8701"/>
                  </a:cubicBezTo>
                  <a:cubicBezTo>
                    <a:pt x="3561" y="8442"/>
                    <a:pt x="2505" y="8208"/>
                    <a:pt x="1808" y="7526"/>
                  </a:cubicBezTo>
                  <a:cubicBezTo>
                    <a:pt x="1026" y="6761"/>
                    <a:pt x="1403" y="5683"/>
                    <a:pt x="2221" y="5109"/>
                  </a:cubicBezTo>
                  <a:cubicBezTo>
                    <a:pt x="3046" y="4530"/>
                    <a:pt x="4130" y="4303"/>
                    <a:pt x="5156" y="4262"/>
                  </a:cubicBezTo>
                  <a:close/>
                  <a:moveTo>
                    <a:pt x="5938" y="10332"/>
                  </a:moveTo>
                  <a:cubicBezTo>
                    <a:pt x="6896" y="10636"/>
                    <a:pt x="7929" y="11081"/>
                    <a:pt x="8358" y="12045"/>
                  </a:cubicBezTo>
                  <a:cubicBezTo>
                    <a:pt x="8764" y="12959"/>
                    <a:pt x="8228" y="13805"/>
                    <a:pt x="7438" y="14274"/>
                  </a:cubicBezTo>
                  <a:cubicBezTo>
                    <a:pt x="6835" y="14633"/>
                    <a:pt x="6168" y="14793"/>
                    <a:pt x="5495" y="14803"/>
                  </a:cubicBezTo>
                  <a:cubicBezTo>
                    <a:pt x="5666" y="13315"/>
                    <a:pt x="5815" y="11825"/>
                    <a:pt x="5938" y="10332"/>
                  </a:cubicBezTo>
                  <a:close/>
                  <a:moveTo>
                    <a:pt x="5840" y="1"/>
                  </a:moveTo>
                  <a:cubicBezTo>
                    <a:pt x="5550" y="1"/>
                    <a:pt x="5259" y="187"/>
                    <a:pt x="5254" y="560"/>
                  </a:cubicBezTo>
                  <a:cubicBezTo>
                    <a:pt x="5244" y="1409"/>
                    <a:pt x="5223" y="2258"/>
                    <a:pt x="5197" y="3107"/>
                  </a:cubicBezTo>
                  <a:cubicBezTo>
                    <a:pt x="4668" y="3126"/>
                    <a:pt x="4138" y="3190"/>
                    <a:pt x="3618" y="3309"/>
                  </a:cubicBezTo>
                  <a:cubicBezTo>
                    <a:pt x="2561" y="3548"/>
                    <a:pt x="1473" y="4000"/>
                    <a:pt x="798" y="4885"/>
                  </a:cubicBezTo>
                  <a:cubicBezTo>
                    <a:pt x="179" y="5697"/>
                    <a:pt x="1" y="6780"/>
                    <a:pt x="495" y="7699"/>
                  </a:cubicBezTo>
                  <a:cubicBezTo>
                    <a:pt x="1279" y="9159"/>
                    <a:pt x="3210" y="9610"/>
                    <a:pt x="4811" y="10017"/>
                  </a:cubicBezTo>
                  <a:cubicBezTo>
                    <a:pt x="4685" y="11574"/>
                    <a:pt x="4533" y="13127"/>
                    <a:pt x="4353" y="14679"/>
                  </a:cubicBezTo>
                  <a:cubicBezTo>
                    <a:pt x="3175" y="14410"/>
                    <a:pt x="2060" y="13733"/>
                    <a:pt x="1301" y="12855"/>
                  </a:cubicBezTo>
                  <a:cubicBezTo>
                    <a:pt x="1186" y="12721"/>
                    <a:pt x="1052" y="12665"/>
                    <a:pt x="921" y="12665"/>
                  </a:cubicBezTo>
                  <a:cubicBezTo>
                    <a:pt x="500" y="12665"/>
                    <a:pt x="113" y="13245"/>
                    <a:pt x="484" y="13672"/>
                  </a:cubicBezTo>
                  <a:cubicBezTo>
                    <a:pt x="1442" y="14779"/>
                    <a:pt x="2783" y="15543"/>
                    <a:pt x="4220" y="15823"/>
                  </a:cubicBezTo>
                  <a:cubicBezTo>
                    <a:pt x="4143" y="16450"/>
                    <a:pt x="4062" y="17077"/>
                    <a:pt x="3976" y="17704"/>
                  </a:cubicBezTo>
                  <a:cubicBezTo>
                    <a:pt x="3915" y="18142"/>
                    <a:pt x="4294" y="18430"/>
                    <a:pt x="4628" y="18430"/>
                  </a:cubicBezTo>
                  <a:cubicBezTo>
                    <a:pt x="4849" y="18430"/>
                    <a:pt x="5051" y="18303"/>
                    <a:pt x="5091" y="18010"/>
                  </a:cubicBezTo>
                  <a:cubicBezTo>
                    <a:pt x="5187" y="17322"/>
                    <a:pt x="5276" y="16632"/>
                    <a:pt x="5362" y="15941"/>
                  </a:cubicBezTo>
                  <a:cubicBezTo>
                    <a:pt x="5382" y="15941"/>
                    <a:pt x="5402" y="15941"/>
                    <a:pt x="5422" y="15941"/>
                  </a:cubicBezTo>
                  <a:cubicBezTo>
                    <a:pt x="5641" y="15941"/>
                    <a:pt x="5861" y="15931"/>
                    <a:pt x="6079" y="15907"/>
                  </a:cubicBezTo>
                  <a:cubicBezTo>
                    <a:pt x="7889" y="15708"/>
                    <a:pt x="9952" y="14350"/>
                    <a:pt x="9623" y="12285"/>
                  </a:cubicBezTo>
                  <a:cubicBezTo>
                    <a:pt x="9333" y="10457"/>
                    <a:pt x="7676" y="9668"/>
                    <a:pt x="6035" y="9150"/>
                  </a:cubicBezTo>
                  <a:cubicBezTo>
                    <a:pt x="6156" y="7532"/>
                    <a:pt x="6246" y="5910"/>
                    <a:pt x="6309" y="4288"/>
                  </a:cubicBezTo>
                  <a:cubicBezTo>
                    <a:pt x="7432" y="4403"/>
                    <a:pt x="8510" y="4776"/>
                    <a:pt x="9479" y="5363"/>
                  </a:cubicBezTo>
                  <a:cubicBezTo>
                    <a:pt x="9580" y="5425"/>
                    <a:pt x="9679" y="5451"/>
                    <a:pt x="9773" y="5451"/>
                  </a:cubicBezTo>
                  <a:cubicBezTo>
                    <a:pt x="10271" y="5451"/>
                    <a:pt x="10598" y="4692"/>
                    <a:pt x="10064" y="4367"/>
                  </a:cubicBezTo>
                  <a:cubicBezTo>
                    <a:pt x="8933" y="3681"/>
                    <a:pt x="7657" y="3272"/>
                    <a:pt x="6353" y="3146"/>
                  </a:cubicBezTo>
                  <a:cubicBezTo>
                    <a:pt x="6381" y="2284"/>
                    <a:pt x="6402" y="1424"/>
                    <a:pt x="6412" y="560"/>
                  </a:cubicBezTo>
                  <a:cubicBezTo>
                    <a:pt x="6417" y="187"/>
                    <a:pt x="6129" y="1"/>
                    <a:pt x="5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372e387a13a_0_56"/>
            <p:cNvSpPr/>
            <p:nvPr/>
          </p:nvSpPr>
          <p:spPr>
            <a:xfrm>
              <a:off x="5445750" y="1409800"/>
              <a:ext cx="119000" cy="217675"/>
            </a:xfrm>
            <a:custGeom>
              <a:rect b="b" l="l" r="r" t="t"/>
              <a:pathLst>
                <a:path extrusionOk="0" h="8707" w="4760">
                  <a:moveTo>
                    <a:pt x="4759" y="0"/>
                  </a:moveTo>
                  <a:lnTo>
                    <a:pt x="4759" y="0"/>
                  </a:lnTo>
                  <a:cubicBezTo>
                    <a:pt x="4322" y="712"/>
                    <a:pt x="3876" y="1413"/>
                    <a:pt x="3222" y="1838"/>
                  </a:cubicBezTo>
                  <a:cubicBezTo>
                    <a:pt x="3005" y="1979"/>
                    <a:pt x="2775" y="2039"/>
                    <a:pt x="2533" y="2039"/>
                  </a:cubicBezTo>
                  <a:cubicBezTo>
                    <a:pt x="1780" y="2039"/>
                    <a:pt x="914" y="1456"/>
                    <a:pt x="0" y="911"/>
                  </a:cubicBezTo>
                  <a:lnTo>
                    <a:pt x="0" y="911"/>
                  </a:lnTo>
                  <a:cubicBezTo>
                    <a:pt x="285" y="1336"/>
                    <a:pt x="520" y="1814"/>
                    <a:pt x="731" y="2274"/>
                  </a:cubicBezTo>
                  <a:cubicBezTo>
                    <a:pt x="1720" y="4418"/>
                    <a:pt x="2713" y="6562"/>
                    <a:pt x="3702" y="8707"/>
                  </a:cubicBezTo>
                  <a:cubicBezTo>
                    <a:pt x="4126" y="5813"/>
                    <a:pt x="4480" y="2911"/>
                    <a:pt x="47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372e387a13a_0_56"/>
            <p:cNvSpPr/>
            <p:nvPr/>
          </p:nvSpPr>
          <p:spPr>
            <a:xfrm>
              <a:off x="5708950" y="1422875"/>
              <a:ext cx="107000" cy="215700"/>
            </a:xfrm>
            <a:custGeom>
              <a:rect b="b" l="l" r="r" t="t"/>
              <a:pathLst>
                <a:path extrusionOk="0" h="8628" w="4280">
                  <a:moveTo>
                    <a:pt x="1559" y="0"/>
                  </a:moveTo>
                  <a:cubicBezTo>
                    <a:pt x="1279" y="1184"/>
                    <a:pt x="1110" y="2417"/>
                    <a:pt x="885" y="3589"/>
                  </a:cubicBezTo>
                  <a:cubicBezTo>
                    <a:pt x="721" y="4446"/>
                    <a:pt x="565" y="5299"/>
                    <a:pt x="416" y="6156"/>
                  </a:cubicBezTo>
                  <a:cubicBezTo>
                    <a:pt x="305" y="6794"/>
                    <a:pt x="340" y="8091"/>
                    <a:pt x="0" y="8628"/>
                  </a:cubicBezTo>
                  <a:cubicBezTo>
                    <a:pt x="1575" y="6148"/>
                    <a:pt x="2929" y="3532"/>
                    <a:pt x="4280" y="921"/>
                  </a:cubicBezTo>
                  <a:lnTo>
                    <a:pt x="4280" y="921"/>
                  </a:lnTo>
                  <a:cubicBezTo>
                    <a:pt x="4113" y="1022"/>
                    <a:pt x="3952" y="1130"/>
                    <a:pt x="3791" y="1240"/>
                  </a:cubicBezTo>
                  <a:cubicBezTo>
                    <a:pt x="3569" y="1391"/>
                    <a:pt x="3335" y="1560"/>
                    <a:pt x="3068" y="1602"/>
                  </a:cubicBezTo>
                  <a:cubicBezTo>
                    <a:pt x="3022" y="1609"/>
                    <a:pt x="2977" y="1613"/>
                    <a:pt x="2932" y="1613"/>
                  </a:cubicBezTo>
                  <a:cubicBezTo>
                    <a:pt x="2467" y="1613"/>
                    <a:pt x="2047" y="1237"/>
                    <a:pt x="1833" y="812"/>
                  </a:cubicBezTo>
                  <a:cubicBezTo>
                    <a:pt x="1705" y="556"/>
                    <a:pt x="1627" y="278"/>
                    <a:pt x="1559" y="0"/>
                  </a:cubicBezTo>
                  <a:close/>
                </a:path>
              </a:pathLst>
            </a:custGeom>
            <a:solidFill>
              <a:srgbClr val="1A26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7309c9393f_0_0"/>
          <p:cNvSpPr txBox="1"/>
          <p:nvPr>
            <p:ph idx="4294967295" type="title"/>
          </p:nvPr>
        </p:nvSpPr>
        <p:spPr>
          <a:xfrm>
            <a:off x="2023200" y="369763"/>
            <a:ext cx="567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2400"/>
              <a:t>Technical Approach: Data Overview</a:t>
            </a:r>
            <a:endParaRPr sz="2400"/>
          </a:p>
        </p:txBody>
      </p:sp>
      <p:sp>
        <p:nvSpPr>
          <p:cNvPr id="678" name="Google Shape;678;g37309c9393f_0_0"/>
          <p:cNvSpPr txBox="1"/>
          <p:nvPr>
            <p:ph idx="4294967295" type="subTitle"/>
          </p:nvPr>
        </p:nvSpPr>
        <p:spPr>
          <a:xfrm flipH="1">
            <a:off x="339175" y="915050"/>
            <a:ext cx="869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Build &amp; Populate the following tables within Assette’s Snowflake database</a:t>
            </a:r>
            <a:r>
              <a:rPr b="1" lang="en" sz="1400">
                <a:solidFill>
                  <a:schemeClr val="accent6"/>
                </a:solidFill>
              </a:rPr>
              <a:t>:</a:t>
            </a:r>
            <a:endParaRPr b="1" sz="1400">
              <a:solidFill>
                <a:schemeClr val="accent6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graphicFrame>
        <p:nvGraphicFramePr>
          <p:cNvPr id="679" name="Google Shape;679;g37309c9393f_0_0"/>
          <p:cNvGraphicFramePr/>
          <p:nvPr/>
        </p:nvGraphicFramePr>
        <p:xfrm>
          <a:off x="1816125" y="137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{324C0F54-6118-4DF2-B0B9-CDAA481E9C3E}</a:tableStyleId>
              </a:tblPr>
              <a:tblGrid>
                <a:gridCol w="2685200"/>
                <a:gridCol w="2826550"/>
              </a:tblGrid>
              <a:tr h="21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Table 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Purpose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PORTFOLIOGENERALINFORMATION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Core Real Estate portfolio definitions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PORTFOLIOBENCHMARKASSOCIATION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Strategy-aligned benchmark links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3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BENCHMARKGENERALINFO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Benchmark metadata intake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BENCHMARKPERFORMANCE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Historical total returns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PRODUCTMASTER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classification for Real Estate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PORTFOLIOPERFORMANCE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Aggregate performance of mapped portfolios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SECURITY_MASTER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Intake of new tickers &amp; securities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HOLDINGS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Performance of individual securities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BENCHMARK_CHARACTERISTICS</a:t>
                      </a:r>
                      <a:endParaRPr sz="10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Descriptive metadata on benchmarks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72e387a13a_0_82"/>
          <p:cNvSpPr txBox="1"/>
          <p:nvPr>
            <p:ph idx="4294967295" type="title"/>
          </p:nvPr>
        </p:nvSpPr>
        <p:spPr>
          <a:xfrm>
            <a:off x="2023200" y="369763"/>
            <a:ext cx="567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2400"/>
              <a:t>Technical Approach: Data Sourcing</a:t>
            </a:r>
            <a:endParaRPr sz="2400"/>
          </a:p>
        </p:txBody>
      </p:sp>
      <p:sp>
        <p:nvSpPr>
          <p:cNvPr id="685" name="Google Shape;685;g372e387a13a_0_82"/>
          <p:cNvSpPr txBox="1"/>
          <p:nvPr>
            <p:ph idx="4294967295" type="subTitle"/>
          </p:nvPr>
        </p:nvSpPr>
        <p:spPr>
          <a:xfrm flipH="1">
            <a:off x="339175" y="915050"/>
            <a:ext cx="86976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Data sources: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CSV: used to create a ‘SecurityMaster’ table, contains basic information of Real Estate securities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API: </a:t>
            </a:r>
            <a:endParaRPr b="1" sz="1400">
              <a:solidFill>
                <a:schemeClr val="accent6"/>
              </a:solidFill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</a:pPr>
            <a:r>
              <a:rPr b="1" lang="en" sz="1400">
                <a:solidFill>
                  <a:schemeClr val="accent6"/>
                </a:solidFill>
              </a:rPr>
              <a:t>Yahoo! Finance API (yf) to source data for Holdings &amp; Performance tables</a:t>
            </a:r>
            <a:endParaRPr b="1" sz="1400">
              <a:solidFill>
                <a:schemeClr val="accent6"/>
              </a:solidFill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</a:pPr>
            <a:r>
              <a:rPr b="1" lang="en" sz="1400">
                <a:solidFill>
                  <a:schemeClr val="accent6"/>
                </a:solidFill>
              </a:rPr>
              <a:t>SEC REST API to source ticker information for Portfolio General Information table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Webscraping: </a:t>
            </a:r>
            <a:endParaRPr b="1" sz="1400">
              <a:solidFill>
                <a:schemeClr val="accent6"/>
              </a:solidFill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</a:pPr>
            <a:r>
              <a:rPr b="1" lang="en" sz="1400">
                <a:solidFill>
                  <a:schemeClr val="accent6"/>
                </a:solidFill>
              </a:rPr>
              <a:t>Nareit &amp; Nareit Facts webscraped to derive Portfolio investment style &amp; validate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Synthetic:</a:t>
            </a:r>
            <a:endParaRPr b="1" sz="1400">
              <a:solidFill>
                <a:schemeClr val="accent6"/>
              </a:solidFill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</a:pPr>
            <a:r>
              <a:rPr b="1" lang="en" sz="1400">
                <a:solidFill>
                  <a:schemeClr val="accent6"/>
                </a:solidFill>
              </a:rPr>
              <a:t>Created our own portfolios &amp; products based on Real Estate securities’ strategy</a:t>
            </a:r>
            <a:endParaRPr b="1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72e387a13a_0_92"/>
          <p:cNvSpPr txBox="1"/>
          <p:nvPr>
            <p:ph idx="4294967295" type="title"/>
          </p:nvPr>
        </p:nvSpPr>
        <p:spPr>
          <a:xfrm>
            <a:off x="2023200" y="369763"/>
            <a:ext cx="56748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" sz="2400"/>
              <a:t>Technical Approach: Functional Code</a:t>
            </a:r>
            <a:endParaRPr sz="2400"/>
          </a:p>
        </p:txBody>
      </p:sp>
      <p:sp>
        <p:nvSpPr>
          <p:cNvPr id="691" name="Google Shape;691;g372e387a13a_0_92"/>
          <p:cNvSpPr txBox="1"/>
          <p:nvPr>
            <p:ph idx="4294967295" type="subTitle"/>
          </p:nvPr>
        </p:nvSpPr>
        <p:spPr>
          <a:xfrm flipH="1">
            <a:off x="339175" y="915050"/>
            <a:ext cx="8697600" cy="4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Created Python &amp; SQL scripts to populate Assette’s Snowflake database using data gathered from multiple sources</a:t>
            </a:r>
            <a:endParaRPr b="1"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Carried out across the 9 tables we aimed to populate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PM.py</a:t>
            </a:r>
            <a:r>
              <a:rPr b="1" lang="en" sz="1400">
                <a:solidFill>
                  <a:schemeClr val="accent6"/>
                </a:solidFill>
              </a:rPr>
              <a:t>, </a:t>
            </a:r>
            <a:r>
              <a:rPr b="1" lang="en" sz="14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PGI.py</a:t>
            </a:r>
            <a:r>
              <a:rPr b="1" lang="en" sz="1400">
                <a:solidFill>
                  <a:schemeClr val="accent6"/>
                </a:solidFill>
              </a:rPr>
              <a:t>, </a:t>
            </a:r>
            <a:r>
              <a:rPr b="1" lang="en" sz="14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PP.py</a:t>
            </a:r>
            <a:r>
              <a:rPr b="1" lang="en" sz="1400">
                <a:solidFill>
                  <a:schemeClr val="accent6"/>
                </a:solidFill>
              </a:rPr>
              <a:t>, </a:t>
            </a:r>
            <a:r>
              <a:rPr b="1" lang="en" sz="1400" u="sng">
                <a:solidFill>
                  <a:schemeClr val="accent6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Holdings.py</a:t>
            </a:r>
            <a:r>
              <a:rPr b="1" lang="en" sz="1400">
                <a:solidFill>
                  <a:schemeClr val="accent6"/>
                </a:solidFill>
              </a:rPr>
              <a:t>, </a:t>
            </a:r>
            <a:r>
              <a:rPr b="1" lang="en" sz="1400" u="sng">
                <a:solidFill>
                  <a:schemeClr val="accent6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BGI.py</a:t>
            </a:r>
            <a:r>
              <a:rPr b="1" lang="en" sz="1400">
                <a:solidFill>
                  <a:schemeClr val="accent6"/>
                </a:solidFill>
              </a:rPr>
              <a:t>, </a:t>
            </a:r>
            <a:r>
              <a:rPr b="1" lang="en" sz="1400" u="sng">
                <a:solidFill>
                  <a:schemeClr val="accent6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BP.py</a:t>
            </a:r>
            <a:r>
              <a:rPr b="1" lang="en" sz="1400">
                <a:solidFill>
                  <a:schemeClr val="accent6"/>
                </a:solidFill>
              </a:rPr>
              <a:t>, </a:t>
            </a:r>
            <a:r>
              <a:rPr b="1" lang="en" sz="1400" u="sng">
                <a:solidFill>
                  <a:schemeClr val="accent6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PBA.py</a:t>
            </a:r>
            <a:r>
              <a:rPr b="1" lang="en" sz="1400">
                <a:solidFill>
                  <a:schemeClr val="accent6"/>
                </a:solidFill>
              </a:rPr>
              <a:t>, Benchmark_Characterisics.py, Security_Master.py</a:t>
            </a:r>
            <a:endParaRPr b="1"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Each script follows a similar flow: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Gather data from 1 or more source using Python &amp; validate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Build a Pandas dataframe mirroring the Snowflake table in question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Connect to Snowflake within the Python environment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Use a SQL script to match the df columns to the Snowflake table’s column</a:t>
            </a:r>
            <a:endParaRPr b="1" sz="1400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b="1" lang="en" sz="1400">
                <a:solidFill>
                  <a:schemeClr val="accent6"/>
                </a:solidFill>
              </a:rPr>
              <a:t>Merge new rows into the table</a:t>
            </a:r>
            <a:endParaRPr b="1"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Tech Startup Pitch Deck by Slidesgo">
  <a:themeElements>
    <a:clrScheme name="Simple Light">
      <a:dk1>
        <a:srgbClr val="1A263D"/>
      </a:dk1>
      <a:lt1>
        <a:srgbClr val="FBFAF1"/>
      </a:lt1>
      <a:dk2>
        <a:srgbClr val="7B85EF"/>
      </a:dk2>
      <a:lt2>
        <a:srgbClr val="FFA8C7"/>
      </a:lt2>
      <a:accent1>
        <a:srgbClr val="F8C05A"/>
      </a:accent1>
      <a:accent2>
        <a:srgbClr val="F0E0C4"/>
      </a:accent2>
      <a:accent3>
        <a:srgbClr val="FFFFFF"/>
      </a:accent3>
      <a:accent4>
        <a:srgbClr val="EFE96F"/>
      </a:accent4>
      <a:accent5>
        <a:srgbClr val="9BFFF5"/>
      </a:accent5>
      <a:accent6>
        <a:srgbClr val="9A4EF8"/>
      </a:accent6>
      <a:hlink>
        <a:srgbClr val="7B85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