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885765" y="2375648"/>
            <a:ext cx="6087036" cy="3505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Supply Chain Performance Dashboard in Power BI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IN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Shivom</a:t>
            </a: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Joyatu</a:t>
            </a: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Bhattacharjee</a:t>
            </a:r>
          </a:p>
          <a:p>
            <a:pPr algn="ctr"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STU673cc3f5d0a411732035573</a:t>
            </a:r>
          </a:p>
          <a:p>
            <a:pPr algn="ctr"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Pillai College of Engineering, New </a:t>
            </a:r>
            <a:r>
              <a:rPr lang="en-IN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Panvel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252345-75C5-4456-B967-6D531A44539D}"/>
              </a:ext>
            </a:extLst>
          </p:cNvPr>
          <p:cNvSpPr/>
          <p:nvPr/>
        </p:nvSpPr>
        <p:spPr>
          <a:xfrm>
            <a:off x="149087" y="1451730"/>
            <a:ext cx="11791901" cy="3407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Sustainable Supply Chain Performance Dashboard provides real-time insights into key metrics.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inventory management by identifying stock trends and avoiding stockouts or overstocking.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lead time analysis to support better supplier and manufacturing planning.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transportation costs by visualizing routes, carriers, and shipping times.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Promoted data-driven decision-making through interactive visualizations in Power BI.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sustainability opportunities by tracking the environmental impact of supply chain operations.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Empowered stakeholders with a unified view of supply chain performance, fostering continuous improvement.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73B63-5EAC-49B3-BE6E-8C9CCE545A40}"/>
              </a:ext>
            </a:extLst>
          </p:cNvPr>
          <p:cNvSpPr txBox="1"/>
          <p:nvPr/>
        </p:nvSpPr>
        <p:spPr>
          <a:xfrm flipH="1">
            <a:off x="4771942" y="3075057"/>
            <a:ext cx="2648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15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68BC8-D866-4125-B4DC-C1D7B9356C5F}"/>
              </a:ext>
            </a:extLst>
          </p:cNvPr>
          <p:cNvSpPr txBox="1"/>
          <p:nvPr/>
        </p:nvSpPr>
        <p:spPr>
          <a:xfrm>
            <a:off x="191911" y="1452615"/>
            <a:ext cx="7060536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key supply chain performance metrics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 use of Power BI for interactive data visualization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data-driven decision-making strategies in supply chain management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transform, and prepare supply chain data for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sustainability factors in supply chain operations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and patterns using visual analytics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supplier performance and transportation efficiency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inventory levels and product availability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lead times, shipping costs, and production volumes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insights to enhance sustainable supply chain practices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16538C-A1AD-4ED1-BDEB-C90425ECE2C4}"/>
              </a:ext>
            </a:extLst>
          </p:cNvPr>
          <p:cNvSpPr/>
          <p:nvPr/>
        </p:nvSpPr>
        <p:spPr>
          <a:xfrm>
            <a:off x="135834" y="1545343"/>
            <a:ext cx="8399929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 for data extraction, cleaning, and transformation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Query for data transformation and loading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for data visualization and dashboard creation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PowerPoint for presenting insights and findings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BCF87-7466-4044-80C7-594D8032CE74}"/>
              </a:ext>
            </a:extLst>
          </p:cNvPr>
          <p:cNvSpPr/>
          <p:nvPr/>
        </p:nvSpPr>
        <p:spPr>
          <a:xfrm>
            <a:off x="268355" y="1508354"/>
            <a:ext cx="11457480" cy="5444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supply chain data, including product details, stock levels, lead times, and shipping information.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Microsoft Excel to remove duplicates, handle missing values, and format data for analysis.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Power Query to reshape data, merge tables, and create calculated columns.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interactive dashboards in Power BI to track key metrics like stock levels, shipping costs, and supplier performance.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trends in product availability, lead times, and transportation efficiency to identify areas for improvement.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Evaluation: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supply chain practices to highlight opportunities for reducing environmental impact.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Compiled findings into a PowerPoint presentation, showcasing data-driven insights.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FF0D9-D280-4B7B-94BC-A45E76660318}"/>
              </a:ext>
            </a:extLst>
          </p:cNvPr>
          <p:cNvSpPr/>
          <p:nvPr/>
        </p:nvSpPr>
        <p:spPr>
          <a:xfrm>
            <a:off x="255104" y="1454522"/>
            <a:ext cx="11551414" cy="4613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fast-paced business environment, managing a sustainable supply chain is a complex challenge. Companies often struggle with: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Inventory Management: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Difficulty in tracking stock levels, leading to overstocking or stockouts.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Unpredictable Lead Times: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Variations in supplier and manufacturing lead times affecting order fulfillment.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Transportation Costs: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visibility into shipping routes and carriers, driving up logistics expenses.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Silos: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Disconnected data sources making it hard to get a unified view of supply chain performance.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Concerns: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 insights into the environmental impact of supply chain operations.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a comprehensive, data-driven approach hinders decision-making, resulting in operational inefficiencies and missed opportunities for sustainable practices.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address these challenges by building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Supply Chain Performance Dashboard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real-time insights, improve efficiency, and support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D73A08-1098-4D60-AF1A-09B42E9556B9}"/>
              </a:ext>
            </a:extLst>
          </p:cNvPr>
          <p:cNvSpPr/>
          <p:nvPr/>
        </p:nvSpPr>
        <p:spPr>
          <a:xfrm>
            <a:off x="250232" y="1525698"/>
            <a:ext cx="11641061" cy="3407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Sustainable Supply Chain Performance Dashboard using Power BI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key metrics like stock levels, lead times, shipping costs, and supplier performance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data from multiple sources using Excel and Power Query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trends with interactive charts and graphs for better decision-making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to reduce transportation costs and optimize inventory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sustainability insights by monitoring environmental impacts of supply chain activities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unified view of supply chain performance for real-time analysis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FBF49-070C-4E97-ACC1-D881AA38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454522"/>
            <a:ext cx="9399884" cy="52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FBF49-070C-4E97-ACC1-D881AA38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6" y="1454522"/>
            <a:ext cx="9387059" cy="52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8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FBF49-070C-4E97-ACC1-D881AA38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7" y="1454522"/>
            <a:ext cx="9384698" cy="52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0682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167</TotalTime>
  <Words>632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Tulshi Bhattacharjee</cp:lastModifiedBy>
  <cp:revision>15</cp:revision>
  <dcterms:created xsi:type="dcterms:W3CDTF">2024-12-31T09:40:01Z</dcterms:created>
  <dcterms:modified xsi:type="dcterms:W3CDTF">2025-03-14T18:10:59Z</dcterms:modified>
</cp:coreProperties>
</file>