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3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0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4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6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4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3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3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EDC4-CB15-4F82-867D-AF008E03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1" y="802298"/>
            <a:ext cx="9662932" cy="2541431"/>
          </a:xfrm>
        </p:spPr>
        <p:txBody>
          <a:bodyPr>
            <a:normAutofit/>
          </a:bodyPr>
          <a:lstStyle/>
          <a:p>
            <a:r>
              <a:rPr lang="en-US" sz="4400" dirty="0"/>
              <a:t>Project Report - Business Problem Analysis for identifying neighborhood for Indian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721E4-A01A-4744-A64D-DEBE28338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5840" y="3531204"/>
            <a:ext cx="2429012" cy="977621"/>
          </a:xfrm>
        </p:spPr>
        <p:txBody>
          <a:bodyPr/>
          <a:lstStyle/>
          <a:p>
            <a:r>
              <a:rPr lang="en-US" dirty="0"/>
              <a:t> - Shivaprasad</a:t>
            </a:r>
          </a:p>
        </p:txBody>
      </p:sp>
    </p:spTree>
    <p:extLst>
      <p:ext uri="{BB962C8B-B14F-4D97-AF65-F5344CB8AC3E}">
        <p14:creationId xmlns:p14="http://schemas.microsoft.com/office/powerpoint/2010/main" val="38492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C682-DD34-43F3-BD97-54A24FCB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BF8-F9E6-4E09-9972-CB9A0093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an ideal neighborhood for Indian restaurant.</a:t>
            </a:r>
          </a:p>
          <a:p>
            <a:r>
              <a:rPr lang="en-US" dirty="0"/>
              <a:t>To reduce competition for new business thus increasing potential profits.</a:t>
            </a:r>
          </a:p>
          <a:p>
            <a:r>
              <a:rPr lang="en-US" dirty="0"/>
              <a:t>Identify the existing businesses in the same field.</a:t>
            </a:r>
          </a:p>
        </p:txBody>
      </p:sp>
    </p:spTree>
    <p:extLst>
      <p:ext uri="{BB962C8B-B14F-4D97-AF65-F5344CB8AC3E}">
        <p14:creationId xmlns:p14="http://schemas.microsoft.com/office/powerpoint/2010/main" val="412951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C02E61-C002-459C-8D82-B8A1792D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580" y="473044"/>
            <a:ext cx="8637072" cy="977621"/>
          </a:xfrm>
        </p:spPr>
        <p:txBody>
          <a:bodyPr/>
          <a:lstStyle/>
          <a:p>
            <a:r>
              <a:rPr lang="en-US" dirty="0"/>
              <a:t>Cluster Areas: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7985-7816-4625-90DA-0FEA4F48C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7960" y="1569084"/>
            <a:ext cx="9687560" cy="43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8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8999-22C7-4313-92F9-D1CBE488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Foursquare API to explore neighborhoods in Manhattan, New York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FFB6F8-4E5A-4FE1-A4FC-F17BBE9C6E3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/>
          </a:blip>
          <a:srcRect t="13850" r="-1" b="2814"/>
          <a:stretch/>
        </p:blipFill>
        <p:spPr>
          <a:xfrm>
            <a:off x="4618374" y="1282322"/>
            <a:ext cx="6282919" cy="353421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41B2A-CF59-44F2-A06A-1DC55B6D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Indian restaurants in various neighborhoods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20F13F-ABF6-46C8-9D72-59229F668F6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349" r="-2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DC0E-A477-4B9D-96BD-30996A44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The neighborhood which is good for Indian Restaurant business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B7CE9-5AF2-45A3-809A-B5FC1DF64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20" y="2306320"/>
            <a:ext cx="11653520" cy="19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650C-9652-42B3-8B9D-89C08440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76033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Project Report - Business Problem Analysis for identifying neighborhood for Indian restaurant</vt:lpstr>
      <vt:lpstr>Business Problem</vt:lpstr>
      <vt:lpstr>PowerPoint Presentation</vt:lpstr>
      <vt:lpstr>Foursquare API to explore neighborhoods in Manhattan, New York</vt:lpstr>
      <vt:lpstr>Indian restaurants in various neighborhoods</vt:lpstr>
      <vt:lpstr>The neighborhood which is good for Indian Restaurant business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- Business Problem Analysis for identifying neighborhood for Indian restaurant</dc:title>
  <dc:creator>Patil, Shivaprasad</dc:creator>
  <cp:lastModifiedBy>Patil, Shivaprasad</cp:lastModifiedBy>
  <cp:revision>1</cp:revision>
  <dcterms:created xsi:type="dcterms:W3CDTF">2019-06-27T19:09:51Z</dcterms:created>
  <dcterms:modified xsi:type="dcterms:W3CDTF">2019-06-27T19:12:40Z</dcterms:modified>
</cp:coreProperties>
</file>