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59" r:id="rId3"/>
    <p:sldId id="371" r:id="rId4"/>
    <p:sldId id="368" r:id="rId5"/>
    <p:sldId id="370" r:id="rId6"/>
    <p:sldId id="373" r:id="rId7"/>
    <p:sldId id="366" r:id="rId8"/>
    <p:sldId id="372" r:id="rId9"/>
    <p:sldId id="369" r:id="rId10"/>
    <p:sldId id="304" r:id="rId11"/>
    <p:sldId id="30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498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4D22F-A5E5-4C5F-958A-551F97431637}" type="datetimeFigureOut">
              <a:rPr lang="en-US" smtClean="0"/>
              <a:pPr/>
              <a:t>8/20/2021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D996-B4BC-4C86-9DFD-FED4576C5D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78776"/>
            <a:ext cx="12188825" cy="1878964"/>
          </a:xfrm>
          <a:custGeom>
            <a:avLst/>
            <a:gdLst/>
            <a:ahLst/>
            <a:cxnLst/>
            <a:rect l="l" t="t" r="r" b="b"/>
            <a:pathLst>
              <a:path w="12188825" h="1878965">
                <a:moveTo>
                  <a:pt x="0" y="1878865"/>
                </a:moveTo>
                <a:lnTo>
                  <a:pt x="12188585" y="1878865"/>
                </a:lnTo>
                <a:lnTo>
                  <a:pt x="12188585" y="0"/>
                </a:lnTo>
                <a:lnTo>
                  <a:pt x="0" y="0"/>
                </a:lnTo>
                <a:lnTo>
                  <a:pt x="0" y="187886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1506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585" y="0"/>
                </a:moveTo>
                <a:lnTo>
                  <a:pt x="0" y="0"/>
                </a:lnTo>
                <a:lnTo>
                  <a:pt x="0" y="63710"/>
                </a:lnTo>
                <a:lnTo>
                  <a:pt x="12188585" y="63710"/>
                </a:lnTo>
                <a:lnTo>
                  <a:pt x="1218858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6" y="2682746"/>
            <a:ext cx="1179943" cy="12466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1277" y="2848428"/>
            <a:ext cx="694944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B62E3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9636" y="4485257"/>
            <a:ext cx="987272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755" y="0"/>
                </a:moveTo>
                <a:lnTo>
                  <a:pt x="0" y="0"/>
                </a:lnTo>
                <a:lnTo>
                  <a:pt x="0" y="456843"/>
                </a:lnTo>
                <a:lnTo>
                  <a:pt x="12191755" y="456843"/>
                </a:lnTo>
                <a:lnTo>
                  <a:pt x="121917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97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1755" y="0"/>
                </a:moveTo>
                <a:lnTo>
                  <a:pt x="0" y="0"/>
                </a:lnTo>
                <a:lnTo>
                  <a:pt x="0" y="65520"/>
                </a:lnTo>
                <a:lnTo>
                  <a:pt x="12191755" y="65520"/>
                </a:lnTo>
                <a:lnTo>
                  <a:pt x="1219175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89" y="933699"/>
            <a:ext cx="101606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412" y="2032757"/>
            <a:ext cx="1013917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1991@liv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4" name="object 4"/>
            <p:cNvSpPr/>
            <p:nvPr/>
          </p:nvSpPr>
          <p:spPr>
            <a:xfrm>
              <a:off x="3238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58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88585" y="456843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97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585" y="0"/>
                  </a:moveTo>
                  <a:lnTo>
                    <a:pt x="0" y="0"/>
                  </a:lnTo>
                  <a:lnTo>
                    <a:pt x="0" y="63722"/>
                  </a:lnTo>
                  <a:lnTo>
                    <a:pt x="12188585" y="63722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437" y="4343400"/>
            <a:ext cx="9875520" cy="635"/>
          </a:xfrm>
          <a:custGeom>
            <a:avLst/>
            <a:gdLst/>
            <a:ahLst/>
            <a:cxnLst/>
            <a:rect l="l" t="t" r="r" b="b"/>
            <a:pathLst>
              <a:path w="9875520" h="635">
                <a:moveTo>
                  <a:pt x="0" y="0"/>
                </a:moveTo>
                <a:lnTo>
                  <a:pt x="9875486" y="380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0" name="AutoShape 10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12" name="AutoShape 12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13" name="Picture 13" descr="C:\Users\Shiva\Downloads\Angular Download\the-seo-guide-to-angular-76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101346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969" dirty="0"/>
              <a:t>T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310" dirty="0"/>
              <a:t>t</a:t>
            </a:r>
            <a:r>
              <a:rPr spc="340" dirty="0"/>
              <a:t>’</a:t>
            </a:r>
            <a:r>
              <a:rPr spc="-640" dirty="0"/>
              <a:t>s</a:t>
            </a:r>
            <a:r>
              <a:rPr spc="-450" dirty="0"/>
              <a:t> </a:t>
            </a:r>
            <a:r>
              <a:rPr spc="215" dirty="0"/>
              <a:t>A</a:t>
            </a:r>
            <a:r>
              <a:rPr spc="-409" dirty="0"/>
              <a:t>l</a:t>
            </a:r>
            <a:r>
              <a:rPr spc="-360" dirty="0"/>
              <a:t>l</a:t>
            </a:r>
            <a:r>
              <a:rPr spc="-465" dirty="0"/>
              <a:t> </a:t>
            </a:r>
            <a:r>
              <a:rPr spc="-484"/>
              <a:t>F</a:t>
            </a:r>
            <a:r>
              <a:rPr spc="175"/>
              <a:t>o</a:t>
            </a:r>
            <a:r>
              <a:rPr spc="-605"/>
              <a:t>r</a:t>
            </a:r>
            <a:r>
              <a:rPr spc="-470"/>
              <a:t> </a:t>
            </a:r>
            <a:r>
              <a:rPr spc="-969" smtClean="0"/>
              <a:t>T</a:t>
            </a:r>
            <a:r>
              <a:rPr spc="175" smtClean="0"/>
              <a:t>o</a:t>
            </a:r>
            <a:r>
              <a:rPr spc="245" smtClean="0"/>
              <a:t>d</a:t>
            </a:r>
            <a:r>
              <a:rPr spc="340" smtClean="0"/>
              <a:t>a</a:t>
            </a:r>
            <a:r>
              <a:rPr spc="-325" smtClean="0"/>
              <a:t>y</a:t>
            </a:r>
            <a:r>
              <a:rPr lang="en-US" spc="-325" dirty="0" smtClean="0"/>
              <a:t> </a:t>
            </a:r>
            <a:r>
              <a:rPr lang="en-US" spc="-325" dirty="0" smtClean="0"/>
              <a:t>Day-10 </a:t>
            </a:r>
            <a:r>
              <a:rPr spc="-525" smtClean="0"/>
              <a:t>!</a:t>
            </a:r>
            <a:r>
              <a:rPr spc="-475" smtClean="0"/>
              <a:t>!</a:t>
            </a:r>
            <a:r>
              <a:rPr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spc="-5" dirty="0" smtClean="0">
                <a:latin typeface="Arial MT"/>
                <a:cs typeface="Arial MT"/>
              </a:rPr>
              <a:t>Questions?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21277" y="2848428"/>
            <a:ext cx="694944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000000"/>
                </a:solidFill>
              </a:rPr>
              <a:t>Thank </a:t>
            </a:r>
            <a:r>
              <a:rPr lang="en-US" dirty="0" smtClean="0"/>
              <a:t>You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20363" y="5280150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shiva1991@live.com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Times New Roman" pitchFamily="18" charset="0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Animations</a:t>
            </a:r>
            <a:endParaRPr b="1" spc="-5" dirty="0">
              <a:solidFill>
                <a:srgbClr val="23285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C:\Users\Shiva\Downloads\angular-ani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143000"/>
            <a:ext cx="6953250" cy="49081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Times New Roman" pitchFamily="18" charset="0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Animations</a:t>
            </a:r>
            <a:endParaRPr b="1" spc="-5" dirty="0">
              <a:solidFill>
                <a:srgbClr val="23285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90600" y="15240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Animation provides the illusion of motion: HTML elements change styling over time. Well-designed animations can make your application more fun and easier to use, but they aren't just cosmetic. Animations can improve your application and user experience in a number of ways:</a:t>
            </a:r>
          </a:p>
          <a:p>
            <a:r>
              <a:rPr lang="en-IN" sz="2000" dirty="0" smtClean="0"/>
              <a:t>Without animations, web page transitions can seem abrupt and jarring.</a:t>
            </a:r>
          </a:p>
          <a:p>
            <a:r>
              <a:rPr lang="en-IN" sz="2000" dirty="0" smtClean="0"/>
              <a:t>Motion greatly enhances the user experience, so animations give users a chance to detect the application's response to their actions.</a:t>
            </a:r>
          </a:p>
          <a:p>
            <a:r>
              <a:rPr lang="en-IN" sz="2000" dirty="0" smtClean="0"/>
              <a:t>Good animations intuitively call the user's attention to where it is needed.</a:t>
            </a:r>
          </a:p>
          <a:p>
            <a:r>
              <a:rPr lang="en-IN" sz="2000" dirty="0" smtClean="0"/>
              <a:t>Typically, animations involve multiple style </a:t>
            </a:r>
            <a:r>
              <a:rPr lang="en-IN" sz="2000" i="1" dirty="0" smtClean="0"/>
              <a:t>transformations</a:t>
            </a:r>
            <a:r>
              <a:rPr lang="en-IN" sz="2000" dirty="0" smtClean="0"/>
              <a:t> over time. An HTML element can move, change </a:t>
            </a:r>
            <a:r>
              <a:rPr lang="en-IN" sz="2000" dirty="0" err="1" smtClean="0"/>
              <a:t>color</a:t>
            </a:r>
            <a:r>
              <a:rPr lang="en-IN" sz="2000" dirty="0" smtClean="0"/>
              <a:t>, grow or shrink, fade, or slide off the page. These changes can occur simultaneously or sequentially. You can control the timing of each transformation.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err="1" smtClean="0">
                <a:latin typeface="+mj-lt"/>
                <a:cs typeface="Times New Roman" pitchFamily="18" charset="0"/>
              </a:rPr>
              <a:t>AuthGuard</a:t>
            </a:r>
            <a:r>
              <a:rPr lang="en-IN" b="1" dirty="0" smtClean="0">
                <a:latin typeface="+mj-lt"/>
                <a:cs typeface="Times New Roman" pitchFamily="18" charset="0"/>
              </a:rPr>
              <a:t>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 descr="C:\Users\Shiva\Downloads\2Dkl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66800"/>
            <a:ext cx="8763000" cy="4929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err="1" smtClean="0">
                <a:latin typeface="+mj-lt"/>
                <a:cs typeface="Times New Roman" pitchFamily="18" charset="0"/>
              </a:rPr>
              <a:t>AuthGuard</a:t>
            </a:r>
            <a:r>
              <a:rPr lang="en-IN" b="1" dirty="0" smtClean="0">
                <a:latin typeface="+mj-lt"/>
                <a:cs typeface="Times New Roman" pitchFamily="18" charset="0"/>
              </a:rPr>
              <a:t>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C:\Users\Shiva\Downloads\angular-route-gau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00138"/>
            <a:ext cx="8839200" cy="465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err="1" smtClean="0">
                <a:latin typeface="+mj-lt"/>
                <a:cs typeface="Times New Roman" pitchFamily="18" charset="0"/>
              </a:rPr>
              <a:t>AuthGuard</a:t>
            </a:r>
            <a:r>
              <a:rPr lang="en-IN" b="1" dirty="0" smtClean="0">
                <a:latin typeface="+mj-lt"/>
                <a:cs typeface="Times New Roman" pitchFamily="18" charset="0"/>
              </a:rPr>
              <a:t>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19200" y="1582340"/>
            <a:ext cx="1013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 smtClean="0"/>
              <a:t>Different types of angular route guard</a:t>
            </a:r>
          </a:p>
          <a:p>
            <a:pPr fontAlgn="base"/>
            <a:r>
              <a:rPr lang="en-IN" dirty="0" smtClean="0"/>
              <a:t>Based on user requirement, we can implement different guard. Angular provide following different type of router guards </a:t>
            </a:r>
            <a:r>
              <a:rPr lang="en-IN" dirty="0" smtClean="0"/>
              <a:t>as</a:t>
            </a:r>
          </a:p>
          <a:p>
            <a:pPr fontAlgn="base">
              <a:lnSpc>
                <a:spcPct val="150000"/>
              </a:lnSpc>
            </a:pPr>
            <a:endParaRPr lang="en-IN" dirty="0" smtClean="0"/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err="1" smtClean="0"/>
              <a:t>CanActivate</a:t>
            </a:r>
            <a:r>
              <a:rPr lang="en-IN" b="1" dirty="0" smtClean="0"/>
              <a:t>:</a:t>
            </a:r>
            <a:r>
              <a:rPr lang="en-IN" dirty="0" smtClean="0"/>
              <a:t> Checks to see if we can visit a route based on condition.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err="1" smtClean="0"/>
              <a:t>CanActivateChild</a:t>
            </a:r>
            <a:r>
              <a:rPr lang="en-IN" b="1" dirty="0" smtClean="0"/>
              <a:t>: </a:t>
            </a:r>
            <a:r>
              <a:rPr lang="en-IN" dirty="0" smtClean="0"/>
              <a:t>Checks to see if we can visit route children based on condition.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err="1" smtClean="0"/>
              <a:t>CanDeactivate</a:t>
            </a:r>
            <a:r>
              <a:rPr lang="en-IN" b="1" dirty="0" smtClean="0"/>
              <a:t>: </a:t>
            </a:r>
            <a:r>
              <a:rPr lang="en-IN" dirty="0" smtClean="0"/>
              <a:t>Prevent the user from navigating away from the current content based on condition.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err="1" smtClean="0"/>
              <a:t>canLoad:</a:t>
            </a:r>
            <a:r>
              <a:rPr lang="en-IN" dirty="0" err="1" smtClean="0"/>
              <a:t>Used</a:t>
            </a:r>
            <a:r>
              <a:rPr lang="en-IN" dirty="0" smtClean="0"/>
              <a:t> to determine whether the user can navigate to a lazy loaded module prior to loading it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Resolve: </a:t>
            </a:r>
            <a:r>
              <a:rPr lang="en-IN" dirty="0" smtClean="0"/>
              <a:t>Delay navigation until a task is complete before route activate.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CANACTIVATE </a:t>
            </a:r>
            <a:r>
              <a:rPr lang="en-IN" b="1" dirty="0" smtClean="0">
                <a:latin typeface="+mj-lt"/>
                <a:cs typeface="Times New Roman" pitchFamily="18" charset="0"/>
              </a:rPr>
              <a:t>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 descr="C:\Users\Shiva\Downloads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057400"/>
            <a:ext cx="5367336" cy="2300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CANACTIVATE </a:t>
            </a:r>
            <a:r>
              <a:rPr lang="en-IN" b="1" dirty="0" smtClean="0">
                <a:latin typeface="+mj-lt"/>
                <a:cs typeface="Times New Roman" pitchFamily="18" charset="0"/>
              </a:rPr>
              <a:t>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0388" y="1709738"/>
            <a:ext cx="59912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Angula</a:t>
            </a:r>
            <a:r>
              <a:rPr b="1" spc="-5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b="1" spc="-5" dirty="0" smtClean="0">
                <a:solidFill>
                  <a:srgbClr val="232852"/>
                </a:solidFill>
                <a:latin typeface="+mj-lt"/>
                <a:cs typeface="Times New Roman" pitchFamily="18" charset="0"/>
              </a:rPr>
              <a:t> </a:t>
            </a:r>
            <a:r>
              <a:rPr lang="en-IN" b="1" dirty="0" smtClean="0">
                <a:latin typeface="+mj-lt"/>
                <a:cs typeface="Times New Roman" pitchFamily="18" charset="0"/>
              </a:rPr>
              <a:t>Lazy loading: </a:t>
            </a:r>
            <a:endParaRPr b="1" spc="-5" dirty="0">
              <a:solidFill>
                <a:srgbClr val="23285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22" name="AutoShape 2" descr="Angular Component Lifecycle : GeeksArra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 descr="C:\Users\Shiva\Downloads\1_z5tec8URXEFjZWLNbD5J2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73944"/>
            <a:ext cx="9601200" cy="5250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178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Angular Animations</vt:lpstr>
      <vt:lpstr>Angular Animations</vt:lpstr>
      <vt:lpstr>Angular AuthGuard: </vt:lpstr>
      <vt:lpstr>Angular AuthGuard: </vt:lpstr>
      <vt:lpstr>Angular AuthGuard: </vt:lpstr>
      <vt:lpstr>Angular CANACTIVATE : </vt:lpstr>
      <vt:lpstr>Angular CANACTIVATE : </vt:lpstr>
      <vt:lpstr>Angular Lazy loading: </vt:lpstr>
      <vt:lpstr>That’s All For Today Day-10 !!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Shiva</dc:creator>
  <cp:lastModifiedBy>Shiva</cp:lastModifiedBy>
  <cp:revision>218</cp:revision>
  <dcterms:created xsi:type="dcterms:W3CDTF">2021-08-07T18:51:14Z</dcterms:created>
  <dcterms:modified xsi:type="dcterms:W3CDTF">2021-08-20T20:41:18Z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2017-01-05T00:00:00Z</vt:filetime>
  </property>
</Properties>
</file>