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259" r:id="rId3"/>
    <p:sldId id="258" r:id="rId4"/>
    <p:sldId id="343" r:id="rId5"/>
    <p:sldId id="344" r:id="rId6"/>
    <p:sldId id="345" r:id="rId7"/>
    <p:sldId id="346" r:id="rId8"/>
    <p:sldId id="347" r:id="rId9"/>
    <p:sldId id="348" r:id="rId10"/>
    <p:sldId id="349" r:id="rId11"/>
    <p:sldId id="341" r:id="rId12"/>
    <p:sldId id="312" r:id="rId13"/>
    <p:sldId id="342" r:id="rId14"/>
    <p:sldId id="350" r:id="rId15"/>
    <p:sldId id="352" r:id="rId16"/>
    <p:sldId id="263" r:id="rId17"/>
    <p:sldId id="304" r:id="rId18"/>
    <p:sldId id="353" r:id="rId19"/>
    <p:sldId id="305" r:id="rId20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620"/>
    <p:restoredTop sz="94660"/>
  </p:normalViewPr>
  <p:slideViewPr>
    <p:cSldViewPr>
      <p:cViewPr>
        <p:scale>
          <a:sx n="66" d="100"/>
          <a:sy n="66" d="100"/>
        </p:scale>
        <p:origin x="-648" y="-2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24D22F-A5E5-4C5F-958A-551F97431637}" type="datetimeFigureOut">
              <a:rPr lang="en-US" smtClean="0"/>
              <a:pPr/>
              <a:t>8/9/2021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67D996-B4BC-4C86-9DFD-FED4576C5D60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93410" y="1737725"/>
            <a:ext cx="9966960" cy="635"/>
          </a:xfrm>
          <a:custGeom>
            <a:avLst/>
            <a:gdLst/>
            <a:ahLst/>
            <a:cxnLst/>
            <a:rect l="l" t="t" r="r" b="b"/>
            <a:pathLst>
              <a:path w="9966960" h="635">
                <a:moveTo>
                  <a:pt x="0" y="0"/>
                </a:moveTo>
                <a:lnTo>
                  <a:pt x="9966962" y="396"/>
                </a:lnTo>
              </a:path>
            </a:pathLst>
          </a:custGeom>
          <a:ln w="648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4978776"/>
            <a:ext cx="12188825" cy="1878964"/>
          </a:xfrm>
          <a:custGeom>
            <a:avLst/>
            <a:gdLst/>
            <a:ahLst/>
            <a:cxnLst/>
            <a:rect l="l" t="t" r="r" b="b"/>
            <a:pathLst>
              <a:path w="12188825" h="1878965">
                <a:moveTo>
                  <a:pt x="0" y="1878865"/>
                </a:moveTo>
                <a:lnTo>
                  <a:pt x="12188585" y="1878865"/>
                </a:lnTo>
                <a:lnTo>
                  <a:pt x="12188585" y="0"/>
                </a:lnTo>
                <a:lnTo>
                  <a:pt x="0" y="0"/>
                </a:lnTo>
                <a:lnTo>
                  <a:pt x="0" y="1878865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4915066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585" y="0"/>
                </a:moveTo>
                <a:lnTo>
                  <a:pt x="0" y="0"/>
                </a:lnTo>
                <a:lnTo>
                  <a:pt x="0" y="63710"/>
                </a:lnTo>
                <a:lnTo>
                  <a:pt x="12188585" y="63710"/>
                </a:lnTo>
                <a:lnTo>
                  <a:pt x="12188585" y="0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8736" y="2682746"/>
            <a:ext cx="1179943" cy="124665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21277" y="2848428"/>
            <a:ext cx="6949444" cy="8489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rgbClr val="B62E3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59636" y="4485257"/>
            <a:ext cx="9872727" cy="756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 u="sng">
                <a:solidFill>
                  <a:srgbClr val="3F3F3F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3F3F3F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 u="sng">
                <a:solidFill>
                  <a:srgbClr val="3F3F3F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8/9/2021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 u="sng">
                <a:solidFill>
                  <a:srgbClr val="3F3F3F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8/9/2021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8/9/2021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9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1755" y="0"/>
                </a:moveTo>
                <a:lnTo>
                  <a:pt x="0" y="0"/>
                </a:lnTo>
                <a:lnTo>
                  <a:pt x="0" y="456843"/>
                </a:lnTo>
                <a:lnTo>
                  <a:pt x="12191755" y="456843"/>
                </a:lnTo>
                <a:lnTo>
                  <a:pt x="12191755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4197"/>
            <a:ext cx="12192000" cy="66040"/>
          </a:xfrm>
          <a:custGeom>
            <a:avLst/>
            <a:gdLst/>
            <a:ahLst/>
            <a:cxnLst/>
            <a:rect l="l" t="t" r="r" b="b"/>
            <a:pathLst>
              <a:path w="12192000" h="66039">
                <a:moveTo>
                  <a:pt x="12191755" y="0"/>
                </a:moveTo>
                <a:lnTo>
                  <a:pt x="0" y="0"/>
                </a:lnTo>
                <a:lnTo>
                  <a:pt x="0" y="65520"/>
                </a:lnTo>
                <a:lnTo>
                  <a:pt x="12191755" y="65520"/>
                </a:lnTo>
                <a:lnTo>
                  <a:pt x="12191755" y="0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5689" y="933699"/>
            <a:ext cx="10160621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 u="sng">
                <a:solidFill>
                  <a:srgbClr val="3F3F3F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26412" y="2032757"/>
            <a:ext cx="10139174" cy="27698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3F3F3F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17" Type="http://schemas.openxmlformats.org/officeDocument/2006/relationships/image" Target="../media/image34.png"/><Relationship Id="rId2" Type="http://schemas.openxmlformats.org/officeDocument/2006/relationships/image" Target="../media/image19.png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mailto:shiva1991@live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410" y="1737725"/>
            <a:ext cx="9966960" cy="635"/>
          </a:xfrm>
          <a:custGeom>
            <a:avLst/>
            <a:gdLst/>
            <a:ahLst/>
            <a:cxnLst/>
            <a:rect l="l" t="t" r="r" b="b"/>
            <a:pathLst>
              <a:path w="9966960" h="635">
                <a:moveTo>
                  <a:pt x="0" y="0"/>
                </a:moveTo>
                <a:lnTo>
                  <a:pt x="9966962" y="396"/>
                </a:lnTo>
              </a:path>
            </a:pathLst>
          </a:custGeom>
          <a:ln w="648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6334197"/>
            <a:ext cx="12192000" cy="523875"/>
            <a:chOff x="0" y="6334197"/>
            <a:chExt cx="12192000" cy="523875"/>
          </a:xfrm>
        </p:grpSpPr>
        <p:sp>
          <p:nvSpPr>
            <p:cNvPr id="4" name="object 4"/>
            <p:cNvSpPr/>
            <p:nvPr/>
          </p:nvSpPr>
          <p:spPr>
            <a:xfrm>
              <a:off x="3238" y="6400799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585" y="0"/>
                  </a:moveTo>
                  <a:lnTo>
                    <a:pt x="0" y="0"/>
                  </a:lnTo>
                  <a:lnTo>
                    <a:pt x="0" y="456843"/>
                  </a:lnTo>
                  <a:lnTo>
                    <a:pt x="12188585" y="456843"/>
                  </a:lnTo>
                  <a:lnTo>
                    <a:pt x="12188585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334197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585" y="0"/>
                  </a:moveTo>
                  <a:lnTo>
                    <a:pt x="0" y="0"/>
                  </a:lnTo>
                  <a:lnTo>
                    <a:pt x="0" y="63722"/>
                  </a:lnTo>
                  <a:lnTo>
                    <a:pt x="12188585" y="63722"/>
                  </a:lnTo>
                  <a:lnTo>
                    <a:pt x="12188585" y="0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1207437" y="4343400"/>
            <a:ext cx="9875520" cy="635"/>
          </a:xfrm>
          <a:custGeom>
            <a:avLst/>
            <a:gdLst/>
            <a:ahLst/>
            <a:cxnLst/>
            <a:rect l="l" t="t" r="r" b="b"/>
            <a:pathLst>
              <a:path w="9875520" h="635">
                <a:moveTo>
                  <a:pt x="0" y="0"/>
                </a:moveTo>
                <a:lnTo>
                  <a:pt x="9875486" y="380"/>
                </a:lnTo>
              </a:path>
            </a:pathLst>
          </a:custGeom>
          <a:ln w="648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210" name="AutoShape 10" descr="SEO Guide to Angular: Everything You Need to Kno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212" name="AutoShape 12" descr="SEO Guide to Angular: Everything You Need to Kno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51213" name="Picture 13" descr="C:\Users\Shiva\Downloads\Angular Download\the-seo-guide-to-angular-760x4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457200"/>
            <a:ext cx="10134600" cy="5334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5689" y="933699"/>
            <a:ext cx="10160621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2720">
              <a:lnSpc>
                <a:spcPct val="100000"/>
              </a:lnSpc>
              <a:spcBef>
                <a:spcPts val="100"/>
              </a:spcBef>
              <a:tabLst>
                <a:tab pos="10147300" algn="l"/>
              </a:tabLst>
            </a:pPr>
            <a:r>
              <a:rPr lang="en-US" spc="215" dirty="0" err="1" smtClean="0"/>
              <a:t>TypeScript</a:t>
            </a:r>
            <a:r>
              <a:rPr lang="en-US" spc="215" dirty="0" smtClean="0"/>
              <a:t> </a:t>
            </a:r>
            <a:r>
              <a:rPr dirty="0">
                <a:latin typeface="Times New Roman"/>
                <a:cs typeface="Times New Roman"/>
              </a:rPr>
              <a:t>	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676400"/>
            <a:ext cx="4648200" cy="4551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43600" y="1676400"/>
            <a:ext cx="5486400" cy="4584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4197"/>
            <a:ext cx="12192000" cy="523875"/>
            <a:chOff x="0" y="6334197"/>
            <a:chExt cx="12192000" cy="523875"/>
          </a:xfrm>
        </p:grpSpPr>
        <p:sp>
          <p:nvSpPr>
            <p:cNvPr id="3" name="object 3"/>
            <p:cNvSpPr/>
            <p:nvPr/>
          </p:nvSpPr>
          <p:spPr>
            <a:xfrm>
              <a:off x="0" y="6400799"/>
              <a:ext cx="12192000" cy="457200"/>
            </a:xfrm>
            <a:custGeom>
              <a:avLst/>
              <a:gdLst/>
              <a:ahLst/>
              <a:cxnLst/>
              <a:rect l="l" t="t" r="r" b="b"/>
              <a:pathLst>
                <a:path w="12192000" h="457200">
                  <a:moveTo>
                    <a:pt x="12191755" y="0"/>
                  </a:moveTo>
                  <a:lnTo>
                    <a:pt x="0" y="0"/>
                  </a:lnTo>
                  <a:lnTo>
                    <a:pt x="0" y="456843"/>
                  </a:lnTo>
                  <a:lnTo>
                    <a:pt x="12191755" y="456843"/>
                  </a:lnTo>
                  <a:lnTo>
                    <a:pt x="12191755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4197"/>
              <a:ext cx="12192000" cy="66040"/>
            </a:xfrm>
            <a:custGeom>
              <a:avLst/>
              <a:gdLst/>
              <a:ahLst/>
              <a:cxnLst/>
              <a:rect l="l" t="t" r="r" b="b"/>
              <a:pathLst>
                <a:path w="12192000" h="66039">
                  <a:moveTo>
                    <a:pt x="12191755" y="0"/>
                  </a:moveTo>
                  <a:lnTo>
                    <a:pt x="0" y="0"/>
                  </a:lnTo>
                  <a:lnTo>
                    <a:pt x="0" y="65520"/>
                  </a:lnTo>
                  <a:lnTo>
                    <a:pt x="12191755" y="65520"/>
                  </a:lnTo>
                  <a:lnTo>
                    <a:pt x="12191755" y="0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2"/>
          <p:cNvSpPr txBox="1">
            <a:spLocks/>
          </p:cNvSpPr>
          <p:nvPr/>
        </p:nvSpPr>
        <p:spPr>
          <a:xfrm>
            <a:off x="535940" y="697737"/>
            <a:ext cx="6532245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0" cap="none" spc="-105" normalizeH="0" baseline="0" noProof="0" dirty="0" smtClean="0">
                <a:ln>
                  <a:noFill/>
                </a:ln>
                <a:solidFill>
                  <a:srgbClr val="23285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Angula</a:t>
            </a:r>
            <a:r>
              <a:rPr kumimoji="0" lang="en-IN" sz="4000" b="0" i="0" u="none" strike="noStrike" kern="0" cap="none" spc="-5" normalizeH="0" baseline="0" noProof="0" dirty="0" smtClean="0">
                <a:ln>
                  <a:noFill/>
                </a:ln>
                <a:solidFill>
                  <a:srgbClr val="23285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</a:t>
            </a:r>
            <a:r>
              <a:rPr kumimoji="0" lang="en-IN" sz="4000" b="0" i="0" u="none" strike="noStrike" kern="0" cap="none" spc="-204" normalizeH="0" baseline="0" noProof="0" dirty="0" smtClean="0">
                <a:ln>
                  <a:noFill/>
                </a:ln>
                <a:solidFill>
                  <a:srgbClr val="23285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IN" sz="4000" b="0" i="0" u="none" strike="noStrike" kern="0" cap="none" spc="-105" normalizeH="0" baseline="0" noProof="0" dirty="0" smtClean="0">
                <a:ln>
                  <a:noFill/>
                </a:ln>
                <a:solidFill>
                  <a:srgbClr val="23285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Crea</a:t>
            </a:r>
            <a:r>
              <a:rPr kumimoji="0" lang="en-IN" sz="4000" b="0" i="0" u="none" strike="noStrike" kern="0" cap="none" spc="-100" normalizeH="0" baseline="0" noProof="0" dirty="0" smtClean="0">
                <a:ln>
                  <a:noFill/>
                </a:ln>
                <a:solidFill>
                  <a:srgbClr val="23285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</a:t>
            </a:r>
            <a:r>
              <a:rPr kumimoji="0" lang="en-IN" sz="4000" b="0" i="0" u="none" strike="noStrike" kern="0" cap="none" spc="-105" normalizeH="0" baseline="0" noProof="0" dirty="0" smtClean="0">
                <a:ln>
                  <a:noFill/>
                </a:ln>
                <a:solidFill>
                  <a:srgbClr val="23285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</a:t>
            </a:r>
            <a:r>
              <a:rPr kumimoji="0" lang="en-IN" sz="4000" b="0" i="0" u="none" strike="noStrike" kern="0" cap="none" spc="-5" normalizeH="0" baseline="0" noProof="0" dirty="0" smtClean="0">
                <a:ln>
                  <a:noFill/>
                </a:ln>
                <a:solidFill>
                  <a:srgbClr val="23285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</a:t>
            </a:r>
            <a:r>
              <a:rPr kumimoji="0" lang="en-IN" sz="4000" b="0" i="0" u="none" strike="noStrike" kern="0" cap="none" spc="-204" normalizeH="0" baseline="0" noProof="0" dirty="0" smtClean="0">
                <a:ln>
                  <a:noFill/>
                </a:ln>
                <a:solidFill>
                  <a:srgbClr val="23285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IN" sz="4000" b="0" i="0" u="none" strike="noStrike" kern="0" cap="none" spc="-105" normalizeH="0" baseline="0" noProof="0" dirty="0" smtClean="0">
                <a:ln>
                  <a:noFill/>
                </a:ln>
                <a:solidFill>
                  <a:srgbClr val="23285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Componen</a:t>
            </a:r>
            <a:r>
              <a:rPr kumimoji="0" lang="en-IN" sz="4000" b="0" i="0" u="none" strike="noStrike" kern="0" cap="none" spc="-100" normalizeH="0" baseline="0" noProof="0" dirty="0" smtClean="0">
                <a:ln>
                  <a:noFill/>
                </a:ln>
                <a:solidFill>
                  <a:srgbClr val="23285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</a:t>
            </a:r>
            <a:r>
              <a:rPr kumimoji="0" lang="en-IN" sz="4000" b="0" i="0" u="none" strike="noStrike" kern="0" cap="none" spc="-5" normalizeH="0" baseline="0" noProof="0" dirty="0" smtClean="0">
                <a:ln>
                  <a:noFill/>
                </a:ln>
                <a:solidFill>
                  <a:srgbClr val="23285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</a:t>
            </a:r>
            <a:endParaRPr kumimoji="0" lang="en-IN" sz="4000" b="0" i="0" u="none" strike="noStrike" kern="0" cap="none" spc="-5" normalizeH="0" baseline="0" noProof="0" dirty="0">
              <a:ln>
                <a:noFill/>
              </a:ln>
              <a:solidFill>
                <a:srgbClr val="23285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object 3"/>
          <p:cNvSpPr txBox="1"/>
          <p:nvPr/>
        </p:nvSpPr>
        <p:spPr>
          <a:xfrm>
            <a:off x="535940" y="1535750"/>
            <a:ext cx="6980555" cy="3458639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790"/>
              </a:spcBef>
              <a:buClr>
                <a:srgbClr val="619DD1"/>
              </a:buClr>
              <a:buSzPct val="83928"/>
              <a:buChar char="•"/>
              <a:tabLst>
                <a:tab pos="195580" algn="l"/>
              </a:tabLst>
            </a:pPr>
            <a:r>
              <a:rPr lang="en-IN" sz="2800" spc="-5" dirty="0" smtClean="0">
                <a:solidFill>
                  <a:srgbClr val="404040"/>
                </a:solidFill>
                <a:latin typeface="Arial MT"/>
                <a:cs typeface="Arial MT"/>
              </a:rPr>
              <a:t>Angular</a:t>
            </a:r>
            <a:r>
              <a:rPr lang="en-IN" sz="2800" spc="5" dirty="0" smtClean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lang="en-IN" sz="2800" spc="-5" dirty="0" smtClean="0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lang="en-IN" sz="2800" spc="-10" dirty="0" smtClean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lang="en-IN" sz="2800" spc="-5" dirty="0" smtClean="0">
                <a:solidFill>
                  <a:srgbClr val="404040"/>
                </a:solidFill>
                <a:latin typeface="Arial MT"/>
                <a:cs typeface="Arial MT"/>
              </a:rPr>
              <a:t>based</a:t>
            </a:r>
            <a:r>
              <a:rPr lang="en-IN" sz="2800" spc="-10" dirty="0" smtClean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lang="en-IN" sz="2800" dirty="0" smtClean="0">
                <a:solidFill>
                  <a:srgbClr val="404040"/>
                </a:solidFill>
                <a:latin typeface="Arial MT"/>
                <a:cs typeface="Arial MT"/>
              </a:rPr>
              <a:t>on</a:t>
            </a:r>
            <a:r>
              <a:rPr lang="en-IN" sz="2800" spc="-10" dirty="0" smtClean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lang="en-IN" sz="2800" dirty="0" smtClean="0">
                <a:solidFill>
                  <a:srgbClr val="404040"/>
                </a:solidFill>
                <a:latin typeface="Arial MT"/>
                <a:cs typeface="Arial MT"/>
              </a:rPr>
              <a:t>components.</a:t>
            </a:r>
            <a:endParaRPr lang="en-IN" sz="2800" dirty="0" smtClean="0">
              <a:latin typeface="Arial MT"/>
              <a:cs typeface="Arial MT"/>
            </a:endParaRPr>
          </a:p>
          <a:p>
            <a:pPr marL="469900" marR="5080" lvl="1" indent="-183515">
              <a:lnSpc>
                <a:spcPct val="100000"/>
              </a:lnSpc>
              <a:spcBef>
                <a:spcPts val="595"/>
              </a:spcBef>
              <a:buClr>
                <a:srgbClr val="619DD1"/>
              </a:buClr>
              <a:buSzPct val="85416"/>
              <a:buChar char="•"/>
              <a:tabLst>
                <a:tab pos="470534" algn="l"/>
              </a:tabLst>
            </a:pPr>
            <a:r>
              <a:rPr lang="en-IN" sz="2400" spc="-5" dirty="0" smtClean="0">
                <a:solidFill>
                  <a:srgbClr val="404040"/>
                </a:solidFill>
                <a:latin typeface="Arial MT"/>
                <a:cs typeface="Arial MT"/>
              </a:rPr>
              <a:t>There</a:t>
            </a:r>
            <a:r>
              <a:rPr lang="en-IN" sz="2400" dirty="0" smtClean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lang="en-IN" sz="2400" spc="-5" dirty="0" smtClean="0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lang="en-IN" sz="2400" spc="5" dirty="0" smtClean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lang="en-IN" sz="2400" spc="-5" dirty="0" smtClean="0">
                <a:solidFill>
                  <a:srgbClr val="404040"/>
                </a:solidFill>
                <a:latin typeface="Arial MT"/>
                <a:cs typeface="Arial MT"/>
              </a:rPr>
              <a:t>already</a:t>
            </a:r>
            <a:r>
              <a:rPr lang="en-IN" sz="2400" spc="20" dirty="0" smtClean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lang="en-IN" sz="2400" dirty="0" smtClean="0">
                <a:solidFill>
                  <a:srgbClr val="404040"/>
                </a:solidFill>
                <a:latin typeface="Arial MT"/>
                <a:cs typeface="Arial MT"/>
              </a:rPr>
              <a:t>the </a:t>
            </a:r>
            <a:r>
              <a:rPr lang="en-IN" sz="2400" spc="-5" dirty="0" smtClean="0">
                <a:solidFill>
                  <a:srgbClr val="404040"/>
                </a:solidFill>
                <a:latin typeface="Arial MT"/>
                <a:cs typeface="Arial MT"/>
              </a:rPr>
              <a:t>main</a:t>
            </a:r>
            <a:r>
              <a:rPr lang="en-IN" sz="2400" spc="10" dirty="0" smtClean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lang="en-IN" sz="2400" spc="-5" dirty="0" smtClean="0">
                <a:solidFill>
                  <a:srgbClr val="404040"/>
                </a:solidFill>
                <a:latin typeface="Arial MT"/>
                <a:cs typeface="Arial MT"/>
              </a:rPr>
              <a:t>component</a:t>
            </a:r>
            <a:r>
              <a:rPr lang="en-IN" sz="2400" spc="5" dirty="0" smtClean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lang="en-IN" sz="2400" spc="-5" dirty="0" smtClean="0">
                <a:solidFill>
                  <a:srgbClr val="404040"/>
                </a:solidFill>
                <a:latin typeface="Arial MT"/>
                <a:cs typeface="Arial MT"/>
              </a:rPr>
              <a:t>called </a:t>
            </a:r>
            <a:r>
              <a:rPr lang="en-IN" sz="2400" dirty="0" smtClean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lang="en-IN" sz="2400" spc="-5" dirty="0" err="1" smtClean="0">
                <a:solidFill>
                  <a:srgbClr val="404040"/>
                </a:solidFill>
                <a:latin typeface="Arial MT"/>
                <a:cs typeface="Arial MT"/>
              </a:rPr>
              <a:t>app.component</a:t>
            </a:r>
            <a:r>
              <a:rPr lang="en-IN" sz="2400" spc="15" dirty="0" smtClean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lang="en-IN" sz="2400" dirty="0" smtClean="0">
                <a:solidFill>
                  <a:srgbClr val="404040"/>
                </a:solidFill>
                <a:latin typeface="Arial MT"/>
                <a:cs typeface="Arial MT"/>
              </a:rPr>
              <a:t>that</a:t>
            </a:r>
            <a:r>
              <a:rPr lang="en-IN" sz="2400" spc="-5" dirty="0" smtClean="0">
                <a:solidFill>
                  <a:srgbClr val="404040"/>
                </a:solidFill>
                <a:latin typeface="Arial MT"/>
                <a:cs typeface="Arial MT"/>
              </a:rPr>
              <a:t> shows</a:t>
            </a:r>
            <a:r>
              <a:rPr lang="en-IN" sz="2400" spc="5" dirty="0" smtClean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lang="en-IN" sz="2400" dirty="0" smtClean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lang="en-IN" sz="2400" spc="-5" dirty="0" smtClean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lang="en-IN" sz="2400" spc="-10" dirty="0" smtClean="0">
                <a:solidFill>
                  <a:srgbClr val="404040"/>
                </a:solidFill>
                <a:latin typeface="Arial MT"/>
                <a:cs typeface="Arial MT"/>
              </a:rPr>
              <a:t>“</a:t>
            </a:r>
            <a:r>
              <a:rPr lang="en-IN" sz="2400" spc="-10" dirty="0" err="1" smtClean="0">
                <a:solidFill>
                  <a:srgbClr val="404040"/>
                </a:solidFill>
                <a:latin typeface="Arial MT"/>
                <a:cs typeface="Arial MT"/>
              </a:rPr>
              <a:t>Wellcome</a:t>
            </a:r>
            <a:r>
              <a:rPr lang="en-IN" sz="2400" spc="25" dirty="0" smtClean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lang="en-IN" sz="2400" dirty="0" smtClean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lang="en-IN" sz="2400" spc="-155" dirty="0" smtClean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lang="en-IN" sz="2400" spc="-5" dirty="0" smtClean="0">
                <a:solidFill>
                  <a:srgbClr val="404040"/>
                </a:solidFill>
                <a:latin typeface="Arial MT"/>
                <a:cs typeface="Arial MT"/>
              </a:rPr>
              <a:t>App”</a:t>
            </a:r>
            <a:r>
              <a:rPr lang="en-IN" sz="2400" spc="10" dirty="0" smtClean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lang="en-IN" sz="2400" spc="-5" dirty="0" smtClean="0">
                <a:solidFill>
                  <a:srgbClr val="404040"/>
                </a:solidFill>
                <a:latin typeface="Arial MT"/>
                <a:cs typeface="Arial MT"/>
              </a:rPr>
              <a:t>page </a:t>
            </a:r>
            <a:r>
              <a:rPr lang="en-IN" sz="2400" spc="-655" dirty="0" smtClean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lang="en-IN" sz="2400" spc="-5" dirty="0" smtClean="0">
                <a:solidFill>
                  <a:srgbClr val="404040"/>
                </a:solidFill>
                <a:latin typeface="Arial MT"/>
                <a:cs typeface="Arial MT"/>
              </a:rPr>
              <a:t>when</a:t>
            </a:r>
            <a:r>
              <a:rPr lang="en-IN" sz="2400" spc="5" dirty="0" smtClean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lang="en-IN" sz="2400" spc="-5" dirty="0" smtClean="0">
                <a:solidFill>
                  <a:srgbClr val="404040"/>
                </a:solidFill>
                <a:latin typeface="Arial MT"/>
                <a:cs typeface="Arial MT"/>
              </a:rPr>
              <a:t>you</a:t>
            </a:r>
            <a:r>
              <a:rPr lang="en-IN" sz="2400" dirty="0" smtClean="0">
                <a:solidFill>
                  <a:srgbClr val="404040"/>
                </a:solidFill>
                <a:latin typeface="Arial MT"/>
                <a:cs typeface="Arial MT"/>
              </a:rPr>
              <a:t> access</a:t>
            </a:r>
            <a:r>
              <a:rPr lang="en-IN" sz="2400" spc="10" dirty="0" smtClean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lang="en-IN" sz="2400" spc="-5" dirty="0" smtClean="0">
                <a:solidFill>
                  <a:srgbClr val="404040"/>
                </a:solidFill>
                <a:latin typeface="Arial MT"/>
                <a:cs typeface="Arial MT"/>
              </a:rPr>
              <a:t>localhost:4200</a:t>
            </a:r>
            <a:endParaRPr lang="en-IN" sz="2400" dirty="0" smtClean="0">
              <a:latin typeface="Arial MT"/>
              <a:cs typeface="Arial MT"/>
            </a:endParaRPr>
          </a:p>
          <a:p>
            <a:pPr marL="195580" indent="-182880">
              <a:lnSpc>
                <a:spcPct val="100000"/>
              </a:lnSpc>
              <a:spcBef>
                <a:spcPts val="790"/>
              </a:spcBef>
              <a:buClr>
                <a:srgbClr val="619DD1"/>
              </a:buClr>
              <a:buSzPct val="83928"/>
              <a:buChar char="•"/>
              <a:tabLst>
                <a:tab pos="195580" algn="l"/>
              </a:tabLst>
            </a:pPr>
            <a:r>
              <a:rPr sz="2800" spc="-5" smtClean="0">
                <a:solidFill>
                  <a:srgbClr val="404040"/>
                </a:solidFill>
                <a:latin typeface="Arial MT"/>
                <a:cs typeface="Arial MT"/>
              </a:rPr>
              <a:t>Angular</a:t>
            </a:r>
            <a:r>
              <a:rPr sz="2800" spc="15" smtClean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Arial MT"/>
                <a:cs typeface="Arial MT"/>
              </a:rPr>
              <a:t>component</a:t>
            </a:r>
            <a:r>
              <a:rPr sz="28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Arial MT"/>
                <a:cs typeface="Arial MT"/>
              </a:rPr>
              <a:t>have</a:t>
            </a:r>
            <a:r>
              <a:rPr sz="28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Arial MT"/>
                <a:cs typeface="Arial MT"/>
              </a:rPr>
              <a:t>3</a:t>
            </a: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Arial MT"/>
                <a:cs typeface="Arial MT"/>
              </a:rPr>
              <a:t>basics </a:t>
            </a: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parts.</a:t>
            </a:r>
            <a:endParaRPr sz="2800">
              <a:latin typeface="Arial MT"/>
              <a:cs typeface="Arial MT"/>
            </a:endParaRPr>
          </a:p>
          <a:p>
            <a:pPr marL="469900" lvl="1" indent="-184150">
              <a:lnSpc>
                <a:spcPct val="100000"/>
              </a:lnSpc>
              <a:spcBef>
                <a:spcPts val="545"/>
              </a:spcBef>
              <a:buClr>
                <a:srgbClr val="619DD1"/>
              </a:buClr>
              <a:buSzPct val="84090"/>
              <a:buChar char="•"/>
              <a:tabLst>
                <a:tab pos="470534" algn="l"/>
              </a:tabLst>
            </a:pP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name-component.html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(the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html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code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component)</a:t>
            </a:r>
            <a:endParaRPr sz="2200">
              <a:latin typeface="Arial MT"/>
              <a:cs typeface="Arial MT"/>
            </a:endParaRPr>
          </a:p>
          <a:p>
            <a:pPr marL="469900" lvl="1" indent="-184150">
              <a:lnSpc>
                <a:spcPct val="100000"/>
              </a:lnSpc>
              <a:spcBef>
                <a:spcPts val="530"/>
              </a:spcBef>
              <a:buClr>
                <a:srgbClr val="619DD1"/>
              </a:buClr>
              <a:buSzPct val="84090"/>
              <a:buChar char="•"/>
              <a:tabLst>
                <a:tab pos="470534" algn="l"/>
              </a:tabLst>
            </a:pP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name-component.css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(css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style of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component)</a:t>
            </a:r>
            <a:endParaRPr sz="2200">
              <a:latin typeface="Arial MT"/>
              <a:cs typeface="Arial MT"/>
            </a:endParaRPr>
          </a:p>
          <a:p>
            <a:pPr marL="469900" lvl="1" indent="-184150">
              <a:lnSpc>
                <a:spcPct val="100000"/>
              </a:lnSpc>
              <a:spcBef>
                <a:spcPts val="525"/>
              </a:spcBef>
              <a:buClr>
                <a:srgbClr val="619DD1"/>
              </a:buClr>
              <a:buSzPct val="84090"/>
              <a:buChar char="•"/>
              <a:tabLst>
                <a:tab pos="470534" algn="l"/>
              </a:tabLst>
            </a:pP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name-component.ts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(the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typescritp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component)</a:t>
            </a:r>
            <a:endParaRPr sz="2200">
              <a:latin typeface="Arial MT"/>
              <a:cs typeface="Arial MT"/>
            </a:endParaRPr>
          </a:p>
        </p:txBody>
      </p:sp>
      <p:pic>
        <p:nvPicPr>
          <p:cNvPr id="8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38288" y="1752600"/>
            <a:ext cx="4553712" cy="27614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3"/>
          <p:cNvGrpSpPr/>
          <p:nvPr/>
        </p:nvGrpSpPr>
        <p:grpSpPr>
          <a:xfrm>
            <a:off x="0" y="6334197"/>
            <a:ext cx="12192000" cy="523875"/>
            <a:chOff x="0" y="6334197"/>
            <a:chExt cx="12192000" cy="523875"/>
          </a:xfrm>
        </p:grpSpPr>
        <p:sp>
          <p:nvSpPr>
            <p:cNvPr id="4" name="object 4"/>
            <p:cNvSpPr/>
            <p:nvPr/>
          </p:nvSpPr>
          <p:spPr>
            <a:xfrm>
              <a:off x="3238" y="6400799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585" y="0"/>
                  </a:moveTo>
                  <a:lnTo>
                    <a:pt x="0" y="0"/>
                  </a:lnTo>
                  <a:lnTo>
                    <a:pt x="0" y="456843"/>
                  </a:lnTo>
                  <a:lnTo>
                    <a:pt x="12188585" y="456843"/>
                  </a:lnTo>
                  <a:lnTo>
                    <a:pt x="12188585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334197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585" y="0"/>
                  </a:moveTo>
                  <a:lnTo>
                    <a:pt x="0" y="0"/>
                  </a:lnTo>
                  <a:lnTo>
                    <a:pt x="0" y="63722"/>
                  </a:lnTo>
                  <a:lnTo>
                    <a:pt x="12188585" y="63722"/>
                  </a:lnTo>
                  <a:lnTo>
                    <a:pt x="12188585" y="0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2"/>
          <p:cNvSpPr txBox="1">
            <a:spLocks/>
          </p:cNvSpPr>
          <p:nvPr/>
        </p:nvSpPr>
        <p:spPr>
          <a:xfrm>
            <a:off x="535940" y="697737"/>
            <a:ext cx="10970260" cy="843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ctr" defTabSz="91440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5400" b="0" i="0" u="sng" strike="noStrike" kern="0" cap="none" spc="-105" normalizeH="0" baseline="0" noProof="0" smtClean="0">
                <a:ln>
                  <a:noFill/>
                </a:ln>
                <a:solidFill>
                  <a:srgbClr val="232852"/>
                </a:solidFill>
                <a:effectLst/>
                <a:uLnTx/>
                <a:uFillTx/>
                <a:latin typeface="Arial MT"/>
                <a:ea typeface="+mj-ea"/>
                <a:cs typeface="Arial MT"/>
              </a:rPr>
              <a:t>Angula</a:t>
            </a:r>
            <a:r>
              <a:rPr kumimoji="0" lang="en-IN" sz="5400" b="0" i="0" u="sng" strike="noStrike" kern="0" cap="none" spc="-5" normalizeH="0" baseline="0" noProof="0" smtClean="0">
                <a:ln>
                  <a:noFill/>
                </a:ln>
                <a:solidFill>
                  <a:srgbClr val="232852"/>
                </a:solidFill>
                <a:effectLst/>
                <a:uLnTx/>
                <a:uFillTx/>
                <a:latin typeface="Arial MT"/>
                <a:ea typeface="+mj-ea"/>
                <a:cs typeface="Arial MT"/>
              </a:rPr>
              <a:t>r</a:t>
            </a:r>
            <a:r>
              <a:rPr kumimoji="0" lang="en-IN" sz="5400" b="0" i="0" u="sng" strike="noStrike" kern="0" cap="none" spc="-204" normalizeH="0" baseline="0" noProof="0" smtClean="0">
                <a:ln>
                  <a:noFill/>
                </a:ln>
                <a:solidFill>
                  <a:srgbClr val="232852"/>
                </a:solidFill>
                <a:effectLst/>
                <a:uLnTx/>
                <a:uFillTx/>
                <a:latin typeface="Arial MT"/>
                <a:ea typeface="+mj-ea"/>
                <a:cs typeface="Arial MT"/>
              </a:rPr>
              <a:t> </a:t>
            </a:r>
            <a:r>
              <a:rPr kumimoji="0" lang="en-IN" sz="5400" b="0" i="0" u="sng" strike="noStrike" kern="0" cap="none" spc="-105" normalizeH="0" baseline="0" noProof="0" smtClean="0">
                <a:ln>
                  <a:noFill/>
                </a:ln>
                <a:solidFill>
                  <a:srgbClr val="232852"/>
                </a:solidFill>
                <a:effectLst/>
                <a:uLnTx/>
                <a:uFillTx/>
                <a:latin typeface="Arial MT"/>
                <a:ea typeface="+mj-ea"/>
                <a:cs typeface="Arial MT"/>
              </a:rPr>
              <a:t>Crea</a:t>
            </a:r>
            <a:r>
              <a:rPr kumimoji="0" lang="en-IN" sz="5400" b="0" i="0" u="sng" strike="noStrike" kern="0" cap="none" spc="-100" normalizeH="0" baseline="0" noProof="0" smtClean="0">
                <a:ln>
                  <a:noFill/>
                </a:ln>
                <a:solidFill>
                  <a:srgbClr val="232852"/>
                </a:solidFill>
                <a:effectLst/>
                <a:uLnTx/>
                <a:uFillTx/>
                <a:latin typeface="Arial MT"/>
                <a:ea typeface="+mj-ea"/>
                <a:cs typeface="Arial MT"/>
              </a:rPr>
              <a:t>t</a:t>
            </a:r>
            <a:r>
              <a:rPr kumimoji="0" lang="en-IN" sz="5400" b="0" i="0" u="sng" strike="noStrike" kern="0" cap="none" spc="-5" normalizeH="0" baseline="0" noProof="0" smtClean="0">
                <a:ln>
                  <a:noFill/>
                </a:ln>
                <a:solidFill>
                  <a:srgbClr val="232852"/>
                </a:solidFill>
                <a:effectLst/>
                <a:uLnTx/>
                <a:uFillTx/>
                <a:latin typeface="Arial MT"/>
                <a:ea typeface="+mj-ea"/>
                <a:cs typeface="Arial MT"/>
              </a:rPr>
              <a:t>e</a:t>
            </a:r>
            <a:r>
              <a:rPr kumimoji="0" lang="en-IN" sz="5400" b="0" i="0" u="sng" strike="noStrike" kern="0" cap="none" spc="-204" normalizeH="0" baseline="0" noProof="0" smtClean="0">
                <a:ln>
                  <a:noFill/>
                </a:ln>
                <a:solidFill>
                  <a:srgbClr val="232852"/>
                </a:solidFill>
                <a:effectLst/>
                <a:uLnTx/>
                <a:uFillTx/>
                <a:latin typeface="Arial MT"/>
                <a:ea typeface="+mj-ea"/>
                <a:cs typeface="Arial MT"/>
              </a:rPr>
              <a:t> </a:t>
            </a:r>
            <a:r>
              <a:rPr kumimoji="0" lang="en-IN" sz="5400" b="0" i="0" u="sng" strike="noStrike" kern="0" cap="none" spc="-5" normalizeH="0" baseline="0" noProof="0" smtClean="0">
                <a:ln>
                  <a:noFill/>
                </a:ln>
                <a:solidFill>
                  <a:srgbClr val="232852"/>
                </a:solidFill>
                <a:effectLst/>
                <a:uLnTx/>
                <a:uFillTx/>
                <a:latin typeface="Arial MT"/>
                <a:ea typeface="+mj-ea"/>
                <a:cs typeface="Arial MT"/>
              </a:rPr>
              <a:t>a</a:t>
            </a:r>
            <a:r>
              <a:rPr kumimoji="0" lang="en-IN" sz="5400" b="0" i="0" u="sng" strike="noStrike" kern="0" cap="none" spc="-190" normalizeH="0" baseline="0" noProof="0" smtClean="0">
                <a:ln>
                  <a:noFill/>
                </a:ln>
                <a:solidFill>
                  <a:srgbClr val="232852"/>
                </a:solidFill>
                <a:effectLst/>
                <a:uLnTx/>
                <a:uFillTx/>
                <a:latin typeface="Arial MT"/>
                <a:ea typeface="+mj-ea"/>
                <a:cs typeface="Arial MT"/>
              </a:rPr>
              <a:t> </a:t>
            </a:r>
            <a:r>
              <a:rPr kumimoji="0" lang="en-IN" sz="5400" b="0" i="0" u="sng" strike="noStrike" kern="0" cap="none" spc="-105" normalizeH="0" baseline="0" noProof="0" smtClean="0">
                <a:ln>
                  <a:noFill/>
                </a:ln>
                <a:solidFill>
                  <a:srgbClr val="232852"/>
                </a:solidFill>
                <a:effectLst/>
                <a:uLnTx/>
                <a:uFillTx/>
                <a:latin typeface="Arial MT"/>
                <a:ea typeface="+mj-ea"/>
                <a:cs typeface="Arial MT"/>
              </a:rPr>
              <a:t>ne</a:t>
            </a:r>
            <a:r>
              <a:rPr kumimoji="0" lang="en-IN" sz="5400" b="0" i="0" u="sng" strike="noStrike" kern="0" cap="none" spc="-5" normalizeH="0" baseline="0" noProof="0" smtClean="0">
                <a:ln>
                  <a:noFill/>
                </a:ln>
                <a:solidFill>
                  <a:srgbClr val="232852"/>
                </a:solidFill>
                <a:effectLst/>
                <a:uLnTx/>
                <a:uFillTx/>
                <a:latin typeface="Arial MT"/>
                <a:ea typeface="+mj-ea"/>
                <a:cs typeface="Arial MT"/>
              </a:rPr>
              <a:t>w</a:t>
            </a:r>
            <a:r>
              <a:rPr kumimoji="0" lang="en-IN" sz="5400" b="0" i="0" u="sng" strike="noStrike" kern="0" cap="none" spc="-195" normalizeH="0" baseline="0" noProof="0" smtClean="0">
                <a:ln>
                  <a:noFill/>
                </a:ln>
                <a:solidFill>
                  <a:srgbClr val="232852"/>
                </a:solidFill>
                <a:effectLst/>
                <a:uLnTx/>
                <a:uFillTx/>
                <a:latin typeface="Arial MT"/>
                <a:ea typeface="+mj-ea"/>
                <a:cs typeface="Arial MT"/>
              </a:rPr>
              <a:t> </a:t>
            </a:r>
            <a:r>
              <a:rPr kumimoji="0" lang="en-IN" sz="5400" b="0" i="0" u="sng" strike="noStrike" kern="0" cap="none" spc="-105" normalizeH="0" baseline="0" noProof="0" smtClean="0">
                <a:ln>
                  <a:noFill/>
                </a:ln>
                <a:solidFill>
                  <a:srgbClr val="232852"/>
                </a:solidFill>
                <a:effectLst/>
                <a:uLnTx/>
                <a:uFillTx/>
                <a:latin typeface="Arial MT"/>
                <a:ea typeface="+mj-ea"/>
                <a:cs typeface="Arial MT"/>
              </a:rPr>
              <a:t>Proje</a:t>
            </a:r>
            <a:r>
              <a:rPr kumimoji="0" lang="en-IN" sz="5400" b="0" i="0" u="sng" strike="noStrike" kern="0" cap="none" spc="-100" normalizeH="0" baseline="0" noProof="0" smtClean="0">
                <a:ln>
                  <a:noFill/>
                </a:ln>
                <a:solidFill>
                  <a:srgbClr val="232852"/>
                </a:solidFill>
                <a:effectLst/>
                <a:uLnTx/>
                <a:uFillTx/>
                <a:latin typeface="Arial MT"/>
                <a:ea typeface="+mj-ea"/>
                <a:cs typeface="Arial MT"/>
              </a:rPr>
              <a:t>c</a:t>
            </a:r>
            <a:r>
              <a:rPr kumimoji="0" lang="en-IN" sz="5400" b="0" i="0" u="sng" strike="noStrike" kern="0" cap="none" spc="-5" normalizeH="0" baseline="0" noProof="0" smtClean="0">
                <a:ln>
                  <a:noFill/>
                </a:ln>
                <a:solidFill>
                  <a:srgbClr val="232852"/>
                </a:solidFill>
                <a:effectLst/>
                <a:uLnTx/>
                <a:uFillTx/>
                <a:latin typeface="Arial MT"/>
                <a:ea typeface="+mj-ea"/>
                <a:cs typeface="Arial MT"/>
              </a:rPr>
              <a:t>t</a:t>
            </a:r>
            <a:endParaRPr kumimoji="0" lang="en-IN" sz="5400" b="0" i="0" u="sng" strike="noStrike" kern="0" cap="none" spc="-5" normalizeH="0" baseline="0" noProof="0" dirty="0">
              <a:ln>
                <a:noFill/>
              </a:ln>
              <a:solidFill>
                <a:srgbClr val="232852"/>
              </a:solidFill>
              <a:effectLst/>
              <a:uLnTx/>
              <a:uFillTx/>
              <a:latin typeface="Arial MT"/>
              <a:ea typeface="+mj-ea"/>
              <a:cs typeface="Arial M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9400" y="1600200"/>
            <a:ext cx="6535057" cy="4666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4197"/>
            <a:ext cx="12192000" cy="523875"/>
            <a:chOff x="0" y="6334197"/>
            <a:chExt cx="12192000" cy="523875"/>
          </a:xfrm>
        </p:grpSpPr>
        <p:sp>
          <p:nvSpPr>
            <p:cNvPr id="3" name="object 3"/>
            <p:cNvSpPr/>
            <p:nvPr/>
          </p:nvSpPr>
          <p:spPr>
            <a:xfrm>
              <a:off x="0" y="6400799"/>
              <a:ext cx="12192000" cy="457200"/>
            </a:xfrm>
            <a:custGeom>
              <a:avLst/>
              <a:gdLst/>
              <a:ahLst/>
              <a:cxnLst/>
              <a:rect l="l" t="t" r="r" b="b"/>
              <a:pathLst>
                <a:path w="12192000" h="457200">
                  <a:moveTo>
                    <a:pt x="12191755" y="0"/>
                  </a:moveTo>
                  <a:lnTo>
                    <a:pt x="0" y="0"/>
                  </a:lnTo>
                  <a:lnTo>
                    <a:pt x="0" y="456843"/>
                  </a:lnTo>
                  <a:lnTo>
                    <a:pt x="12191755" y="456843"/>
                  </a:lnTo>
                  <a:lnTo>
                    <a:pt x="12191755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4197"/>
              <a:ext cx="12192000" cy="66040"/>
            </a:xfrm>
            <a:custGeom>
              <a:avLst/>
              <a:gdLst/>
              <a:ahLst/>
              <a:cxnLst/>
              <a:rect l="l" t="t" r="r" b="b"/>
              <a:pathLst>
                <a:path w="12192000" h="66039">
                  <a:moveTo>
                    <a:pt x="12191755" y="0"/>
                  </a:moveTo>
                  <a:lnTo>
                    <a:pt x="0" y="0"/>
                  </a:lnTo>
                  <a:lnTo>
                    <a:pt x="0" y="65520"/>
                  </a:lnTo>
                  <a:lnTo>
                    <a:pt x="12191755" y="65520"/>
                  </a:lnTo>
                  <a:lnTo>
                    <a:pt x="12191755" y="0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26692" y="2552699"/>
            <a:ext cx="5274564" cy="3645408"/>
          </a:xfrm>
          <a:prstGeom prst="rect">
            <a:avLst/>
          </a:prstGeom>
        </p:spPr>
      </p:pic>
      <p:sp>
        <p:nvSpPr>
          <p:cNvPr id="8" name="object 2"/>
          <p:cNvSpPr txBox="1">
            <a:spLocks/>
          </p:cNvSpPr>
          <p:nvPr/>
        </p:nvSpPr>
        <p:spPr>
          <a:xfrm>
            <a:off x="535940" y="697737"/>
            <a:ext cx="6532245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0" cap="none" spc="-105" normalizeH="0" baseline="0" noProof="0" dirty="0" smtClean="0">
                <a:ln>
                  <a:noFill/>
                </a:ln>
                <a:solidFill>
                  <a:srgbClr val="23285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Angula</a:t>
            </a:r>
            <a:r>
              <a:rPr kumimoji="0" lang="en-IN" sz="4000" b="0" i="0" u="none" strike="noStrike" kern="0" cap="none" spc="-5" normalizeH="0" baseline="0" noProof="0" dirty="0" smtClean="0">
                <a:ln>
                  <a:noFill/>
                </a:ln>
                <a:solidFill>
                  <a:srgbClr val="23285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</a:t>
            </a:r>
            <a:r>
              <a:rPr kumimoji="0" lang="en-IN" sz="4000" b="0" i="0" u="none" strike="noStrike" kern="0" cap="none" spc="-204" normalizeH="0" baseline="0" noProof="0" dirty="0" smtClean="0">
                <a:ln>
                  <a:noFill/>
                </a:ln>
                <a:solidFill>
                  <a:srgbClr val="23285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IN" sz="4000" b="0" i="0" u="none" strike="noStrike" kern="0" cap="none" spc="-105" normalizeH="0" baseline="0" noProof="0" dirty="0" smtClean="0">
                <a:ln>
                  <a:noFill/>
                </a:ln>
                <a:solidFill>
                  <a:srgbClr val="23285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Crea</a:t>
            </a:r>
            <a:r>
              <a:rPr kumimoji="0" lang="en-IN" sz="4000" b="0" i="0" u="none" strike="noStrike" kern="0" cap="none" spc="-100" normalizeH="0" baseline="0" noProof="0" dirty="0" smtClean="0">
                <a:ln>
                  <a:noFill/>
                </a:ln>
                <a:solidFill>
                  <a:srgbClr val="23285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</a:t>
            </a:r>
            <a:r>
              <a:rPr kumimoji="0" lang="en-IN" sz="4000" b="0" i="0" u="none" strike="noStrike" kern="0" cap="none" spc="-105" normalizeH="0" baseline="0" noProof="0" dirty="0" smtClean="0">
                <a:ln>
                  <a:noFill/>
                </a:ln>
                <a:solidFill>
                  <a:srgbClr val="23285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</a:t>
            </a:r>
            <a:r>
              <a:rPr kumimoji="0" lang="en-IN" sz="4000" b="0" i="0" u="none" strike="noStrike" kern="0" cap="none" spc="-5" normalizeH="0" baseline="0" noProof="0" dirty="0" smtClean="0">
                <a:ln>
                  <a:noFill/>
                </a:ln>
                <a:solidFill>
                  <a:srgbClr val="23285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</a:t>
            </a:r>
            <a:r>
              <a:rPr kumimoji="0" lang="en-IN" sz="4000" b="0" i="0" u="none" strike="noStrike" kern="0" cap="none" spc="-204" normalizeH="0" baseline="0" noProof="0" dirty="0" smtClean="0">
                <a:ln>
                  <a:noFill/>
                </a:ln>
                <a:solidFill>
                  <a:srgbClr val="23285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IN" sz="4000" b="0" i="0" u="none" strike="noStrike" kern="0" cap="none" spc="-105" normalizeH="0" baseline="0" noProof="0" dirty="0" smtClean="0">
                <a:ln>
                  <a:noFill/>
                </a:ln>
                <a:solidFill>
                  <a:srgbClr val="23285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Componen</a:t>
            </a:r>
            <a:r>
              <a:rPr kumimoji="0" lang="en-IN" sz="4000" b="0" i="0" u="none" strike="noStrike" kern="0" cap="none" spc="-100" normalizeH="0" baseline="0" noProof="0" dirty="0" smtClean="0">
                <a:ln>
                  <a:noFill/>
                </a:ln>
                <a:solidFill>
                  <a:srgbClr val="23285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</a:t>
            </a:r>
            <a:r>
              <a:rPr kumimoji="0" lang="en-IN" sz="4000" b="0" i="0" u="none" strike="noStrike" kern="0" cap="none" spc="-5" normalizeH="0" baseline="0" noProof="0" dirty="0" smtClean="0">
                <a:ln>
                  <a:noFill/>
                </a:ln>
                <a:solidFill>
                  <a:srgbClr val="23285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</a:t>
            </a:r>
            <a:endParaRPr kumimoji="0" lang="en-IN" sz="4000" b="0" i="0" u="none" strike="noStrike" kern="0" cap="none" spc="-5" normalizeH="0" baseline="0" noProof="0" dirty="0">
              <a:ln>
                <a:noFill/>
              </a:ln>
              <a:solidFill>
                <a:srgbClr val="23285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4197"/>
            <a:ext cx="12192000" cy="523875"/>
            <a:chOff x="0" y="6334197"/>
            <a:chExt cx="12192000" cy="523875"/>
          </a:xfrm>
        </p:grpSpPr>
        <p:sp>
          <p:nvSpPr>
            <p:cNvPr id="3" name="object 3"/>
            <p:cNvSpPr/>
            <p:nvPr/>
          </p:nvSpPr>
          <p:spPr>
            <a:xfrm>
              <a:off x="0" y="6400799"/>
              <a:ext cx="12192000" cy="457200"/>
            </a:xfrm>
            <a:custGeom>
              <a:avLst/>
              <a:gdLst/>
              <a:ahLst/>
              <a:cxnLst/>
              <a:rect l="l" t="t" r="r" b="b"/>
              <a:pathLst>
                <a:path w="12192000" h="457200">
                  <a:moveTo>
                    <a:pt x="12191755" y="0"/>
                  </a:moveTo>
                  <a:lnTo>
                    <a:pt x="0" y="0"/>
                  </a:lnTo>
                  <a:lnTo>
                    <a:pt x="0" y="456843"/>
                  </a:lnTo>
                  <a:lnTo>
                    <a:pt x="12191755" y="456843"/>
                  </a:lnTo>
                  <a:lnTo>
                    <a:pt x="12191755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4197"/>
              <a:ext cx="12192000" cy="66040"/>
            </a:xfrm>
            <a:custGeom>
              <a:avLst/>
              <a:gdLst/>
              <a:ahLst/>
              <a:cxnLst/>
              <a:rect l="l" t="t" r="r" b="b"/>
              <a:pathLst>
                <a:path w="12192000" h="66039">
                  <a:moveTo>
                    <a:pt x="12191755" y="0"/>
                  </a:moveTo>
                  <a:lnTo>
                    <a:pt x="0" y="0"/>
                  </a:lnTo>
                  <a:lnTo>
                    <a:pt x="0" y="65520"/>
                  </a:lnTo>
                  <a:lnTo>
                    <a:pt x="12191755" y="65520"/>
                  </a:lnTo>
                  <a:lnTo>
                    <a:pt x="12191755" y="0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2"/>
          <p:cNvSpPr txBox="1">
            <a:spLocks/>
          </p:cNvSpPr>
          <p:nvPr/>
        </p:nvSpPr>
        <p:spPr>
          <a:xfrm>
            <a:off x="535940" y="697737"/>
            <a:ext cx="738886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lvl="0">
              <a:spcBef>
                <a:spcPts val="95"/>
              </a:spcBef>
              <a:defRPr/>
            </a:pPr>
            <a:r>
              <a:rPr lang="en-IN" sz="4000" dirty="0" smtClean="0"/>
              <a:t>~</a:t>
            </a:r>
            <a:r>
              <a:rPr lang="en-IN" sz="4000" dirty="0" err="1" smtClean="0"/>
              <a:t>ng</a:t>
            </a:r>
            <a:r>
              <a:rPr lang="en-IN" sz="4000" dirty="0" smtClean="0"/>
              <a:t> </a:t>
            </a:r>
            <a:r>
              <a:rPr lang="en-IN" sz="4000" dirty="0" smtClean="0"/>
              <a:t>generate component </a:t>
            </a:r>
            <a:r>
              <a:rPr lang="en-IN" sz="4000" dirty="0" smtClean="0"/>
              <a:t>Home</a:t>
            </a:r>
            <a:endParaRPr kumimoji="0" lang="en-IN" sz="4000" b="0" i="0" u="none" strike="noStrike" kern="0" cap="none" spc="-5" normalizeH="0" baseline="0" noProof="0" dirty="0">
              <a:ln>
                <a:noFill/>
              </a:ln>
              <a:solidFill>
                <a:srgbClr val="23285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SFMono-Regular"/>
                <a:cs typeface="Arial" pitchFamily="34" charset="0"/>
              </a:rPr>
              <a:t>ng generate component xyz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SFMono-Regular"/>
                <a:cs typeface="Arial" pitchFamily="34" charset="0"/>
              </a:rPr>
              <a:t>ng generate component xyz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object 2"/>
          <p:cNvSpPr txBox="1">
            <a:spLocks/>
          </p:cNvSpPr>
          <p:nvPr/>
        </p:nvSpPr>
        <p:spPr>
          <a:xfrm>
            <a:off x="609600" y="2514600"/>
            <a:ext cx="738886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lvl="0">
              <a:spcBef>
                <a:spcPts val="95"/>
              </a:spcBef>
              <a:defRPr/>
            </a:pPr>
            <a:r>
              <a:rPr lang="en-IN" sz="4000" dirty="0" smtClean="0"/>
              <a:t>~</a:t>
            </a:r>
            <a:r>
              <a:rPr lang="en-IN" sz="4000" dirty="0" err="1" smtClean="0"/>
              <a:t>ng</a:t>
            </a:r>
            <a:r>
              <a:rPr lang="en-IN" sz="4000" dirty="0" smtClean="0"/>
              <a:t> </a:t>
            </a:r>
            <a:r>
              <a:rPr lang="en-IN" sz="4000" dirty="0" smtClean="0"/>
              <a:t>generate component </a:t>
            </a:r>
            <a:r>
              <a:rPr lang="en-IN" sz="4000" dirty="0" smtClean="0"/>
              <a:t>Footer</a:t>
            </a:r>
            <a:endParaRPr kumimoji="0" lang="en-IN" sz="4000" b="0" i="0" u="none" strike="noStrike" kern="0" cap="none" spc="-5" normalizeH="0" baseline="0" noProof="0" dirty="0">
              <a:ln>
                <a:noFill/>
              </a:ln>
              <a:solidFill>
                <a:srgbClr val="23285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object 2"/>
          <p:cNvSpPr txBox="1">
            <a:spLocks/>
          </p:cNvSpPr>
          <p:nvPr/>
        </p:nvSpPr>
        <p:spPr>
          <a:xfrm>
            <a:off x="533400" y="1676400"/>
            <a:ext cx="738886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lvl="0">
              <a:spcBef>
                <a:spcPts val="95"/>
              </a:spcBef>
              <a:defRPr/>
            </a:pPr>
            <a:r>
              <a:rPr lang="en-IN" sz="4000" dirty="0" smtClean="0"/>
              <a:t>~</a:t>
            </a:r>
            <a:r>
              <a:rPr lang="en-IN" sz="4000" dirty="0" err="1" smtClean="0"/>
              <a:t>ng</a:t>
            </a:r>
            <a:r>
              <a:rPr lang="en-IN" sz="4000" dirty="0" smtClean="0"/>
              <a:t> </a:t>
            </a:r>
            <a:r>
              <a:rPr lang="en-IN" sz="4000" dirty="0" smtClean="0"/>
              <a:t>generate component </a:t>
            </a:r>
            <a:r>
              <a:rPr lang="en-IN" sz="4000" dirty="0" smtClean="0"/>
              <a:t>Header</a:t>
            </a:r>
            <a:endParaRPr kumimoji="0" lang="en-IN" sz="4000" b="0" i="0" u="none" strike="noStrike" kern="0" cap="none" spc="-5" normalizeH="0" baseline="0" noProof="0" dirty="0">
              <a:ln>
                <a:noFill/>
              </a:ln>
              <a:solidFill>
                <a:srgbClr val="23285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3352800"/>
            <a:ext cx="5638800" cy="291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4197"/>
            <a:ext cx="12192000" cy="523875"/>
            <a:chOff x="0" y="6334197"/>
            <a:chExt cx="12192000" cy="523875"/>
          </a:xfrm>
        </p:grpSpPr>
        <p:sp>
          <p:nvSpPr>
            <p:cNvPr id="3" name="object 3"/>
            <p:cNvSpPr/>
            <p:nvPr/>
          </p:nvSpPr>
          <p:spPr>
            <a:xfrm>
              <a:off x="0" y="6400799"/>
              <a:ext cx="12192000" cy="457200"/>
            </a:xfrm>
            <a:custGeom>
              <a:avLst/>
              <a:gdLst/>
              <a:ahLst/>
              <a:cxnLst/>
              <a:rect l="l" t="t" r="r" b="b"/>
              <a:pathLst>
                <a:path w="12192000" h="457200">
                  <a:moveTo>
                    <a:pt x="12191755" y="0"/>
                  </a:moveTo>
                  <a:lnTo>
                    <a:pt x="0" y="0"/>
                  </a:lnTo>
                  <a:lnTo>
                    <a:pt x="0" y="456843"/>
                  </a:lnTo>
                  <a:lnTo>
                    <a:pt x="12191755" y="456843"/>
                  </a:lnTo>
                  <a:lnTo>
                    <a:pt x="12191755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4197"/>
              <a:ext cx="12192000" cy="66040"/>
            </a:xfrm>
            <a:custGeom>
              <a:avLst/>
              <a:gdLst/>
              <a:ahLst/>
              <a:cxnLst/>
              <a:rect l="l" t="t" r="r" b="b"/>
              <a:pathLst>
                <a:path w="12192000" h="66039">
                  <a:moveTo>
                    <a:pt x="12191755" y="0"/>
                  </a:moveTo>
                  <a:lnTo>
                    <a:pt x="0" y="0"/>
                  </a:lnTo>
                  <a:lnTo>
                    <a:pt x="0" y="65520"/>
                  </a:lnTo>
                  <a:lnTo>
                    <a:pt x="12191755" y="65520"/>
                  </a:lnTo>
                  <a:lnTo>
                    <a:pt x="12191755" y="0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Rectangle 6"/>
          <p:cNvSpPr/>
          <p:nvPr/>
        </p:nvSpPr>
        <p:spPr>
          <a:xfrm>
            <a:off x="762000" y="182880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selector</a:t>
            </a:r>
            <a:r>
              <a:rPr lang="en-IN" dirty="0" smtClean="0"/>
              <a:t>: The query selector that will find the element in the HTML and replace by the component 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762000" y="99060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providers</a:t>
            </a:r>
            <a:r>
              <a:rPr lang="en-IN" dirty="0" smtClean="0"/>
              <a:t>: Resources that will be injected into the component constructor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8200" y="3048000"/>
            <a:ext cx="8153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styles</a:t>
            </a:r>
            <a:r>
              <a:rPr lang="en-IN" dirty="0" smtClean="0"/>
              <a:t>: Inline styles. NOTE: DO NOT use this parameter with require, it works on development but when you build the application in production all your styles are lost 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838200" y="2514600"/>
            <a:ext cx="350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err="1" smtClean="0">
                <a:solidFill>
                  <a:srgbClr val="FF0000"/>
                </a:solidFill>
              </a:rPr>
              <a:t>styleUrls</a:t>
            </a:r>
            <a:r>
              <a:rPr lang="en-IN" dirty="0" smtClean="0"/>
              <a:t>: Array of path to style files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838200" y="4114800"/>
            <a:ext cx="4106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template</a:t>
            </a:r>
            <a:r>
              <a:rPr lang="en-IN" dirty="0" smtClean="0"/>
              <a:t>: String that contains your HTML </a:t>
            </a: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914400" y="3733800"/>
            <a:ext cx="3210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err="1" smtClean="0">
                <a:solidFill>
                  <a:srgbClr val="FF0000"/>
                </a:solidFill>
              </a:rPr>
              <a:t>templateUrl</a:t>
            </a:r>
            <a:r>
              <a:rPr lang="en-IN" dirty="0" smtClean="0"/>
              <a:t>: Path to a HTML file</a:t>
            </a:r>
            <a:endParaRPr lang="en-I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04800" y="4038600"/>
            <a:ext cx="12192000" cy="1212215"/>
            <a:chOff x="0" y="5658984"/>
            <a:chExt cx="12192000" cy="1212215"/>
          </a:xfrm>
        </p:grpSpPr>
        <p:sp>
          <p:nvSpPr>
            <p:cNvPr id="3" name="object 3"/>
            <p:cNvSpPr/>
            <p:nvPr/>
          </p:nvSpPr>
          <p:spPr>
            <a:xfrm>
              <a:off x="10749655" y="5671684"/>
              <a:ext cx="584200" cy="973455"/>
            </a:xfrm>
            <a:custGeom>
              <a:avLst/>
              <a:gdLst/>
              <a:ahLst/>
              <a:cxnLst/>
              <a:rect l="l" t="t" r="r" b="b"/>
              <a:pathLst>
                <a:path w="584200" h="973454">
                  <a:moveTo>
                    <a:pt x="145938" y="0"/>
                  </a:moveTo>
                  <a:lnTo>
                    <a:pt x="0" y="121252"/>
                  </a:lnTo>
                  <a:lnTo>
                    <a:pt x="145938" y="291952"/>
                  </a:lnTo>
                  <a:lnTo>
                    <a:pt x="145938" y="218968"/>
                  </a:lnTo>
                  <a:lnTo>
                    <a:pt x="185982" y="234796"/>
                  </a:lnTo>
                  <a:lnTo>
                    <a:pt x="224645" y="254149"/>
                  </a:lnTo>
                  <a:lnTo>
                    <a:pt x="261837" y="276872"/>
                  </a:lnTo>
                  <a:lnTo>
                    <a:pt x="297469" y="302811"/>
                  </a:lnTo>
                  <a:lnTo>
                    <a:pt x="331451" y="331812"/>
                  </a:lnTo>
                  <a:lnTo>
                    <a:pt x="363693" y="363720"/>
                  </a:lnTo>
                  <a:lnTo>
                    <a:pt x="394107" y="398380"/>
                  </a:lnTo>
                  <a:lnTo>
                    <a:pt x="422601" y="435640"/>
                  </a:lnTo>
                  <a:lnTo>
                    <a:pt x="449088" y="475344"/>
                  </a:lnTo>
                  <a:lnTo>
                    <a:pt x="473477" y="517338"/>
                  </a:lnTo>
                  <a:lnTo>
                    <a:pt x="495679" y="561468"/>
                  </a:lnTo>
                  <a:lnTo>
                    <a:pt x="515604" y="607579"/>
                  </a:lnTo>
                  <a:lnTo>
                    <a:pt x="533164" y="655518"/>
                  </a:lnTo>
                  <a:lnTo>
                    <a:pt x="548267" y="705130"/>
                  </a:lnTo>
                  <a:lnTo>
                    <a:pt x="560825" y="756260"/>
                  </a:lnTo>
                  <a:lnTo>
                    <a:pt x="570748" y="808755"/>
                  </a:lnTo>
                  <a:lnTo>
                    <a:pt x="577947" y="862460"/>
                  </a:lnTo>
                  <a:lnTo>
                    <a:pt x="582332" y="917221"/>
                  </a:lnTo>
                  <a:lnTo>
                    <a:pt x="583813" y="972883"/>
                  </a:lnTo>
                  <a:lnTo>
                    <a:pt x="583813" y="826901"/>
                  </a:lnTo>
                  <a:lnTo>
                    <a:pt x="582332" y="771237"/>
                  </a:lnTo>
                  <a:lnTo>
                    <a:pt x="577947" y="716475"/>
                  </a:lnTo>
                  <a:lnTo>
                    <a:pt x="570748" y="662770"/>
                  </a:lnTo>
                  <a:lnTo>
                    <a:pt x="560825" y="610275"/>
                  </a:lnTo>
                  <a:lnTo>
                    <a:pt x="548267" y="559145"/>
                  </a:lnTo>
                  <a:lnTo>
                    <a:pt x="533164" y="509533"/>
                  </a:lnTo>
                  <a:lnTo>
                    <a:pt x="515604" y="461596"/>
                  </a:lnTo>
                  <a:lnTo>
                    <a:pt x="495679" y="415485"/>
                  </a:lnTo>
                  <a:lnTo>
                    <a:pt x="473477" y="371356"/>
                  </a:lnTo>
                  <a:lnTo>
                    <a:pt x="449088" y="329363"/>
                  </a:lnTo>
                  <a:lnTo>
                    <a:pt x="422601" y="289661"/>
                  </a:lnTo>
                  <a:lnTo>
                    <a:pt x="394107" y="252403"/>
                  </a:lnTo>
                  <a:lnTo>
                    <a:pt x="363693" y="217743"/>
                  </a:lnTo>
                  <a:lnTo>
                    <a:pt x="331451" y="185837"/>
                  </a:lnTo>
                  <a:lnTo>
                    <a:pt x="297469" y="156837"/>
                  </a:lnTo>
                  <a:lnTo>
                    <a:pt x="261837" y="130899"/>
                  </a:lnTo>
                  <a:lnTo>
                    <a:pt x="224645" y="108177"/>
                  </a:lnTo>
                  <a:lnTo>
                    <a:pt x="185982" y="88824"/>
                  </a:lnTo>
                  <a:lnTo>
                    <a:pt x="145938" y="72996"/>
                  </a:lnTo>
                  <a:lnTo>
                    <a:pt x="145938" y="0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267397" y="6571571"/>
              <a:ext cx="66040" cy="287020"/>
            </a:xfrm>
            <a:custGeom>
              <a:avLst/>
              <a:gdLst/>
              <a:ahLst/>
              <a:cxnLst/>
              <a:rect l="l" t="t" r="r" b="b"/>
              <a:pathLst>
                <a:path w="66040" h="287020">
                  <a:moveTo>
                    <a:pt x="63543" y="0"/>
                  </a:moveTo>
                  <a:lnTo>
                    <a:pt x="58328" y="53939"/>
                  </a:lnTo>
                  <a:lnTo>
                    <a:pt x="50440" y="106590"/>
                  </a:lnTo>
                  <a:lnTo>
                    <a:pt x="39975" y="157834"/>
                  </a:lnTo>
                  <a:lnTo>
                    <a:pt x="27033" y="207551"/>
                  </a:lnTo>
                  <a:lnTo>
                    <a:pt x="11711" y="255622"/>
                  </a:lnTo>
                  <a:lnTo>
                    <a:pt x="0" y="286428"/>
                  </a:lnTo>
                  <a:lnTo>
                    <a:pt x="43601" y="286428"/>
                  </a:lnTo>
                  <a:lnTo>
                    <a:pt x="57333" y="208688"/>
                  </a:lnTo>
                  <a:lnTo>
                    <a:pt x="62767" y="157714"/>
                  </a:lnTo>
                  <a:lnTo>
                    <a:pt x="65665" y="105857"/>
                  </a:lnTo>
                  <a:lnTo>
                    <a:pt x="65950" y="53244"/>
                  </a:lnTo>
                  <a:lnTo>
                    <a:pt x="63543" y="0"/>
                  </a:lnTo>
                  <a:close/>
                </a:path>
              </a:pathLst>
            </a:custGeom>
            <a:solidFill>
              <a:srgbClr val="3F68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749655" y="5671684"/>
              <a:ext cx="584200" cy="1186815"/>
            </a:xfrm>
            <a:custGeom>
              <a:avLst/>
              <a:gdLst/>
              <a:ahLst/>
              <a:cxnLst/>
              <a:rect l="l" t="t" r="r" b="b"/>
              <a:pathLst>
                <a:path w="584200" h="1186815">
                  <a:moveTo>
                    <a:pt x="583813" y="972883"/>
                  </a:moveTo>
                  <a:lnTo>
                    <a:pt x="582332" y="917221"/>
                  </a:lnTo>
                  <a:lnTo>
                    <a:pt x="577947" y="862460"/>
                  </a:lnTo>
                  <a:lnTo>
                    <a:pt x="570748" y="808755"/>
                  </a:lnTo>
                  <a:lnTo>
                    <a:pt x="560825" y="756260"/>
                  </a:lnTo>
                  <a:lnTo>
                    <a:pt x="548267" y="705130"/>
                  </a:lnTo>
                  <a:lnTo>
                    <a:pt x="533164" y="655518"/>
                  </a:lnTo>
                  <a:lnTo>
                    <a:pt x="515604" y="607579"/>
                  </a:lnTo>
                  <a:lnTo>
                    <a:pt x="495679" y="561468"/>
                  </a:lnTo>
                  <a:lnTo>
                    <a:pt x="473477" y="517338"/>
                  </a:lnTo>
                  <a:lnTo>
                    <a:pt x="449088" y="475344"/>
                  </a:lnTo>
                  <a:lnTo>
                    <a:pt x="422601" y="435640"/>
                  </a:lnTo>
                  <a:lnTo>
                    <a:pt x="394107" y="398380"/>
                  </a:lnTo>
                  <a:lnTo>
                    <a:pt x="363693" y="363720"/>
                  </a:lnTo>
                  <a:lnTo>
                    <a:pt x="331451" y="331812"/>
                  </a:lnTo>
                  <a:lnTo>
                    <a:pt x="297469" y="302811"/>
                  </a:lnTo>
                  <a:lnTo>
                    <a:pt x="261837" y="276872"/>
                  </a:lnTo>
                  <a:lnTo>
                    <a:pt x="224645" y="254149"/>
                  </a:lnTo>
                  <a:lnTo>
                    <a:pt x="185982" y="234796"/>
                  </a:lnTo>
                  <a:lnTo>
                    <a:pt x="145938" y="218968"/>
                  </a:lnTo>
                  <a:lnTo>
                    <a:pt x="145938" y="291952"/>
                  </a:lnTo>
                  <a:lnTo>
                    <a:pt x="0" y="121252"/>
                  </a:lnTo>
                  <a:lnTo>
                    <a:pt x="145938" y="0"/>
                  </a:lnTo>
                  <a:lnTo>
                    <a:pt x="145938" y="72996"/>
                  </a:lnTo>
                  <a:lnTo>
                    <a:pt x="185982" y="88824"/>
                  </a:lnTo>
                  <a:lnTo>
                    <a:pt x="224645" y="108177"/>
                  </a:lnTo>
                  <a:lnTo>
                    <a:pt x="261837" y="130899"/>
                  </a:lnTo>
                  <a:lnTo>
                    <a:pt x="297469" y="156837"/>
                  </a:lnTo>
                  <a:lnTo>
                    <a:pt x="331451" y="185837"/>
                  </a:lnTo>
                  <a:lnTo>
                    <a:pt x="363693" y="217743"/>
                  </a:lnTo>
                  <a:lnTo>
                    <a:pt x="394107" y="252403"/>
                  </a:lnTo>
                  <a:lnTo>
                    <a:pt x="422601" y="289661"/>
                  </a:lnTo>
                  <a:lnTo>
                    <a:pt x="449088" y="329363"/>
                  </a:lnTo>
                  <a:lnTo>
                    <a:pt x="473477" y="371356"/>
                  </a:lnTo>
                  <a:lnTo>
                    <a:pt x="495679" y="415485"/>
                  </a:lnTo>
                  <a:lnTo>
                    <a:pt x="515604" y="461596"/>
                  </a:lnTo>
                  <a:lnTo>
                    <a:pt x="533164" y="509533"/>
                  </a:lnTo>
                  <a:lnTo>
                    <a:pt x="548267" y="559145"/>
                  </a:lnTo>
                  <a:lnTo>
                    <a:pt x="560825" y="610275"/>
                  </a:lnTo>
                  <a:lnTo>
                    <a:pt x="570748" y="662770"/>
                  </a:lnTo>
                  <a:lnTo>
                    <a:pt x="577947" y="716475"/>
                  </a:lnTo>
                  <a:lnTo>
                    <a:pt x="582332" y="771237"/>
                  </a:lnTo>
                  <a:lnTo>
                    <a:pt x="583813" y="826901"/>
                  </a:lnTo>
                  <a:lnTo>
                    <a:pt x="583813" y="972883"/>
                  </a:lnTo>
                  <a:lnTo>
                    <a:pt x="582348" y="1028490"/>
                  </a:lnTo>
                  <a:lnTo>
                    <a:pt x="578016" y="1083042"/>
                  </a:lnTo>
                  <a:lnTo>
                    <a:pt x="570918" y="1136407"/>
                  </a:lnTo>
                  <a:lnTo>
                    <a:pt x="561553" y="1186315"/>
                  </a:lnTo>
                </a:path>
                <a:path w="584200" h="1186815">
                  <a:moveTo>
                    <a:pt x="517740" y="1186315"/>
                  </a:moveTo>
                  <a:lnTo>
                    <a:pt x="544774" y="1107437"/>
                  </a:lnTo>
                  <a:lnTo>
                    <a:pt x="557716" y="1057720"/>
                  </a:lnTo>
                  <a:lnTo>
                    <a:pt x="568181" y="1006477"/>
                  </a:lnTo>
                  <a:lnTo>
                    <a:pt x="576069" y="953825"/>
                  </a:lnTo>
                  <a:lnTo>
                    <a:pt x="581284" y="899886"/>
                  </a:lnTo>
                </a:path>
              </a:pathLst>
            </a:custGeom>
            <a:ln w="253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2720">
              <a:lnSpc>
                <a:spcPct val="100000"/>
              </a:lnSpc>
              <a:spcBef>
                <a:spcPts val="100"/>
              </a:spcBef>
              <a:tabLst>
                <a:tab pos="10147300" algn="l"/>
              </a:tabLst>
            </a:pPr>
            <a:r>
              <a:rPr spc="-275" dirty="0"/>
              <a:t>Tw</a:t>
            </a:r>
            <a:r>
              <a:rPr spc="-240" dirty="0"/>
              <a:t>o</a:t>
            </a:r>
            <a:r>
              <a:rPr spc="-640" dirty="0"/>
              <a:t>-</a:t>
            </a:r>
            <a:r>
              <a:rPr spc="5" dirty="0"/>
              <a:t>w</a:t>
            </a:r>
            <a:r>
              <a:rPr spc="340" dirty="0"/>
              <a:t>a</a:t>
            </a:r>
            <a:r>
              <a:rPr spc="-270" dirty="0"/>
              <a:t>y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75" dirty="0"/>
              <a:t>D</a:t>
            </a:r>
            <a:r>
              <a:rPr spc="340" dirty="0"/>
              <a:t>a</a:t>
            </a:r>
            <a:r>
              <a:rPr spc="-310" dirty="0"/>
              <a:t>t</a:t>
            </a:r>
            <a:r>
              <a:rPr spc="395" dirty="0"/>
              <a:t>a</a:t>
            </a:r>
            <a:r>
              <a:rPr spc="15" dirty="0">
                <a:latin typeface="Times New Roman"/>
                <a:cs typeface="Times New Roman"/>
              </a:rPr>
              <a:t> </a:t>
            </a:r>
            <a:r>
              <a:rPr spc="-580" dirty="0"/>
              <a:t>B</a:t>
            </a:r>
            <a:r>
              <a:rPr spc="-409" dirty="0"/>
              <a:t>i</a:t>
            </a:r>
            <a:r>
              <a:rPr spc="-165" dirty="0"/>
              <a:t>n</a:t>
            </a:r>
            <a:r>
              <a:rPr spc="245" dirty="0"/>
              <a:t>d</a:t>
            </a:r>
            <a:r>
              <a:rPr spc="-409" dirty="0"/>
              <a:t>i</a:t>
            </a:r>
            <a:r>
              <a:rPr spc="-165" dirty="0"/>
              <a:t>n</a:t>
            </a:r>
            <a:r>
              <a:rPr spc="235" dirty="0"/>
              <a:t>g</a:t>
            </a:r>
            <a:r>
              <a:rPr dirty="0">
                <a:latin typeface="Times New Roman"/>
                <a:cs typeface="Times New Roman"/>
              </a:rPr>
              <a:t>	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6330" y="2042867"/>
            <a:ext cx="823150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133340" algn="l"/>
              </a:tabLst>
            </a:pPr>
            <a:r>
              <a:rPr sz="2000" spc="-20" dirty="0">
                <a:solidFill>
                  <a:srgbClr val="626F52"/>
                </a:solidFill>
                <a:latin typeface="Verdana"/>
                <a:cs typeface="Verdana"/>
              </a:rPr>
              <a:t>ON</a:t>
            </a:r>
            <a:r>
              <a:rPr sz="2000" spc="-10" dirty="0">
                <a:solidFill>
                  <a:srgbClr val="626F52"/>
                </a:solidFill>
                <a:latin typeface="Verdana"/>
                <a:cs typeface="Verdana"/>
              </a:rPr>
              <a:t>E</a:t>
            </a:r>
            <a:r>
              <a:rPr sz="2000" spc="30" dirty="0">
                <a:solidFill>
                  <a:srgbClr val="626F52"/>
                </a:solidFill>
                <a:latin typeface="Times New Roman"/>
                <a:cs typeface="Times New Roman"/>
              </a:rPr>
              <a:t> </a:t>
            </a:r>
            <a:r>
              <a:rPr sz="2000" spc="-125" dirty="0">
                <a:solidFill>
                  <a:srgbClr val="626F52"/>
                </a:solidFill>
                <a:latin typeface="Verdana"/>
                <a:cs typeface="Verdana"/>
              </a:rPr>
              <a:t>W</a:t>
            </a:r>
            <a:r>
              <a:rPr sz="2000" spc="105" dirty="0">
                <a:solidFill>
                  <a:srgbClr val="626F52"/>
                </a:solidFill>
                <a:latin typeface="Verdana"/>
                <a:cs typeface="Verdana"/>
              </a:rPr>
              <a:t>A</a:t>
            </a:r>
            <a:r>
              <a:rPr sz="2000" spc="-45" dirty="0">
                <a:solidFill>
                  <a:srgbClr val="626F52"/>
                </a:solidFill>
                <a:latin typeface="Verdana"/>
                <a:cs typeface="Verdana"/>
              </a:rPr>
              <a:t>Y</a:t>
            </a:r>
            <a:r>
              <a:rPr sz="2000" spc="105" dirty="0">
                <a:solidFill>
                  <a:srgbClr val="626F52"/>
                </a:solidFill>
                <a:latin typeface="Times New Roman"/>
                <a:cs typeface="Times New Roman"/>
              </a:rPr>
              <a:t> </a:t>
            </a:r>
            <a:r>
              <a:rPr sz="2000" spc="30">
                <a:solidFill>
                  <a:srgbClr val="626F52"/>
                </a:solidFill>
                <a:latin typeface="Verdana"/>
                <a:cs typeface="Verdana"/>
              </a:rPr>
              <a:t>D</a:t>
            </a:r>
            <a:r>
              <a:rPr sz="2000" spc="15">
                <a:solidFill>
                  <a:srgbClr val="626F52"/>
                </a:solidFill>
                <a:latin typeface="Verdana"/>
                <a:cs typeface="Verdana"/>
              </a:rPr>
              <a:t>A</a:t>
            </a:r>
            <a:r>
              <a:rPr sz="2000" spc="-135">
                <a:solidFill>
                  <a:srgbClr val="626F52"/>
                </a:solidFill>
                <a:latin typeface="Verdana"/>
                <a:cs typeface="Verdana"/>
              </a:rPr>
              <a:t>TA</a:t>
            </a:r>
            <a:r>
              <a:rPr sz="2000" spc="25">
                <a:solidFill>
                  <a:srgbClr val="626F52"/>
                </a:solidFill>
                <a:latin typeface="Times New Roman"/>
                <a:cs typeface="Times New Roman"/>
              </a:rPr>
              <a:t> </a:t>
            </a:r>
            <a:r>
              <a:rPr sz="2000" spc="-385" smtClean="0">
                <a:solidFill>
                  <a:srgbClr val="626F52"/>
                </a:solidFill>
                <a:latin typeface="Verdana"/>
                <a:cs typeface="Verdana"/>
              </a:rPr>
              <a:t>B</a:t>
            </a:r>
            <a:r>
              <a:rPr lang="en-US" sz="2000" spc="-385" dirty="0" smtClean="0">
                <a:solidFill>
                  <a:srgbClr val="626F52"/>
                </a:solidFill>
                <a:latin typeface="Verdana"/>
                <a:cs typeface="Verdana"/>
              </a:rPr>
              <a:t> </a:t>
            </a:r>
            <a:r>
              <a:rPr sz="2000" spc="-225" smtClean="0">
                <a:solidFill>
                  <a:srgbClr val="626F52"/>
                </a:solidFill>
                <a:latin typeface="Verdana"/>
                <a:cs typeface="Verdana"/>
              </a:rPr>
              <a:t>I</a:t>
            </a:r>
            <a:r>
              <a:rPr sz="2000" spc="-30" smtClean="0">
                <a:solidFill>
                  <a:srgbClr val="626F52"/>
                </a:solidFill>
                <a:latin typeface="Verdana"/>
                <a:cs typeface="Verdana"/>
              </a:rPr>
              <a:t>N</a:t>
            </a:r>
            <a:r>
              <a:rPr sz="2000" spc="-50" smtClean="0">
                <a:solidFill>
                  <a:srgbClr val="626F52"/>
                </a:solidFill>
                <a:latin typeface="Verdana"/>
                <a:cs typeface="Verdana"/>
              </a:rPr>
              <a:t>D</a:t>
            </a:r>
            <a:r>
              <a:rPr sz="2000" spc="-150" smtClean="0">
                <a:solidFill>
                  <a:srgbClr val="626F52"/>
                </a:solidFill>
                <a:latin typeface="Verdana"/>
                <a:cs typeface="Verdana"/>
              </a:rPr>
              <a:t>I</a:t>
            </a:r>
            <a:r>
              <a:rPr sz="2000" spc="-270" smtClean="0">
                <a:solidFill>
                  <a:srgbClr val="626F52"/>
                </a:solidFill>
                <a:latin typeface="Verdana"/>
                <a:cs typeface="Verdana"/>
              </a:rPr>
              <a:t>N</a:t>
            </a:r>
            <a:r>
              <a:rPr sz="2000" spc="195" smtClean="0">
                <a:solidFill>
                  <a:srgbClr val="626F52"/>
                </a:solidFill>
                <a:latin typeface="Verdana"/>
                <a:cs typeface="Verdana"/>
              </a:rPr>
              <a:t>G</a:t>
            </a:r>
            <a:r>
              <a:rPr sz="2000" dirty="0">
                <a:solidFill>
                  <a:srgbClr val="626F52"/>
                </a:solidFill>
                <a:latin typeface="Times New Roman"/>
                <a:cs typeface="Times New Roman"/>
              </a:rPr>
              <a:t>	</a:t>
            </a:r>
            <a:r>
              <a:rPr sz="2000" spc="-165" dirty="0">
                <a:solidFill>
                  <a:srgbClr val="626F52"/>
                </a:solidFill>
                <a:latin typeface="Verdana"/>
                <a:cs typeface="Verdana"/>
              </a:rPr>
              <a:t>T</a:t>
            </a:r>
            <a:r>
              <a:rPr sz="2000" spc="-335" dirty="0">
                <a:solidFill>
                  <a:srgbClr val="626F52"/>
                </a:solidFill>
                <a:latin typeface="Verdana"/>
                <a:cs typeface="Verdana"/>
              </a:rPr>
              <a:t>W</a:t>
            </a:r>
            <a:r>
              <a:rPr sz="2000" spc="165" dirty="0">
                <a:solidFill>
                  <a:srgbClr val="626F52"/>
                </a:solidFill>
                <a:latin typeface="Verdana"/>
                <a:cs typeface="Verdana"/>
              </a:rPr>
              <a:t>O</a:t>
            </a:r>
            <a:r>
              <a:rPr sz="2000" spc="105" dirty="0">
                <a:solidFill>
                  <a:srgbClr val="626F52"/>
                </a:solidFill>
                <a:latin typeface="Times New Roman"/>
                <a:cs typeface="Times New Roman"/>
              </a:rPr>
              <a:t> </a:t>
            </a:r>
            <a:r>
              <a:rPr sz="2000" spc="-125" dirty="0">
                <a:solidFill>
                  <a:srgbClr val="626F52"/>
                </a:solidFill>
                <a:latin typeface="Verdana"/>
                <a:cs typeface="Verdana"/>
              </a:rPr>
              <a:t>W</a:t>
            </a:r>
            <a:r>
              <a:rPr sz="2000" spc="105" dirty="0">
                <a:solidFill>
                  <a:srgbClr val="626F52"/>
                </a:solidFill>
                <a:latin typeface="Verdana"/>
                <a:cs typeface="Verdana"/>
              </a:rPr>
              <a:t>A</a:t>
            </a:r>
            <a:r>
              <a:rPr sz="2000" spc="-45" dirty="0">
                <a:solidFill>
                  <a:srgbClr val="626F52"/>
                </a:solidFill>
                <a:latin typeface="Verdana"/>
                <a:cs typeface="Verdana"/>
              </a:rPr>
              <a:t>Y</a:t>
            </a:r>
            <a:r>
              <a:rPr sz="2000" spc="95" dirty="0">
                <a:solidFill>
                  <a:srgbClr val="626F52"/>
                </a:solidFill>
                <a:latin typeface="Times New Roman"/>
                <a:cs typeface="Times New Roman"/>
              </a:rPr>
              <a:t> </a:t>
            </a:r>
            <a:r>
              <a:rPr sz="2000" spc="30">
                <a:solidFill>
                  <a:srgbClr val="626F52"/>
                </a:solidFill>
                <a:latin typeface="Verdana"/>
                <a:cs typeface="Verdana"/>
              </a:rPr>
              <a:t>D</a:t>
            </a:r>
            <a:r>
              <a:rPr sz="2000" spc="15">
                <a:solidFill>
                  <a:srgbClr val="626F52"/>
                </a:solidFill>
                <a:latin typeface="Verdana"/>
                <a:cs typeface="Verdana"/>
              </a:rPr>
              <a:t>A</a:t>
            </a:r>
            <a:r>
              <a:rPr sz="2000" spc="-135">
                <a:solidFill>
                  <a:srgbClr val="626F52"/>
                </a:solidFill>
                <a:latin typeface="Verdana"/>
                <a:cs typeface="Verdana"/>
              </a:rPr>
              <a:t>TA</a:t>
            </a:r>
            <a:r>
              <a:rPr sz="2000" spc="25">
                <a:solidFill>
                  <a:srgbClr val="626F52"/>
                </a:solidFill>
                <a:latin typeface="Times New Roman"/>
                <a:cs typeface="Times New Roman"/>
              </a:rPr>
              <a:t> </a:t>
            </a:r>
            <a:r>
              <a:rPr sz="2000" spc="-385" smtClean="0">
                <a:solidFill>
                  <a:srgbClr val="626F52"/>
                </a:solidFill>
                <a:latin typeface="Verdana"/>
                <a:cs typeface="Verdana"/>
              </a:rPr>
              <a:t>B</a:t>
            </a:r>
            <a:r>
              <a:rPr lang="en-US" sz="2000" spc="-385" dirty="0" smtClean="0">
                <a:solidFill>
                  <a:srgbClr val="626F52"/>
                </a:solidFill>
                <a:latin typeface="Verdana"/>
                <a:cs typeface="Verdana"/>
              </a:rPr>
              <a:t> </a:t>
            </a:r>
            <a:r>
              <a:rPr sz="2000" spc="-225" smtClean="0">
                <a:solidFill>
                  <a:srgbClr val="626F52"/>
                </a:solidFill>
                <a:latin typeface="Verdana"/>
                <a:cs typeface="Verdana"/>
              </a:rPr>
              <a:t>I</a:t>
            </a:r>
            <a:r>
              <a:rPr sz="2000" spc="-114" smtClean="0">
                <a:solidFill>
                  <a:srgbClr val="626F52"/>
                </a:solidFill>
                <a:latin typeface="Verdana"/>
                <a:cs typeface="Verdana"/>
              </a:rPr>
              <a:t>NDI</a:t>
            </a:r>
            <a:r>
              <a:rPr sz="2000" spc="-140" smtClean="0">
                <a:solidFill>
                  <a:srgbClr val="626F52"/>
                </a:solidFill>
                <a:latin typeface="Verdana"/>
                <a:cs typeface="Verdana"/>
              </a:rPr>
              <a:t>N</a:t>
            </a:r>
            <a:r>
              <a:rPr sz="2000" spc="195" smtClean="0">
                <a:solidFill>
                  <a:srgbClr val="626F52"/>
                </a:solidFill>
                <a:latin typeface="Verdana"/>
                <a:cs typeface="Verdana"/>
              </a:rPr>
              <a:t>G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412492" y="2673095"/>
            <a:ext cx="1710055" cy="628015"/>
            <a:chOff x="2412492" y="2673095"/>
            <a:chExt cx="1710055" cy="628015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12492" y="2673095"/>
              <a:ext cx="1709927" cy="56235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47772" y="2682239"/>
              <a:ext cx="1109471" cy="61874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51222" y="2690987"/>
              <a:ext cx="1632975" cy="485668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2451222" y="2690987"/>
              <a:ext cx="1633220" cy="485775"/>
            </a:xfrm>
            <a:custGeom>
              <a:avLst/>
              <a:gdLst/>
              <a:ahLst/>
              <a:cxnLst/>
              <a:rect l="l" t="t" r="r" b="b"/>
              <a:pathLst>
                <a:path w="1633220" h="485775">
                  <a:moveTo>
                    <a:pt x="262771" y="0"/>
                  </a:moveTo>
                  <a:lnTo>
                    <a:pt x="1370207" y="0"/>
                  </a:lnTo>
                  <a:lnTo>
                    <a:pt x="1417454" y="3912"/>
                  </a:lnTo>
                  <a:lnTo>
                    <a:pt x="1461916" y="15192"/>
                  </a:lnTo>
                  <a:lnTo>
                    <a:pt x="1502854" y="33154"/>
                  </a:lnTo>
                  <a:lnTo>
                    <a:pt x="1539527" y="57112"/>
                  </a:lnTo>
                  <a:lnTo>
                    <a:pt x="1571192" y="86379"/>
                  </a:lnTo>
                  <a:lnTo>
                    <a:pt x="1597111" y="120271"/>
                  </a:lnTo>
                  <a:lnTo>
                    <a:pt x="1616541" y="158102"/>
                  </a:lnTo>
                  <a:lnTo>
                    <a:pt x="1628743" y="199184"/>
                  </a:lnTo>
                  <a:lnTo>
                    <a:pt x="1632975" y="242834"/>
                  </a:lnTo>
                  <a:lnTo>
                    <a:pt x="1628743" y="286483"/>
                  </a:lnTo>
                  <a:lnTo>
                    <a:pt x="1616541" y="327566"/>
                  </a:lnTo>
                  <a:lnTo>
                    <a:pt x="1597111" y="365396"/>
                  </a:lnTo>
                  <a:lnTo>
                    <a:pt x="1571192" y="399288"/>
                  </a:lnTo>
                  <a:lnTo>
                    <a:pt x="1539527" y="428556"/>
                  </a:lnTo>
                  <a:lnTo>
                    <a:pt x="1502854" y="452513"/>
                  </a:lnTo>
                  <a:lnTo>
                    <a:pt x="1461916" y="470475"/>
                  </a:lnTo>
                  <a:lnTo>
                    <a:pt x="1417454" y="481755"/>
                  </a:lnTo>
                  <a:lnTo>
                    <a:pt x="1370207" y="485668"/>
                  </a:lnTo>
                  <a:lnTo>
                    <a:pt x="262771" y="485668"/>
                  </a:lnTo>
                  <a:lnTo>
                    <a:pt x="215528" y="481755"/>
                  </a:lnTo>
                  <a:lnTo>
                    <a:pt x="171067" y="470475"/>
                  </a:lnTo>
                  <a:lnTo>
                    <a:pt x="130129" y="452513"/>
                  </a:lnTo>
                  <a:lnTo>
                    <a:pt x="93456" y="428556"/>
                  </a:lnTo>
                  <a:lnTo>
                    <a:pt x="61788" y="399288"/>
                  </a:lnTo>
                  <a:lnTo>
                    <a:pt x="35867" y="365396"/>
                  </a:lnTo>
                  <a:lnTo>
                    <a:pt x="16435" y="327566"/>
                  </a:lnTo>
                  <a:lnTo>
                    <a:pt x="4232" y="286483"/>
                  </a:lnTo>
                  <a:lnTo>
                    <a:pt x="0" y="242834"/>
                  </a:lnTo>
                  <a:lnTo>
                    <a:pt x="4232" y="199184"/>
                  </a:lnTo>
                  <a:lnTo>
                    <a:pt x="16435" y="158102"/>
                  </a:lnTo>
                  <a:lnTo>
                    <a:pt x="35867" y="120271"/>
                  </a:lnTo>
                  <a:lnTo>
                    <a:pt x="61788" y="86379"/>
                  </a:lnTo>
                  <a:lnTo>
                    <a:pt x="93456" y="57112"/>
                  </a:lnTo>
                  <a:lnTo>
                    <a:pt x="130129" y="33154"/>
                  </a:lnTo>
                  <a:lnTo>
                    <a:pt x="171067" y="15192"/>
                  </a:lnTo>
                  <a:lnTo>
                    <a:pt x="215528" y="3912"/>
                  </a:lnTo>
                  <a:lnTo>
                    <a:pt x="262771" y="0"/>
                  </a:lnTo>
                  <a:close/>
                </a:path>
              </a:pathLst>
            </a:custGeom>
            <a:ln w="9524">
              <a:solidFill>
                <a:srgbClr val="BD4A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930781" y="2761561"/>
            <a:ext cx="6737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latin typeface="Arial MT"/>
                <a:cs typeface="Arial MT"/>
              </a:rPr>
              <a:t>VIEW</a:t>
            </a:r>
            <a:endParaRPr sz="2000">
              <a:latin typeface="Arial MT"/>
              <a:cs typeface="Arial MT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841247" y="5250179"/>
            <a:ext cx="2441575" cy="629920"/>
            <a:chOff x="841247" y="5250179"/>
            <a:chExt cx="2441575" cy="629920"/>
          </a:xfrm>
        </p:grpSpPr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41247" y="5250179"/>
              <a:ext cx="2441447" cy="562356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05483" y="5260847"/>
              <a:ext cx="1783079" cy="61874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79122" y="5268980"/>
              <a:ext cx="2365869" cy="485619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879122" y="5268980"/>
              <a:ext cx="2366010" cy="485775"/>
            </a:xfrm>
            <a:custGeom>
              <a:avLst/>
              <a:gdLst/>
              <a:ahLst/>
              <a:cxnLst/>
              <a:rect l="l" t="t" r="r" b="b"/>
              <a:pathLst>
                <a:path w="2366010" h="485775">
                  <a:moveTo>
                    <a:pt x="380631" y="0"/>
                  </a:moveTo>
                  <a:lnTo>
                    <a:pt x="1985235" y="0"/>
                  </a:lnTo>
                  <a:lnTo>
                    <a:pt x="2041503" y="2632"/>
                  </a:lnTo>
                  <a:lnTo>
                    <a:pt x="2095201" y="10279"/>
                  </a:lnTo>
                  <a:lnTo>
                    <a:pt x="2145741" y="22566"/>
                  </a:lnTo>
                  <a:lnTo>
                    <a:pt x="2192536" y="39116"/>
                  </a:lnTo>
                  <a:lnTo>
                    <a:pt x="2234997" y="59555"/>
                  </a:lnTo>
                  <a:lnTo>
                    <a:pt x="2272538" y="83507"/>
                  </a:lnTo>
                  <a:lnTo>
                    <a:pt x="2304570" y="110596"/>
                  </a:lnTo>
                  <a:lnTo>
                    <a:pt x="2330507" y="140447"/>
                  </a:lnTo>
                  <a:lnTo>
                    <a:pt x="2361744" y="206932"/>
                  </a:lnTo>
                  <a:lnTo>
                    <a:pt x="2365869" y="242815"/>
                  </a:lnTo>
                  <a:lnTo>
                    <a:pt x="2361744" y="278693"/>
                  </a:lnTo>
                  <a:lnTo>
                    <a:pt x="2330507" y="345171"/>
                  </a:lnTo>
                  <a:lnTo>
                    <a:pt x="2304570" y="375020"/>
                  </a:lnTo>
                  <a:lnTo>
                    <a:pt x="2272538" y="402109"/>
                  </a:lnTo>
                  <a:lnTo>
                    <a:pt x="2234997" y="426060"/>
                  </a:lnTo>
                  <a:lnTo>
                    <a:pt x="2192536" y="446500"/>
                  </a:lnTo>
                  <a:lnTo>
                    <a:pt x="2145741" y="463051"/>
                  </a:lnTo>
                  <a:lnTo>
                    <a:pt x="2095201" y="475338"/>
                  </a:lnTo>
                  <a:lnTo>
                    <a:pt x="2041503" y="482986"/>
                  </a:lnTo>
                  <a:lnTo>
                    <a:pt x="1985235" y="485619"/>
                  </a:lnTo>
                  <a:lnTo>
                    <a:pt x="380631" y="485619"/>
                  </a:lnTo>
                  <a:lnTo>
                    <a:pt x="324381" y="482986"/>
                  </a:lnTo>
                  <a:lnTo>
                    <a:pt x="270695" y="475338"/>
                  </a:lnTo>
                  <a:lnTo>
                    <a:pt x="220161" y="463051"/>
                  </a:lnTo>
                  <a:lnTo>
                    <a:pt x="173367" y="446500"/>
                  </a:lnTo>
                  <a:lnTo>
                    <a:pt x="130903" y="426060"/>
                  </a:lnTo>
                  <a:lnTo>
                    <a:pt x="93358" y="402109"/>
                  </a:lnTo>
                  <a:lnTo>
                    <a:pt x="61318" y="375020"/>
                  </a:lnTo>
                  <a:lnTo>
                    <a:pt x="35374" y="345171"/>
                  </a:lnTo>
                  <a:lnTo>
                    <a:pt x="4126" y="278693"/>
                  </a:lnTo>
                  <a:lnTo>
                    <a:pt x="0" y="242815"/>
                  </a:lnTo>
                  <a:lnTo>
                    <a:pt x="4126" y="206932"/>
                  </a:lnTo>
                  <a:lnTo>
                    <a:pt x="35374" y="140447"/>
                  </a:lnTo>
                  <a:lnTo>
                    <a:pt x="61318" y="110596"/>
                  </a:lnTo>
                  <a:lnTo>
                    <a:pt x="93358" y="83507"/>
                  </a:lnTo>
                  <a:lnTo>
                    <a:pt x="130903" y="59555"/>
                  </a:lnTo>
                  <a:lnTo>
                    <a:pt x="173367" y="39116"/>
                  </a:lnTo>
                  <a:lnTo>
                    <a:pt x="220161" y="22566"/>
                  </a:lnTo>
                  <a:lnTo>
                    <a:pt x="270695" y="10279"/>
                  </a:lnTo>
                  <a:lnTo>
                    <a:pt x="324381" y="2632"/>
                  </a:lnTo>
                  <a:lnTo>
                    <a:pt x="380631" y="0"/>
                  </a:lnTo>
                  <a:close/>
                </a:path>
              </a:pathLst>
            </a:custGeom>
            <a:ln w="9524">
              <a:solidFill>
                <a:srgbClr val="BD4A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388492" y="5340193"/>
            <a:ext cx="13493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 MT"/>
                <a:cs typeface="Arial MT"/>
              </a:rPr>
              <a:t>TE</a:t>
            </a:r>
            <a:r>
              <a:rPr sz="2000" spc="-10" dirty="0">
                <a:latin typeface="Arial MT"/>
                <a:cs typeface="Arial MT"/>
              </a:rPr>
              <a:t>M</a:t>
            </a:r>
            <a:r>
              <a:rPr sz="2000" dirty="0">
                <a:latin typeface="Arial MT"/>
                <a:cs typeface="Arial MT"/>
              </a:rPr>
              <a:t>PL</a:t>
            </a:r>
            <a:r>
              <a:rPr sz="2000" spc="-155" dirty="0">
                <a:latin typeface="Arial MT"/>
                <a:cs typeface="Arial MT"/>
              </a:rPr>
              <a:t>A</a:t>
            </a:r>
            <a:r>
              <a:rPr sz="2000" dirty="0">
                <a:latin typeface="Arial MT"/>
                <a:cs typeface="Arial MT"/>
              </a:rPr>
              <a:t>TE</a:t>
            </a:r>
            <a:endParaRPr sz="2000">
              <a:latin typeface="Arial MT"/>
              <a:cs typeface="Arial MT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332988" y="5250179"/>
            <a:ext cx="2441575" cy="629920"/>
            <a:chOff x="3332988" y="5250179"/>
            <a:chExt cx="2441575" cy="629920"/>
          </a:xfrm>
        </p:grpSpPr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332988" y="5250179"/>
              <a:ext cx="2441447" cy="562356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011168" y="5260847"/>
              <a:ext cx="1153667" cy="618744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370722" y="5268980"/>
              <a:ext cx="2365857" cy="485619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3370722" y="5268980"/>
              <a:ext cx="2366010" cy="485775"/>
            </a:xfrm>
            <a:custGeom>
              <a:avLst/>
              <a:gdLst/>
              <a:ahLst/>
              <a:cxnLst/>
              <a:rect l="l" t="t" r="r" b="b"/>
              <a:pathLst>
                <a:path w="2366010" h="485775">
                  <a:moveTo>
                    <a:pt x="380603" y="0"/>
                  </a:moveTo>
                  <a:lnTo>
                    <a:pt x="1985253" y="0"/>
                  </a:lnTo>
                  <a:lnTo>
                    <a:pt x="2041494" y="2632"/>
                  </a:lnTo>
                  <a:lnTo>
                    <a:pt x="2095172" y="10279"/>
                  </a:lnTo>
                  <a:lnTo>
                    <a:pt x="2145701" y="22566"/>
                  </a:lnTo>
                  <a:lnTo>
                    <a:pt x="2192491" y="39116"/>
                  </a:lnTo>
                  <a:lnTo>
                    <a:pt x="2234953" y="59555"/>
                  </a:lnTo>
                  <a:lnTo>
                    <a:pt x="2272497" y="83507"/>
                  </a:lnTo>
                  <a:lnTo>
                    <a:pt x="2304537" y="110596"/>
                  </a:lnTo>
                  <a:lnTo>
                    <a:pt x="2330481" y="140447"/>
                  </a:lnTo>
                  <a:lnTo>
                    <a:pt x="2361730" y="206932"/>
                  </a:lnTo>
                  <a:lnTo>
                    <a:pt x="2365857" y="242815"/>
                  </a:lnTo>
                  <a:lnTo>
                    <a:pt x="2361730" y="278693"/>
                  </a:lnTo>
                  <a:lnTo>
                    <a:pt x="2330481" y="345171"/>
                  </a:lnTo>
                  <a:lnTo>
                    <a:pt x="2304537" y="375020"/>
                  </a:lnTo>
                  <a:lnTo>
                    <a:pt x="2272497" y="402109"/>
                  </a:lnTo>
                  <a:lnTo>
                    <a:pt x="2234953" y="426060"/>
                  </a:lnTo>
                  <a:lnTo>
                    <a:pt x="2192491" y="446500"/>
                  </a:lnTo>
                  <a:lnTo>
                    <a:pt x="2145701" y="463051"/>
                  </a:lnTo>
                  <a:lnTo>
                    <a:pt x="2095172" y="475338"/>
                  </a:lnTo>
                  <a:lnTo>
                    <a:pt x="2041494" y="482986"/>
                  </a:lnTo>
                  <a:lnTo>
                    <a:pt x="1985253" y="485619"/>
                  </a:lnTo>
                  <a:lnTo>
                    <a:pt x="380603" y="485619"/>
                  </a:lnTo>
                  <a:lnTo>
                    <a:pt x="324363" y="482986"/>
                  </a:lnTo>
                  <a:lnTo>
                    <a:pt x="270684" y="475338"/>
                  </a:lnTo>
                  <a:lnTo>
                    <a:pt x="220155" y="463051"/>
                  </a:lnTo>
                  <a:lnTo>
                    <a:pt x="173366" y="446500"/>
                  </a:lnTo>
                  <a:lnTo>
                    <a:pt x="130904" y="426060"/>
                  </a:lnTo>
                  <a:lnTo>
                    <a:pt x="93359" y="402109"/>
                  </a:lnTo>
                  <a:lnTo>
                    <a:pt x="61320" y="375020"/>
                  </a:lnTo>
                  <a:lnTo>
                    <a:pt x="35376" y="345171"/>
                  </a:lnTo>
                  <a:lnTo>
                    <a:pt x="4126" y="278693"/>
                  </a:lnTo>
                  <a:lnTo>
                    <a:pt x="0" y="242815"/>
                  </a:lnTo>
                  <a:lnTo>
                    <a:pt x="4126" y="206932"/>
                  </a:lnTo>
                  <a:lnTo>
                    <a:pt x="35376" y="140447"/>
                  </a:lnTo>
                  <a:lnTo>
                    <a:pt x="61320" y="110596"/>
                  </a:lnTo>
                  <a:lnTo>
                    <a:pt x="93359" y="83507"/>
                  </a:lnTo>
                  <a:lnTo>
                    <a:pt x="130904" y="59555"/>
                  </a:lnTo>
                  <a:lnTo>
                    <a:pt x="173366" y="39116"/>
                  </a:lnTo>
                  <a:lnTo>
                    <a:pt x="220155" y="22566"/>
                  </a:lnTo>
                  <a:lnTo>
                    <a:pt x="270684" y="10279"/>
                  </a:lnTo>
                  <a:lnTo>
                    <a:pt x="324363" y="2632"/>
                  </a:lnTo>
                  <a:lnTo>
                    <a:pt x="380603" y="0"/>
                  </a:lnTo>
                  <a:close/>
                </a:path>
              </a:pathLst>
            </a:custGeom>
            <a:ln w="9524">
              <a:solidFill>
                <a:srgbClr val="BD4A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4194432" y="5340193"/>
            <a:ext cx="7188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 MT"/>
                <a:cs typeface="Arial MT"/>
              </a:rPr>
              <a:t>Model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779907" y="3787505"/>
            <a:ext cx="1076960" cy="1076960"/>
          </a:xfrm>
          <a:custGeom>
            <a:avLst/>
            <a:gdLst/>
            <a:ahLst/>
            <a:cxnLst/>
            <a:rect l="l" t="t" r="r" b="b"/>
            <a:pathLst>
              <a:path w="1076960" h="1076960">
                <a:moveTo>
                  <a:pt x="0" y="538237"/>
                </a:moveTo>
                <a:lnTo>
                  <a:pt x="2199" y="489258"/>
                </a:lnTo>
                <a:lnTo>
                  <a:pt x="8669" y="441509"/>
                </a:lnTo>
                <a:lnTo>
                  <a:pt x="19221" y="395180"/>
                </a:lnTo>
                <a:lnTo>
                  <a:pt x="33665" y="350461"/>
                </a:lnTo>
                <a:lnTo>
                  <a:pt x="51812" y="307542"/>
                </a:lnTo>
                <a:lnTo>
                  <a:pt x="73470" y="266614"/>
                </a:lnTo>
                <a:lnTo>
                  <a:pt x="98451" y="227866"/>
                </a:lnTo>
                <a:lnTo>
                  <a:pt x="126564" y="191490"/>
                </a:lnTo>
                <a:lnTo>
                  <a:pt x="157621" y="157676"/>
                </a:lnTo>
                <a:lnTo>
                  <a:pt x="191430" y="126613"/>
                </a:lnTo>
                <a:lnTo>
                  <a:pt x="227803" y="98491"/>
                </a:lnTo>
                <a:lnTo>
                  <a:pt x="266549" y="73502"/>
                </a:lnTo>
                <a:lnTo>
                  <a:pt x="307478" y="51836"/>
                </a:lnTo>
                <a:lnTo>
                  <a:pt x="350402" y="33682"/>
                </a:lnTo>
                <a:lnTo>
                  <a:pt x="395129" y="19231"/>
                </a:lnTo>
                <a:lnTo>
                  <a:pt x="441470" y="8674"/>
                </a:lnTo>
                <a:lnTo>
                  <a:pt x="489236" y="2200"/>
                </a:lnTo>
                <a:lnTo>
                  <a:pt x="538237" y="0"/>
                </a:lnTo>
                <a:lnTo>
                  <a:pt x="587215" y="2200"/>
                </a:lnTo>
                <a:lnTo>
                  <a:pt x="634964" y="8674"/>
                </a:lnTo>
                <a:lnTo>
                  <a:pt x="681292" y="19231"/>
                </a:lnTo>
                <a:lnTo>
                  <a:pt x="726010" y="33682"/>
                </a:lnTo>
                <a:lnTo>
                  <a:pt x="768927" y="51836"/>
                </a:lnTo>
                <a:lnTo>
                  <a:pt x="809854" y="73502"/>
                </a:lnTo>
                <a:lnTo>
                  <a:pt x="848600" y="98491"/>
                </a:lnTo>
                <a:lnTo>
                  <a:pt x="884974" y="126613"/>
                </a:lnTo>
                <a:lnTo>
                  <a:pt x="918787" y="157676"/>
                </a:lnTo>
                <a:lnTo>
                  <a:pt x="949848" y="191490"/>
                </a:lnTo>
                <a:lnTo>
                  <a:pt x="977968" y="227866"/>
                </a:lnTo>
                <a:lnTo>
                  <a:pt x="1002955" y="266614"/>
                </a:lnTo>
                <a:lnTo>
                  <a:pt x="1024620" y="307542"/>
                </a:lnTo>
                <a:lnTo>
                  <a:pt x="1042772" y="350461"/>
                </a:lnTo>
                <a:lnTo>
                  <a:pt x="1057222" y="395180"/>
                </a:lnTo>
                <a:lnTo>
                  <a:pt x="1067779" y="441509"/>
                </a:lnTo>
                <a:lnTo>
                  <a:pt x="1074252" y="489258"/>
                </a:lnTo>
                <a:lnTo>
                  <a:pt x="1076452" y="538237"/>
                </a:lnTo>
                <a:lnTo>
                  <a:pt x="1074252" y="587235"/>
                </a:lnTo>
                <a:lnTo>
                  <a:pt x="1067779" y="634999"/>
                </a:lnTo>
                <a:lnTo>
                  <a:pt x="1057222" y="681339"/>
                </a:lnTo>
                <a:lnTo>
                  <a:pt x="1042772" y="726065"/>
                </a:lnTo>
                <a:lnTo>
                  <a:pt x="1024620" y="768988"/>
                </a:lnTo>
                <a:lnTo>
                  <a:pt x="1002955" y="809917"/>
                </a:lnTo>
                <a:lnTo>
                  <a:pt x="977968" y="848663"/>
                </a:lnTo>
                <a:lnTo>
                  <a:pt x="949848" y="885036"/>
                </a:lnTo>
                <a:lnTo>
                  <a:pt x="918787" y="918845"/>
                </a:lnTo>
                <a:lnTo>
                  <a:pt x="884974" y="949902"/>
                </a:lnTo>
                <a:lnTo>
                  <a:pt x="848600" y="978016"/>
                </a:lnTo>
                <a:lnTo>
                  <a:pt x="809854" y="1002998"/>
                </a:lnTo>
                <a:lnTo>
                  <a:pt x="768927" y="1024657"/>
                </a:lnTo>
                <a:lnTo>
                  <a:pt x="726010" y="1042804"/>
                </a:lnTo>
                <a:lnTo>
                  <a:pt x="681292" y="1057248"/>
                </a:lnTo>
                <a:lnTo>
                  <a:pt x="634964" y="1067801"/>
                </a:lnTo>
                <a:lnTo>
                  <a:pt x="587215" y="1074272"/>
                </a:lnTo>
                <a:lnTo>
                  <a:pt x="538237" y="1076471"/>
                </a:lnTo>
                <a:lnTo>
                  <a:pt x="489236" y="1074272"/>
                </a:lnTo>
                <a:lnTo>
                  <a:pt x="441470" y="1067801"/>
                </a:lnTo>
                <a:lnTo>
                  <a:pt x="395129" y="1057248"/>
                </a:lnTo>
                <a:lnTo>
                  <a:pt x="350402" y="1042804"/>
                </a:lnTo>
                <a:lnTo>
                  <a:pt x="307478" y="1024657"/>
                </a:lnTo>
                <a:lnTo>
                  <a:pt x="266549" y="1002998"/>
                </a:lnTo>
                <a:lnTo>
                  <a:pt x="227803" y="978016"/>
                </a:lnTo>
                <a:lnTo>
                  <a:pt x="191430" y="949902"/>
                </a:lnTo>
                <a:lnTo>
                  <a:pt x="157621" y="918845"/>
                </a:lnTo>
                <a:lnTo>
                  <a:pt x="126564" y="885036"/>
                </a:lnTo>
                <a:lnTo>
                  <a:pt x="98451" y="848663"/>
                </a:lnTo>
                <a:lnTo>
                  <a:pt x="73470" y="809917"/>
                </a:lnTo>
                <a:lnTo>
                  <a:pt x="51812" y="768988"/>
                </a:lnTo>
                <a:lnTo>
                  <a:pt x="33665" y="726065"/>
                </a:lnTo>
                <a:lnTo>
                  <a:pt x="19221" y="681339"/>
                </a:lnTo>
                <a:lnTo>
                  <a:pt x="8669" y="634999"/>
                </a:lnTo>
                <a:lnTo>
                  <a:pt x="2199" y="587235"/>
                </a:lnTo>
                <a:lnTo>
                  <a:pt x="0" y="538237"/>
                </a:lnTo>
                <a:close/>
              </a:path>
            </a:pathLst>
          </a:custGeom>
          <a:ln w="25399">
            <a:solidFill>
              <a:srgbClr val="F79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3080768" y="4035041"/>
            <a:ext cx="47498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0165" algn="just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Arial"/>
                <a:cs typeface="Arial"/>
              </a:rPr>
              <a:t>One- </a:t>
            </a:r>
            <a:r>
              <a:rPr sz="1200" b="1" spc="-32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time 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M</a:t>
            </a:r>
            <a:r>
              <a:rPr sz="1200" b="1" spc="-5" dirty="0">
                <a:latin typeface="Arial"/>
                <a:cs typeface="Arial"/>
              </a:rPr>
              <a:t>e</a:t>
            </a:r>
            <a:r>
              <a:rPr sz="1200" b="1" dirty="0">
                <a:latin typeface="Arial"/>
                <a:cs typeface="Arial"/>
              </a:rPr>
              <a:t>rge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1905000" y="3276600"/>
            <a:ext cx="2781300" cy="1469390"/>
            <a:chOff x="1948556" y="3722623"/>
            <a:chExt cx="2781300" cy="1469390"/>
          </a:xfrm>
        </p:grpSpPr>
        <p:sp>
          <p:nvSpPr>
            <p:cNvPr id="29" name="object 29"/>
            <p:cNvSpPr/>
            <p:nvPr/>
          </p:nvSpPr>
          <p:spPr>
            <a:xfrm>
              <a:off x="1961256" y="4415920"/>
              <a:ext cx="807085" cy="763270"/>
            </a:xfrm>
            <a:custGeom>
              <a:avLst/>
              <a:gdLst/>
              <a:ahLst/>
              <a:cxnLst/>
              <a:rect l="l" t="t" r="r" b="b"/>
              <a:pathLst>
                <a:path w="807085" h="763270">
                  <a:moveTo>
                    <a:pt x="464951" y="0"/>
                  </a:moveTo>
                  <a:lnTo>
                    <a:pt x="546104" y="89915"/>
                  </a:lnTo>
                  <a:lnTo>
                    <a:pt x="0" y="583310"/>
                  </a:lnTo>
                  <a:lnTo>
                    <a:pt x="162305" y="763011"/>
                  </a:lnTo>
                  <a:lnTo>
                    <a:pt x="708541" y="269485"/>
                  </a:lnTo>
                  <a:lnTo>
                    <a:pt x="789694" y="359282"/>
                  </a:lnTo>
                  <a:lnTo>
                    <a:pt x="806957" y="17394"/>
                  </a:lnTo>
                  <a:lnTo>
                    <a:pt x="464951" y="0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961256" y="4415920"/>
              <a:ext cx="807085" cy="763270"/>
            </a:xfrm>
            <a:custGeom>
              <a:avLst/>
              <a:gdLst/>
              <a:ahLst/>
              <a:cxnLst/>
              <a:rect l="l" t="t" r="r" b="b"/>
              <a:pathLst>
                <a:path w="807085" h="763270">
                  <a:moveTo>
                    <a:pt x="789694" y="359282"/>
                  </a:moveTo>
                  <a:lnTo>
                    <a:pt x="708541" y="269485"/>
                  </a:lnTo>
                  <a:lnTo>
                    <a:pt x="162305" y="763011"/>
                  </a:lnTo>
                  <a:lnTo>
                    <a:pt x="0" y="583310"/>
                  </a:lnTo>
                  <a:lnTo>
                    <a:pt x="546104" y="89915"/>
                  </a:lnTo>
                  <a:lnTo>
                    <a:pt x="464951" y="0"/>
                  </a:lnTo>
                  <a:lnTo>
                    <a:pt x="806957" y="17394"/>
                  </a:lnTo>
                  <a:lnTo>
                    <a:pt x="789694" y="359282"/>
                  </a:lnTo>
                  <a:close/>
                </a:path>
              </a:pathLst>
            </a:custGeom>
            <a:ln w="253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902323" y="4413372"/>
              <a:ext cx="814705" cy="759460"/>
            </a:xfrm>
            <a:custGeom>
              <a:avLst/>
              <a:gdLst/>
              <a:ahLst/>
              <a:cxnLst/>
              <a:rect l="l" t="t" r="r" b="b"/>
              <a:pathLst>
                <a:path w="814704" h="759460">
                  <a:moveTo>
                    <a:pt x="341650" y="0"/>
                  </a:moveTo>
                  <a:lnTo>
                    <a:pt x="0" y="21848"/>
                  </a:lnTo>
                  <a:lnTo>
                    <a:pt x="21732" y="363473"/>
                  </a:lnTo>
                  <a:lnTo>
                    <a:pt x="101742" y="272677"/>
                  </a:lnTo>
                  <a:lnTo>
                    <a:pt x="654314" y="758951"/>
                  </a:lnTo>
                  <a:lnTo>
                    <a:pt x="814212" y="577214"/>
                  </a:lnTo>
                  <a:lnTo>
                    <a:pt x="261640" y="90940"/>
                  </a:lnTo>
                  <a:lnTo>
                    <a:pt x="341650" y="0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902323" y="4413372"/>
              <a:ext cx="814705" cy="759460"/>
            </a:xfrm>
            <a:custGeom>
              <a:avLst/>
              <a:gdLst/>
              <a:ahLst/>
              <a:cxnLst/>
              <a:rect l="l" t="t" r="r" b="b"/>
              <a:pathLst>
                <a:path w="814704" h="759460">
                  <a:moveTo>
                    <a:pt x="341650" y="0"/>
                  </a:moveTo>
                  <a:lnTo>
                    <a:pt x="261640" y="90940"/>
                  </a:lnTo>
                  <a:lnTo>
                    <a:pt x="814212" y="577214"/>
                  </a:lnTo>
                  <a:lnTo>
                    <a:pt x="654314" y="758951"/>
                  </a:lnTo>
                  <a:lnTo>
                    <a:pt x="101742" y="272677"/>
                  </a:lnTo>
                  <a:lnTo>
                    <a:pt x="21732" y="363473"/>
                  </a:lnTo>
                  <a:lnTo>
                    <a:pt x="0" y="21848"/>
                  </a:lnTo>
                  <a:lnTo>
                    <a:pt x="341650" y="0"/>
                  </a:lnTo>
                  <a:close/>
                </a:path>
              </a:pathLst>
            </a:custGeom>
            <a:ln w="253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560460" y="3735323"/>
              <a:ext cx="484505" cy="533400"/>
            </a:xfrm>
            <a:custGeom>
              <a:avLst/>
              <a:gdLst/>
              <a:ahLst/>
              <a:cxnLst/>
              <a:rect l="l" t="t" r="r" b="b"/>
              <a:pathLst>
                <a:path w="484504" h="533400">
                  <a:moveTo>
                    <a:pt x="242041" y="0"/>
                  </a:moveTo>
                  <a:lnTo>
                    <a:pt x="0" y="242184"/>
                  </a:lnTo>
                  <a:lnTo>
                    <a:pt x="121005" y="242184"/>
                  </a:lnTo>
                  <a:lnTo>
                    <a:pt x="121005" y="532887"/>
                  </a:lnTo>
                  <a:lnTo>
                    <a:pt x="363077" y="532887"/>
                  </a:lnTo>
                  <a:lnTo>
                    <a:pt x="363077" y="242184"/>
                  </a:lnTo>
                  <a:lnTo>
                    <a:pt x="484113" y="242184"/>
                  </a:lnTo>
                  <a:lnTo>
                    <a:pt x="242041" y="0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560460" y="3735323"/>
              <a:ext cx="484505" cy="533400"/>
            </a:xfrm>
            <a:custGeom>
              <a:avLst/>
              <a:gdLst/>
              <a:ahLst/>
              <a:cxnLst/>
              <a:rect l="l" t="t" r="r" b="b"/>
              <a:pathLst>
                <a:path w="484504" h="533400">
                  <a:moveTo>
                    <a:pt x="484113" y="242184"/>
                  </a:moveTo>
                  <a:lnTo>
                    <a:pt x="363077" y="242184"/>
                  </a:lnTo>
                  <a:lnTo>
                    <a:pt x="363077" y="532887"/>
                  </a:lnTo>
                  <a:lnTo>
                    <a:pt x="121005" y="532887"/>
                  </a:lnTo>
                  <a:lnTo>
                    <a:pt x="121005" y="242184"/>
                  </a:lnTo>
                  <a:lnTo>
                    <a:pt x="0" y="242184"/>
                  </a:lnTo>
                  <a:lnTo>
                    <a:pt x="242041" y="0"/>
                  </a:lnTo>
                  <a:lnTo>
                    <a:pt x="484113" y="242184"/>
                  </a:lnTo>
                  <a:close/>
                </a:path>
              </a:pathLst>
            </a:custGeom>
            <a:ln w="253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5" name="object 35"/>
          <p:cNvGrpSpPr/>
          <p:nvPr/>
        </p:nvGrpSpPr>
        <p:grpSpPr>
          <a:xfrm>
            <a:off x="7440172" y="2546604"/>
            <a:ext cx="2593975" cy="624840"/>
            <a:chOff x="7440172" y="2546604"/>
            <a:chExt cx="2593975" cy="624840"/>
          </a:xfrm>
        </p:grpSpPr>
        <p:pic>
          <p:nvPicPr>
            <p:cNvPr id="36" name="object 3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440172" y="2546604"/>
              <a:ext cx="2593837" cy="557783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880603" y="2552700"/>
              <a:ext cx="1783079" cy="618744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477901" y="2561082"/>
              <a:ext cx="2518257" cy="48563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7477901" y="2561082"/>
              <a:ext cx="2518410" cy="485775"/>
            </a:xfrm>
            <a:custGeom>
              <a:avLst/>
              <a:gdLst/>
              <a:ahLst/>
              <a:cxnLst/>
              <a:rect l="l" t="t" r="r" b="b"/>
              <a:pathLst>
                <a:path w="2518409" h="485775">
                  <a:moveTo>
                    <a:pt x="405109" y="0"/>
                  </a:moveTo>
                  <a:lnTo>
                    <a:pt x="2113147" y="0"/>
                  </a:lnTo>
                  <a:lnTo>
                    <a:pt x="2172988" y="2632"/>
                  </a:lnTo>
                  <a:lnTo>
                    <a:pt x="2230110" y="10281"/>
                  </a:lnTo>
                  <a:lnTo>
                    <a:pt x="2283886" y="22569"/>
                  </a:lnTo>
                  <a:lnTo>
                    <a:pt x="2333688" y="39122"/>
                  </a:lnTo>
                  <a:lnTo>
                    <a:pt x="2378887" y="59563"/>
                  </a:lnTo>
                  <a:lnTo>
                    <a:pt x="2418855" y="83517"/>
                  </a:lnTo>
                  <a:lnTo>
                    <a:pt x="2452965" y="110609"/>
                  </a:lnTo>
                  <a:lnTo>
                    <a:pt x="2480588" y="140462"/>
                  </a:lnTo>
                  <a:lnTo>
                    <a:pt x="2501097" y="172701"/>
                  </a:lnTo>
                  <a:lnTo>
                    <a:pt x="2518257" y="242834"/>
                  </a:lnTo>
                  <a:lnTo>
                    <a:pt x="2513862" y="278717"/>
                  </a:lnTo>
                  <a:lnTo>
                    <a:pt x="2480588" y="345200"/>
                  </a:lnTo>
                  <a:lnTo>
                    <a:pt x="2452965" y="375050"/>
                  </a:lnTo>
                  <a:lnTo>
                    <a:pt x="2418855" y="402137"/>
                  </a:lnTo>
                  <a:lnTo>
                    <a:pt x="2378887" y="426087"/>
                  </a:lnTo>
                  <a:lnTo>
                    <a:pt x="2333688" y="446524"/>
                  </a:lnTo>
                  <a:lnTo>
                    <a:pt x="2283886" y="463073"/>
                  </a:lnTo>
                  <a:lnTo>
                    <a:pt x="2230110" y="475358"/>
                  </a:lnTo>
                  <a:lnTo>
                    <a:pt x="2172988" y="483005"/>
                  </a:lnTo>
                  <a:lnTo>
                    <a:pt x="2113147" y="485637"/>
                  </a:lnTo>
                  <a:lnTo>
                    <a:pt x="405109" y="485637"/>
                  </a:lnTo>
                  <a:lnTo>
                    <a:pt x="345241" y="483005"/>
                  </a:lnTo>
                  <a:lnTo>
                    <a:pt x="288102" y="475358"/>
                  </a:lnTo>
                  <a:lnTo>
                    <a:pt x="234317" y="463073"/>
                  </a:lnTo>
                  <a:lnTo>
                    <a:pt x="184515" y="446524"/>
                  </a:lnTo>
                  <a:lnTo>
                    <a:pt x="139320" y="426087"/>
                  </a:lnTo>
                  <a:lnTo>
                    <a:pt x="99360" y="402137"/>
                  </a:lnTo>
                  <a:lnTo>
                    <a:pt x="65261" y="375050"/>
                  </a:lnTo>
                  <a:lnTo>
                    <a:pt x="37649" y="345200"/>
                  </a:lnTo>
                  <a:lnTo>
                    <a:pt x="17150" y="312964"/>
                  </a:lnTo>
                  <a:lnTo>
                    <a:pt x="0" y="242834"/>
                  </a:lnTo>
                  <a:lnTo>
                    <a:pt x="4392" y="206950"/>
                  </a:lnTo>
                  <a:lnTo>
                    <a:pt x="37649" y="140462"/>
                  </a:lnTo>
                  <a:lnTo>
                    <a:pt x="65261" y="110609"/>
                  </a:lnTo>
                  <a:lnTo>
                    <a:pt x="99360" y="83517"/>
                  </a:lnTo>
                  <a:lnTo>
                    <a:pt x="139320" y="59563"/>
                  </a:lnTo>
                  <a:lnTo>
                    <a:pt x="184515" y="39122"/>
                  </a:lnTo>
                  <a:lnTo>
                    <a:pt x="234317" y="22569"/>
                  </a:lnTo>
                  <a:lnTo>
                    <a:pt x="288102" y="10281"/>
                  </a:lnTo>
                  <a:lnTo>
                    <a:pt x="345241" y="2632"/>
                  </a:lnTo>
                  <a:lnTo>
                    <a:pt x="405109" y="0"/>
                  </a:lnTo>
                  <a:close/>
                </a:path>
              </a:pathLst>
            </a:custGeom>
            <a:ln w="9524">
              <a:solidFill>
                <a:srgbClr val="BD4A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063871" y="2631690"/>
            <a:ext cx="13493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 MT"/>
                <a:cs typeface="Arial MT"/>
              </a:rPr>
              <a:t>TE</a:t>
            </a:r>
            <a:r>
              <a:rPr sz="2000" spc="-10" dirty="0">
                <a:latin typeface="Arial MT"/>
                <a:cs typeface="Arial MT"/>
              </a:rPr>
              <a:t>M</a:t>
            </a:r>
            <a:r>
              <a:rPr sz="2000" dirty="0">
                <a:latin typeface="Arial MT"/>
                <a:cs typeface="Arial MT"/>
              </a:rPr>
              <a:t>PL</a:t>
            </a:r>
            <a:r>
              <a:rPr sz="2000" spc="-155" dirty="0">
                <a:latin typeface="Arial MT"/>
                <a:cs typeface="Arial MT"/>
              </a:rPr>
              <a:t>A</a:t>
            </a:r>
            <a:r>
              <a:rPr sz="2000" dirty="0">
                <a:latin typeface="Arial MT"/>
                <a:cs typeface="Arial MT"/>
              </a:rPr>
              <a:t>TE</a:t>
            </a:r>
            <a:endParaRPr sz="2000">
              <a:latin typeface="Arial MT"/>
              <a:cs typeface="Arial MT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592568" y="3717035"/>
            <a:ext cx="2441575" cy="628015"/>
            <a:chOff x="7592568" y="3717035"/>
            <a:chExt cx="2441575" cy="628015"/>
          </a:xfrm>
        </p:grpSpPr>
        <p:pic>
          <p:nvPicPr>
            <p:cNvPr id="42" name="object 4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592568" y="3717035"/>
              <a:ext cx="2441447" cy="562356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293608" y="3726179"/>
              <a:ext cx="1109472" cy="618744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630150" y="3735323"/>
              <a:ext cx="2366009" cy="485643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7630150" y="3735323"/>
              <a:ext cx="2366010" cy="485775"/>
            </a:xfrm>
            <a:custGeom>
              <a:avLst/>
              <a:gdLst/>
              <a:ahLst/>
              <a:cxnLst/>
              <a:rect l="l" t="t" r="r" b="b"/>
              <a:pathLst>
                <a:path w="2366009" h="485775">
                  <a:moveTo>
                    <a:pt x="380634" y="0"/>
                  </a:moveTo>
                  <a:lnTo>
                    <a:pt x="1985406" y="0"/>
                  </a:lnTo>
                  <a:lnTo>
                    <a:pt x="2041646" y="2632"/>
                  </a:lnTo>
                  <a:lnTo>
                    <a:pt x="2095325" y="10280"/>
                  </a:lnTo>
                  <a:lnTo>
                    <a:pt x="2145854" y="22568"/>
                  </a:lnTo>
                  <a:lnTo>
                    <a:pt x="2192643" y="39120"/>
                  </a:lnTo>
                  <a:lnTo>
                    <a:pt x="2235105" y="59561"/>
                  </a:lnTo>
                  <a:lnTo>
                    <a:pt x="2272650" y="83514"/>
                  </a:lnTo>
                  <a:lnTo>
                    <a:pt x="2304689" y="110604"/>
                  </a:lnTo>
                  <a:lnTo>
                    <a:pt x="2330633" y="140457"/>
                  </a:lnTo>
                  <a:lnTo>
                    <a:pt x="2361882" y="206944"/>
                  </a:lnTo>
                  <a:lnTo>
                    <a:pt x="2366009" y="242828"/>
                  </a:lnTo>
                  <a:lnTo>
                    <a:pt x="2361882" y="278711"/>
                  </a:lnTo>
                  <a:lnTo>
                    <a:pt x="2330633" y="345196"/>
                  </a:lnTo>
                  <a:lnTo>
                    <a:pt x="2304689" y="375047"/>
                  </a:lnTo>
                  <a:lnTo>
                    <a:pt x="2272650" y="402136"/>
                  </a:lnTo>
                  <a:lnTo>
                    <a:pt x="2235105" y="426088"/>
                  </a:lnTo>
                  <a:lnTo>
                    <a:pt x="2192643" y="446526"/>
                  </a:lnTo>
                  <a:lnTo>
                    <a:pt x="2145854" y="463077"/>
                  </a:lnTo>
                  <a:lnTo>
                    <a:pt x="2095325" y="475364"/>
                  </a:lnTo>
                  <a:lnTo>
                    <a:pt x="2041646" y="483011"/>
                  </a:lnTo>
                  <a:lnTo>
                    <a:pt x="1985406" y="485643"/>
                  </a:lnTo>
                  <a:lnTo>
                    <a:pt x="380634" y="485643"/>
                  </a:lnTo>
                  <a:lnTo>
                    <a:pt x="324393" y="483011"/>
                  </a:lnTo>
                  <a:lnTo>
                    <a:pt x="270712" y="475364"/>
                  </a:lnTo>
                  <a:lnTo>
                    <a:pt x="220180" y="463077"/>
                  </a:lnTo>
                  <a:lnTo>
                    <a:pt x="173387" y="446526"/>
                  </a:lnTo>
                  <a:lnTo>
                    <a:pt x="130921" y="426088"/>
                  </a:lnTo>
                  <a:lnTo>
                    <a:pt x="93372" y="402136"/>
                  </a:lnTo>
                  <a:lnTo>
                    <a:pt x="61329" y="375047"/>
                  </a:lnTo>
                  <a:lnTo>
                    <a:pt x="35381" y="345196"/>
                  </a:lnTo>
                  <a:lnTo>
                    <a:pt x="4127" y="278711"/>
                  </a:lnTo>
                  <a:lnTo>
                    <a:pt x="0" y="242828"/>
                  </a:lnTo>
                  <a:lnTo>
                    <a:pt x="4127" y="206944"/>
                  </a:lnTo>
                  <a:lnTo>
                    <a:pt x="35381" y="140457"/>
                  </a:lnTo>
                  <a:lnTo>
                    <a:pt x="61329" y="110604"/>
                  </a:lnTo>
                  <a:lnTo>
                    <a:pt x="93372" y="83514"/>
                  </a:lnTo>
                  <a:lnTo>
                    <a:pt x="130921" y="59561"/>
                  </a:lnTo>
                  <a:lnTo>
                    <a:pt x="173387" y="39120"/>
                  </a:lnTo>
                  <a:lnTo>
                    <a:pt x="220180" y="22568"/>
                  </a:lnTo>
                  <a:lnTo>
                    <a:pt x="270712" y="10280"/>
                  </a:lnTo>
                  <a:lnTo>
                    <a:pt x="324393" y="2632"/>
                  </a:lnTo>
                  <a:lnTo>
                    <a:pt x="380634" y="0"/>
                  </a:lnTo>
                  <a:close/>
                </a:path>
              </a:pathLst>
            </a:custGeom>
            <a:ln w="9524">
              <a:solidFill>
                <a:srgbClr val="BD4A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8477510" y="3806441"/>
            <a:ext cx="675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 MT"/>
                <a:cs typeface="Arial MT"/>
              </a:rPr>
              <a:t>V</a:t>
            </a:r>
            <a:r>
              <a:rPr sz="2000" spc="-10" dirty="0">
                <a:latin typeface="Arial MT"/>
                <a:cs typeface="Arial MT"/>
              </a:rPr>
              <a:t>I</a:t>
            </a:r>
            <a:r>
              <a:rPr sz="2000" dirty="0">
                <a:latin typeface="Arial MT"/>
                <a:cs typeface="Arial MT"/>
              </a:rPr>
              <a:t>EW</a:t>
            </a:r>
            <a:endParaRPr sz="2000">
              <a:latin typeface="Arial MT"/>
              <a:cs typeface="Arial MT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7592568" y="5289803"/>
            <a:ext cx="2441575" cy="628015"/>
            <a:chOff x="7592568" y="5289803"/>
            <a:chExt cx="2441575" cy="628015"/>
          </a:xfrm>
        </p:grpSpPr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592568" y="5289803"/>
              <a:ext cx="2441447" cy="562356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270748" y="5298947"/>
              <a:ext cx="1153668" cy="618744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630150" y="5307460"/>
              <a:ext cx="2366009" cy="485656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7630150" y="5307460"/>
              <a:ext cx="2366010" cy="485775"/>
            </a:xfrm>
            <a:custGeom>
              <a:avLst/>
              <a:gdLst/>
              <a:ahLst/>
              <a:cxnLst/>
              <a:rect l="l" t="t" r="r" b="b"/>
              <a:pathLst>
                <a:path w="2366009" h="485775">
                  <a:moveTo>
                    <a:pt x="380634" y="0"/>
                  </a:moveTo>
                  <a:lnTo>
                    <a:pt x="1985406" y="0"/>
                  </a:lnTo>
                  <a:lnTo>
                    <a:pt x="2041646" y="2632"/>
                  </a:lnTo>
                  <a:lnTo>
                    <a:pt x="2095325" y="10279"/>
                  </a:lnTo>
                  <a:lnTo>
                    <a:pt x="2145854" y="22566"/>
                  </a:lnTo>
                  <a:lnTo>
                    <a:pt x="2192643" y="39116"/>
                  </a:lnTo>
                  <a:lnTo>
                    <a:pt x="2235105" y="59555"/>
                  </a:lnTo>
                  <a:lnTo>
                    <a:pt x="2272650" y="83507"/>
                  </a:lnTo>
                  <a:lnTo>
                    <a:pt x="2304689" y="110596"/>
                  </a:lnTo>
                  <a:lnTo>
                    <a:pt x="2330633" y="140447"/>
                  </a:lnTo>
                  <a:lnTo>
                    <a:pt x="2361882" y="206932"/>
                  </a:lnTo>
                  <a:lnTo>
                    <a:pt x="2366009" y="242815"/>
                  </a:lnTo>
                  <a:lnTo>
                    <a:pt x="2361882" y="278702"/>
                  </a:lnTo>
                  <a:lnTo>
                    <a:pt x="2330633" y="345194"/>
                  </a:lnTo>
                  <a:lnTo>
                    <a:pt x="2304689" y="375048"/>
                  </a:lnTo>
                  <a:lnTo>
                    <a:pt x="2272650" y="402139"/>
                  </a:lnTo>
                  <a:lnTo>
                    <a:pt x="2235105" y="426093"/>
                  </a:lnTo>
                  <a:lnTo>
                    <a:pt x="2192643" y="446534"/>
                  </a:lnTo>
                  <a:lnTo>
                    <a:pt x="2145854" y="463087"/>
                  </a:lnTo>
                  <a:lnTo>
                    <a:pt x="2095325" y="475375"/>
                  </a:lnTo>
                  <a:lnTo>
                    <a:pt x="2041646" y="483023"/>
                  </a:lnTo>
                  <a:lnTo>
                    <a:pt x="1985406" y="485656"/>
                  </a:lnTo>
                  <a:lnTo>
                    <a:pt x="380634" y="485656"/>
                  </a:lnTo>
                  <a:lnTo>
                    <a:pt x="324393" y="483023"/>
                  </a:lnTo>
                  <a:lnTo>
                    <a:pt x="270712" y="475375"/>
                  </a:lnTo>
                  <a:lnTo>
                    <a:pt x="220180" y="463087"/>
                  </a:lnTo>
                  <a:lnTo>
                    <a:pt x="173387" y="446534"/>
                  </a:lnTo>
                  <a:lnTo>
                    <a:pt x="130921" y="426093"/>
                  </a:lnTo>
                  <a:lnTo>
                    <a:pt x="93372" y="402139"/>
                  </a:lnTo>
                  <a:lnTo>
                    <a:pt x="61329" y="375048"/>
                  </a:lnTo>
                  <a:lnTo>
                    <a:pt x="35381" y="345194"/>
                  </a:lnTo>
                  <a:lnTo>
                    <a:pt x="4127" y="278702"/>
                  </a:lnTo>
                  <a:lnTo>
                    <a:pt x="0" y="242815"/>
                  </a:lnTo>
                  <a:lnTo>
                    <a:pt x="4127" y="206932"/>
                  </a:lnTo>
                  <a:lnTo>
                    <a:pt x="35381" y="140447"/>
                  </a:lnTo>
                  <a:lnTo>
                    <a:pt x="61329" y="110596"/>
                  </a:lnTo>
                  <a:lnTo>
                    <a:pt x="93372" y="83507"/>
                  </a:lnTo>
                  <a:lnTo>
                    <a:pt x="130921" y="59555"/>
                  </a:lnTo>
                  <a:lnTo>
                    <a:pt x="173387" y="39116"/>
                  </a:lnTo>
                  <a:lnTo>
                    <a:pt x="220180" y="22566"/>
                  </a:lnTo>
                  <a:lnTo>
                    <a:pt x="270712" y="10279"/>
                  </a:lnTo>
                  <a:lnTo>
                    <a:pt x="324393" y="2632"/>
                  </a:lnTo>
                  <a:lnTo>
                    <a:pt x="380634" y="0"/>
                  </a:lnTo>
                  <a:close/>
                </a:path>
              </a:pathLst>
            </a:custGeom>
            <a:ln w="9524">
              <a:solidFill>
                <a:srgbClr val="BD4A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8454650" y="5378901"/>
            <a:ext cx="7188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 MT"/>
                <a:cs typeface="Arial MT"/>
              </a:rPr>
              <a:t>Model</a:t>
            </a:r>
            <a:endParaRPr sz="2000">
              <a:latin typeface="Arial MT"/>
              <a:cs typeface="Arial MT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8481831" y="3103118"/>
            <a:ext cx="509905" cy="558165"/>
            <a:chOff x="8481831" y="3103118"/>
            <a:chExt cx="509905" cy="558165"/>
          </a:xfrm>
        </p:grpSpPr>
        <p:sp>
          <p:nvSpPr>
            <p:cNvPr id="54" name="object 54"/>
            <p:cNvSpPr/>
            <p:nvPr/>
          </p:nvSpPr>
          <p:spPr>
            <a:xfrm>
              <a:off x="8494531" y="3115818"/>
              <a:ext cx="484505" cy="532765"/>
            </a:xfrm>
            <a:custGeom>
              <a:avLst/>
              <a:gdLst/>
              <a:ahLst/>
              <a:cxnLst/>
              <a:rect l="l" t="t" r="r" b="b"/>
              <a:pathLst>
                <a:path w="484504" h="532764">
                  <a:moveTo>
                    <a:pt x="363199" y="0"/>
                  </a:moveTo>
                  <a:lnTo>
                    <a:pt x="121036" y="0"/>
                  </a:lnTo>
                  <a:lnTo>
                    <a:pt x="121036" y="290687"/>
                  </a:lnTo>
                  <a:lnTo>
                    <a:pt x="0" y="290687"/>
                  </a:lnTo>
                  <a:lnTo>
                    <a:pt x="242194" y="532759"/>
                  </a:lnTo>
                  <a:lnTo>
                    <a:pt x="484235" y="290687"/>
                  </a:lnTo>
                  <a:lnTo>
                    <a:pt x="363199" y="290687"/>
                  </a:lnTo>
                  <a:lnTo>
                    <a:pt x="363199" y="0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8494531" y="3115818"/>
              <a:ext cx="484505" cy="532765"/>
            </a:xfrm>
            <a:custGeom>
              <a:avLst/>
              <a:gdLst/>
              <a:ahLst/>
              <a:cxnLst/>
              <a:rect l="l" t="t" r="r" b="b"/>
              <a:pathLst>
                <a:path w="484504" h="532764">
                  <a:moveTo>
                    <a:pt x="0" y="290687"/>
                  </a:moveTo>
                  <a:lnTo>
                    <a:pt x="121036" y="290687"/>
                  </a:lnTo>
                  <a:lnTo>
                    <a:pt x="121036" y="0"/>
                  </a:lnTo>
                  <a:lnTo>
                    <a:pt x="363199" y="0"/>
                  </a:lnTo>
                  <a:lnTo>
                    <a:pt x="363199" y="290687"/>
                  </a:lnTo>
                  <a:lnTo>
                    <a:pt x="484235" y="290687"/>
                  </a:lnTo>
                  <a:lnTo>
                    <a:pt x="242194" y="532759"/>
                  </a:lnTo>
                  <a:lnTo>
                    <a:pt x="0" y="290687"/>
                  </a:lnTo>
                  <a:close/>
                </a:path>
              </a:pathLst>
            </a:custGeom>
            <a:ln w="253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6" name="object 56"/>
          <p:cNvGrpSpPr/>
          <p:nvPr/>
        </p:nvGrpSpPr>
        <p:grpSpPr>
          <a:xfrm>
            <a:off x="6781931" y="3965702"/>
            <a:ext cx="609600" cy="1777364"/>
            <a:chOff x="6781931" y="3965702"/>
            <a:chExt cx="609600" cy="1777364"/>
          </a:xfrm>
        </p:grpSpPr>
        <p:sp>
          <p:nvSpPr>
            <p:cNvPr id="57" name="object 57"/>
            <p:cNvSpPr/>
            <p:nvPr/>
          </p:nvSpPr>
          <p:spPr>
            <a:xfrm>
              <a:off x="6794631" y="4757035"/>
              <a:ext cx="584200" cy="973455"/>
            </a:xfrm>
            <a:custGeom>
              <a:avLst/>
              <a:gdLst/>
              <a:ahLst/>
              <a:cxnLst/>
              <a:rect l="l" t="t" r="r" b="b"/>
              <a:pathLst>
                <a:path w="584200" h="973454">
                  <a:moveTo>
                    <a:pt x="0" y="0"/>
                  </a:moveTo>
                  <a:lnTo>
                    <a:pt x="0" y="145922"/>
                  </a:lnTo>
                  <a:lnTo>
                    <a:pt x="1481" y="201589"/>
                  </a:lnTo>
                  <a:lnTo>
                    <a:pt x="5866" y="256353"/>
                  </a:lnTo>
                  <a:lnTo>
                    <a:pt x="13065" y="310059"/>
                  </a:lnTo>
                  <a:lnTo>
                    <a:pt x="22988" y="362554"/>
                  </a:lnTo>
                  <a:lnTo>
                    <a:pt x="35547" y="413684"/>
                  </a:lnTo>
                  <a:lnTo>
                    <a:pt x="50650" y="463294"/>
                  </a:lnTo>
                  <a:lnTo>
                    <a:pt x="68210" y="511230"/>
                  </a:lnTo>
                  <a:lnTo>
                    <a:pt x="88136" y="557339"/>
                  </a:lnTo>
                  <a:lnTo>
                    <a:pt x="110339" y="601466"/>
                  </a:lnTo>
                  <a:lnTo>
                    <a:pt x="134729" y="643457"/>
                  </a:lnTo>
                  <a:lnTo>
                    <a:pt x="161217" y="683159"/>
                  </a:lnTo>
                  <a:lnTo>
                    <a:pt x="189714" y="720417"/>
                  </a:lnTo>
                  <a:lnTo>
                    <a:pt x="220129" y="755076"/>
                  </a:lnTo>
                  <a:lnTo>
                    <a:pt x="252374" y="786984"/>
                  </a:lnTo>
                  <a:lnTo>
                    <a:pt x="286359" y="815986"/>
                  </a:lnTo>
                  <a:lnTo>
                    <a:pt x="321994" y="841928"/>
                  </a:lnTo>
                  <a:lnTo>
                    <a:pt x="359190" y="864655"/>
                  </a:lnTo>
                  <a:lnTo>
                    <a:pt x="397857" y="884014"/>
                  </a:lnTo>
                  <a:lnTo>
                    <a:pt x="437906" y="899851"/>
                  </a:lnTo>
                  <a:lnTo>
                    <a:pt x="437906" y="972836"/>
                  </a:lnTo>
                  <a:lnTo>
                    <a:pt x="583935" y="851595"/>
                  </a:lnTo>
                  <a:lnTo>
                    <a:pt x="437906" y="680846"/>
                  </a:lnTo>
                  <a:lnTo>
                    <a:pt x="437906" y="753880"/>
                  </a:lnTo>
                  <a:lnTo>
                    <a:pt x="397857" y="738049"/>
                  </a:lnTo>
                  <a:lnTo>
                    <a:pt x="359190" y="718694"/>
                  </a:lnTo>
                  <a:lnTo>
                    <a:pt x="321994" y="695968"/>
                  </a:lnTo>
                  <a:lnTo>
                    <a:pt x="286359" y="670027"/>
                  </a:lnTo>
                  <a:lnTo>
                    <a:pt x="252374" y="641024"/>
                  </a:lnTo>
                  <a:lnTo>
                    <a:pt x="220129" y="609113"/>
                  </a:lnTo>
                  <a:lnTo>
                    <a:pt x="189714" y="574451"/>
                  </a:lnTo>
                  <a:lnTo>
                    <a:pt x="161217" y="537190"/>
                  </a:lnTo>
                  <a:lnTo>
                    <a:pt x="134729" y="497485"/>
                  </a:lnTo>
                  <a:lnTo>
                    <a:pt x="110339" y="455491"/>
                  </a:lnTo>
                  <a:lnTo>
                    <a:pt x="88136" y="411362"/>
                  </a:lnTo>
                  <a:lnTo>
                    <a:pt x="68210" y="365252"/>
                  </a:lnTo>
                  <a:lnTo>
                    <a:pt x="50650" y="317316"/>
                  </a:lnTo>
                  <a:lnTo>
                    <a:pt x="35547" y="267709"/>
                  </a:lnTo>
                  <a:lnTo>
                    <a:pt x="22988" y="216584"/>
                  </a:lnTo>
                  <a:lnTo>
                    <a:pt x="13065" y="164096"/>
                  </a:lnTo>
                  <a:lnTo>
                    <a:pt x="5866" y="110400"/>
                  </a:lnTo>
                  <a:lnTo>
                    <a:pt x="1481" y="556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6794758" y="3978402"/>
              <a:ext cx="584200" cy="851535"/>
            </a:xfrm>
            <a:custGeom>
              <a:avLst/>
              <a:gdLst/>
              <a:ahLst/>
              <a:cxnLst/>
              <a:rect l="l" t="t" r="r" b="b"/>
              <a:pathLst>
                <a:path w="584200" h="851535">
                  <a:moveTo>
                    <a:pt x="583809" y="0"/>
                  </a:moveTo>
                  <a:lnTo>
                    <a:pt x="542712" y="1928"/>
                  </a:lnTo>
                  <a:lnTo>
                    <a:pt x="489393" y="10207"/>
                  </a:lnTo>
                  <a:lnTo>
                    <a:pt x="450685" y="20396"/>
                  </a:lnTo>
                  <a:lnTo>
                    <a:pt x="413022" y="33869"/>
                  </a:lnTo>
                  <a:lnTo>
                    <a:pt x="376483" y="50499"/>
                  </a:lnTo>
                  <a:lnTo>
                    <a:pt x="341145" y="70159"/>
                  </a:lnTo>
                  <a:lnTo>
                    <a:pt x="307087" y="92724"/>
                  </a:lnTo>
                  <a:lnTo>
                    <a:pt x="274387" y="118068"/>
                  </a:lnTo>
                  <a:lnTo>
                    <a:pt x="243125" y="146063"/>
                  </a:lnTo>
                  <a:lnTo>
                    <a:pt x="213378" y="176583"/>
                  </a:lnTo>
                  <a:lnTo>
                    <a:pt x="185225" y="209503"/>
                  </a:lnTo>
                  <a:lnTo>
                    <a:pt x="158745" y="244696"/>
                  </a:lnTo>
                  <a:lnTo>
                    <a:pt x="134015" y="282035"/>
                  </a:lnTo>
                  <a:lnTo>
                    <a:pt x="111115" y="321394"/>
                  </a:lnTo>
                  <a:lnTo>
                    <a:pt x="90123" y="362647"/>
                  </a:lnTo>
                  <a:lnTo>
                    <a:pt x="71118" y="405667"/>
                  </a:lnTo>
                  <a:lnTo>
                    <a:pt x="54177" y="450328"/>
                  </a:lnTo>
                  <a:lnTo>
                    <a:pt x="39380" y="496504"/>
                  </a:lnTo>
                  <a:lnTo>
                    <a:pt x="26804" y="544069"/>
                  </a:lnTo>
                  <a:lnTo>
                    <a:pt x="16529" y="592895"/>
                  </a:lnTo>
                  <a:lnTo>
                    <a:pt x="8632" y="642857"/>
                  </a:lnTo>
                  <a:lnTo>
                    <a:pt x="3193" y="693828"/>
                  </a:lnTo>
                  <a:lnTo>
                    <a:pt x="289" y="745683"/>
                  </a:lnTo>
                  <a:lnTo>
                    <a:pt x="0" y="798293"/>
                  </a:lnTo>
                  <a:lnTo>
                    <a:pt x="2403" y="851534"/>
                  </a:lnTo>
                  <a:lnTo>
                    <a:pt x="7633" y="797604"/>
                  </a:lnTo>
                  <a:lnTo>
                    <a:pt x="15537" y="744961"/>
                  </a:lnTo>
                  <a:lnTo>
                    <a:pt x="26015" y="693724"/>
                  </a:lnTo>
                  <a:lnTo>
                    <a:pt x="38970" y="644013"/>
                  </a:lnTo>
                  <a:lnTo>
                    <a:pt x="54304" y="595946"/>
                  </a:lnTo>
                  <a:lnTo>
                    <a:pt x="71918" y="549643"/>
                  </a:lnTo>
                  <a:lnTo>
                    <a:pt x="91715" y="505224"/>
                  </a:lnTo>
                  <a:lnTo>
                    <a:pt x="113595" y="462806"/>
                  </a:lnTo>
                  <a:lnTo>
                    <a:pt x="137462" y="422510"/>
                  </a:lnTo>
                  <a:lnTo>
                    <a:pt x="163217" y="384455"/>
                  </a:lnTo>
                  <a:lnTo>
                    <a:pt x="190761" y="348759"/>
                  </a:lnTo>
                  <a:lnTo>
                    <a:pt x="219998" y="315542"/>
                  </a:lnTo>
                  <a:lnTo>
                    <a:pt x="250827" y="284923"/>
                  </a:lnTo>
                  <a:lnTo>
                    <a:pt x="283152" y="257021"/>
                  </a:lnTo>
                  <a:lnTo>
                    <a:pt x="316874" y="231955"/>
                  </a:lnTo>
                  <a:lnTo>
                    <a:pt x="351896" y="209845"/>
                  </a:lnTo>
                  <a:lnTo>
                    <a:pt x="388118" y="190810"/>
                  </a:lnTo>
                  <a:lnTo>
                    <a:pt x="425443" y="174968"/>
                  </a:lnTo>
                  <a:lnTo>
                    <a:pt x="463773" y="162439"/>
                  </a:lnTo>
                  <a:lnTo>
                    <a:pt x="503009" y="153343"/>
                  </a:lnTo>
                  <a:lnTo>
                    <a:pt x="543054" y="147797"/>
                  </a:lnTo>
                  <a:lnTo>
                    <a:pt x="583809" y="145922"/>
                  </a:lnTo>
                  <a:lnTo>
                    <a:pt x="583809" y="0"/>
                  </a:lnTo>
                  <a:close/>
                </a:path>
              </a:pathLst>
            </a:custGeom>
            <a:solidFill>
              <a:srgbClr val="3F68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6794631" y="3978402"/>
              <a:ext cx="584200" cy="1751964"/>
            </a:xfrm>
            <a:custGeom>
              <a:avLst/>
              <a:gdLst/>
              <a:ahLst/>
              <a:cxnLst/>
              <a:rect l="l" t="t" r="r" b="b"/>
              <a:pathLst>
                <a:path w="584200" h="1751964">
                  <a:moveTo>
                    <a:pt x="0" y="778632"/>
                  </a:moveTo>
                  <a:lnTo>
                    <a:pt x="1481" y="834282"/>
                  </a:lnTo>
                  <a:lnTo>
                    <a:pt x="5866" y="889033"/>
                  </a:lnTo>
                  <a:lnTo>
                    <a:pt x="13065" y="942729"/>
                  </a:lnTo>
                  <a:lnTo>
                    <a:pt x="22988" y="995217"/>
                  </a:lnTo>
                  <a:lnTo>
                    <a:pt x="35547" y="1046342"/>
                  </a:lnTo>
                  <a:lnTo>
                    <a:pt x="50650" y="1095949"/>
                  </a:lnTo>
                  <a:lnTo>
                    <a:pt x="68210" y="1143885"/>
                  </a:lnTo>
                  <a:lnTo>
                    <a:pt x="88136" y="1189995"/>
                  </a:lnTo>
                  <a:lnTo>
                    <a:pt x="110339" y="1234124"/>
                  </a:lnTo>
                  <a:lnTo>
                    <a:pt x="134729" y="1276118"/>
                  </a:lnTo>
                  <a:lnTo>
                    <a:pt x="161217" y="1315823"/>
                  </a:lnTo>
                  <a:lnTo>
                    <a:pt x="189714" y="1353084"/>
                  </a:lnTo>
                  <a:lnTo>
                    <a:pt x="220129" y="1387746"/>
                  </a:lnTo>
                  <a:lnTo>
                    <a:pt x="252374" y="1419656"/>
                  </a:lnTo>
                  <a:lnTo>
                    <a:pt x="286359" y="1448659"/>
                  </a:lnTo>
                  <a:lnTo>
                    <a:pt x="321994" y="1474601"/>
                  </a:lnTo>
                  <a:lnTo>
                    <a:pt x="359190" y="1497327"/>
                  </a:lnTo>
                  <a:lnTo>
                    <a:pt x="397857" y="1516682"/>
                  </a:lnTo>
                  <a:lnTo>
                    <a:pt x="437906" y="1532513"/>
                  </a:lnTo>
                  <a:lnTo>
                    <a:pt x="437906" y="1459479"/>
                  </a:lnTo>
                  <a:lnTo>
                    <a:pt x="583935" y="1630228"/>
                  </a:lnTo>
                  <a:lnTo>
                    <a:pt x="437906" y="1751469"/>
                  </a:lnTo>
                  <a:lnTo>
                    <a:pt x="437906" y="1678484"/>
                  </a:lnTo>
                  <a:lnTo>
                    <a:pt x="397857" y="1662647"/>
                  </a:lnTo>
                  <a:lnTo>
                    <a:pt x="359190" y="1643288"/>
                  </a:lnTo>
                  <a:lnTo>
                    <a:pt x="321994" y="1620561"/>
                  </a:lnTo>
                  <a:lnTo>
                    <a:pt x="286359" y="1594619"/>
                  </a:lnTo>
                  <a:lnTo>
                    <a:pt x="252374" y="1565617"/>
                  </a:lnTo>
                  <a:lnTo>
                    <a:pt x="220129" y="1533709"/>
                  </a:lnTo>
                  <a:lnTo>
                    <a:pt x="189714" y="1499050"/>
                  </a:lnTo>
                  <a:lnTo>
                    <a:pt x="161217" y="1461792"/>
                  </a:lnTo>
                  <a:lnTo>
                    <a:pt x="134729" y="1422090"/>
                  </a:lnTo>
                  <a:lnTo>
                    <a:pt x="110339" y="1380099"/>
                  </a:lnTo>
                  <a:lnTo>
                    <a:pt x="88136" y="1335972"/>
                  </a:lnTo>
                  <a:lnTo>
                    <a:pt x="68210" y="1289863"/>
                  </a:lnTo>
                  <a:lnTo>
                    <a:pt x="50650" y="1241927"/>
                  </a:lnTo>
                  <a:lnTo>
                    <a:pt x="35547" y="1192317"/>
                  </a:lnTo>
                  <a:lnTo>
                    <a:pt x="22988" y="1141187"/>
                  </a:lnTo>
                  <a:lnTo>
                    <a:pt x="13065" y="1088692"/>
                  </a:lnTo>
                  <a:lnTo>
                    <a:pt x="5866" y="1034986"/>
                  </a:lnTo>
                  <a:lnTo>
                    <a:pt x="1481" y="980222"/>
                  </a:lnTo>
                  <a:lnTo>
                    <a:pt x="0" y="924555"/>
                  </a:lnTo>
                  <a:lnTo>
                    <a:pt x="0" y="778632"/>
                  </a:lnTo>
                  <a:lnTo>
                    <a:pt x="1466" y="723027"/>
                  </a:lnTo>
                  <a:lnTo>
                    <a:pt x="5799" y="668476"/>
                  </a:lnTo>
                  <a:lnTo>
                    <a:pt x="12901" y="615112"/>
                  </a:lnTo>
                  <a:lnTo>
                    <a:pt x="22671" y="563067"/>
                  </a:lnTo>
                  <a:lnTo>
                    <a:pt x="35012" y="512472"/>
                  </a:lnTo>
                  <a:lnTo>
                    <a:pt x="49825" y="463460"/>
                  </a:lnTo>
                  <a:lnTo>
                    <a:pt x="67009" y="416161"/>
                  </a:lnTo>
                  <a:lnTo>
                    <a:pt x="86468" y="370708"/>
                  </a:lnTo>
                  <a:lnTo>
                    <a:pt x="108101" y="327232"/>
                  </a:lnTo>
                  <a:lnTo>
                    <a:pt x="131810" y="285866"/>
                  </a:lnTo>
                  <a:lnTo>
                    <a:pt x="157496" y="246740"/>
                  </a:lnTo>
                  <a:lnTo>
                    <a:pt x="185060" y="209988"/>
                  </a:lnTo>
                  <a:lnTo>
                    <a:pt x="214403" y="175740"/>
                  </a:lnTo>
                  <a:lnTo>
                    <a:pt x="245427" y="144128"/>
                  </a:lnTo>
                  <a:lnTo>
                    <a:pt x="278032" y="115284"/>
                  </a:lnTo>
                  <a:lnTo>
                    <a:pt x="312119" y="89341"/>
                  </a:lnTo>
                  <a:lnTo>
                    <a:pt x="347590" y="66429"/>
                  </a:lnTo>
                  <a:lnTo>
                    <a:pt x="384346" y="46680"/>
                  </a:lnTo>
                  <a:lnTo>
                    <a:pt x="422288" y="30226"/>
                  </a:lnTo>
                  <a:lnTo>
                    <a:pt x="461316" y="17200"/>
                  </a:lnTo>
                  <a:lnTo>
                    <a:pt x="501333" y="7732"/>
                  </a:lnTo>
                  <a:lnTo>
                    <a:pt x="542239" y="1955"/>
                  </a:lnTo>
                  <a:lnTo>
                    <a:pt x="583935" y="0"/>
                  </a:lnTo>
                  <a:lnTo>
                    <a:pt x="583935" y="145922"/>
                  </a:lnTo>
                  <a:lnTo>
                    <a:pt x="543180" y="147797"/>
                  </a:lnTo>
                  <a:lnTo>
                    <a:pt x="503136" y="153343"/>
                  </a:lnTo>
                  <a:lnTo>
                    <a:pt x="463899" y="162439"/>
                  </a:lnTo>
                  <a:lnTo>
                    <a:pt x="425570" y="174968"/>
                  </a:lnTo>
                  <a:lnTo>
                    <a:pt x="388245" y="190810"/>
                  </a:lnTo>
                  <a:lnTo>
                    <a:pt x="352022" y="209845"/>
                  </a:lnTo>
                  <a:lnTo>
                    <a:pt x="317001" y="231955"/>
                  </a:lnTo>
                  <a:lnTo>
                    <a:pt x="283279" y="257021"/>
                  </a:lnTo>
                  <a:lnTo>
                    <a:pt x="250954" y="284923"/>
                  </a:lnTo>
                  <a:lnTo>
                    <a:pt x="220124" y="315542"/>
                  </a:lnTo>
                  <a:lnTo>
                    <a:pt x="190888" y="348759"/>
                  </a:lnTo>
                  <a:lnTo>
                    <a:pt x="163344" y="384455"/>
                  </a:lnTo>
                  <a:lnTo>
                    <a:pt x="137589" y="422510"/>
                  </a:lnTo>
                  <a:lnTo>
                    <a:pt x="113722" y="462806"/>
                  </a:lnTo>
                  <a:lnTo>
                    <a:pt x="91841" y="505224"/>
                  </a:lnTo>
                  <a:lnTo>
                    <a:pt x="72045" y="549643"/>
                  </a:lnTo>
                  <a:lnTo>
                    <a:pt x="54431" y="595946"/>
                  </a:lnTo>
                  <a:lnTo>
                    <a:pt x="39097" y="644013"/>
                  </a:lnTo>
                  <a:lnTo>
                    <a:pt x="26142" y="693724"/>
                  </a:lnTo>
                  <a:lnTo>
                    <a:pt x="15663" y="744961"/>
                  </a:lnTo>
                  <a:lnTo>
                    <a:pt x="7760" y="797604"/>
                  </a:lnTo>
                  <a:lnTo>
                    <a:pt x="2529" y="851534"/>
                  </a:lnTo>
                </a:path>
              </a:pathLst>
            </a:custGeom>
            <a:ln w="253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7424680" y="4646420"/>
            <a:ext cx="25393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CONTINUOUS</a:t>
            </a:r>
            <a:r>
              <a:rPr sz="1800" b="1" spc="-85" dirty="0">
                <a:latin typeface="Arial"/>
                <a:cs typeface="Arial"/>
              </a:rPr>
              <a:t> </a:t>
            </a:r>
            <a:r>
              <a:rPr sz="1800" b="1" spc="-35" dirty="0">
                <a:latin typeface="Arial"/>
                <a:cs typeface="Arial"/>
              </a:rPr>
              <a:t>UPDATE</a:t>
            </a:r>
            <a:endParaRPr sz="180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6574287" y="3613789"/>
            <a:ext cx="978535" cy="361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Arial MT"/>
                <a:cs typeface="Arial MT"/>
              </a:rPr>
              <a:t>Change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in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view </a:t>
            </a:r>
            <a:r>
              <a:rPr sz="1100" spc="-29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Updates</a:t>
            </a:r>
            <a:r>
              <a:rPr sz="1100" spc="-6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model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0601727" y="5402078"/>
            <a:ext cx="1082675" cy="361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Arial MT"/>
                <a:cs typeface="Arial MT"/>
              </a:rPr>
              <a:t>Change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in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model </a:t>
            </a:r>
            <a:r>
              <a:rPr sz="1100" spc="-29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Updates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view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0210800" y="3657600"/>
            <a:ext cx="179728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100" spc="-5" dirty="0" smtClean="0">
                <a:solidFill>
                  <a:prstClr val="black"/>
                </a:solidFill>
                <a:latin typeface="Arial MT"/>
                <a:cs typeface="Arial MT"/>
              </a:rPr>
              <a:t>change</a:t>
            </a:r>
            <a:r>
              <a:rPr lang="en-IN" sz="1100" spc="-45" dirty="0" smtClean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lang="en-IN" sz="1100" spc="-5" dirty="0">
                <a:solidFill>
                  <a:prstClr val="black"/>
                </a:solidFill>
                <a:latin typeface="Arial MT"/>
                <a:cs typeface="Arial MT"/>
              </a:rPr>
              <a:t>in</a:t>
            </a:r>
            <a:r>
              <a:rPr lang="en-IN" sz="1100" spc="-25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lang="en-IN" sz="1100" spc="-5" dirty="0">
                <a:solidFill>
                  <a:prstClr val="black"/>
                </a:solidFill>
                <a:latin typeface="Arial MT"/>
                <a:cs typeface="Arial MT"/>
              </a:rPr>
              <a:t>model </a:t>
            </a:r>
            <a:r>
              <a:rPr lang="en-IN" sz="1100" spc="-290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lang="en-IN" sz="1100" spc="-5" dirty="0">
                <a:solidFill>
                  <a:prstClr val="black"/>
                </a:solidFill>
                <a:latin typeface="Arial MT"/>
                <a:cs typeface="Arial MT"/>
              </a:rPr>
              <a:t>Updates</a:t>
            </a:r>
            <a:r>
              <a:rPr lang="en-IN" sz="1100" spc="-35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5689" y="933699"/>
            <a:ext cx="10160621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2720" algn="ctr">
              <a:lnSpc>
                <a:spcPct val="100000"/>
              </a:lnSpc>
              <a:spcBef>
                <a:spcPts val="100"/>
              </a:spcBef>
              <a:tabLst>
                <a:tab pos="10147300" algn="l"/>
              </a:tabLst>
            </a:pPr>
            <a:r>
              <a:rPr spc="-969" dirty="0"/>
              <a:t>T</a:t>
            </a:r>
            <a:r>
              <a:rPr spc="-165" dirty="0"/>
              <a:t>h</a:t>
            </a:r>
            <a:r>
              <a:rPr spc="340" dirty="0"/>
              <a:t>a</a:t>
            </a:r>
            <a:r>
              <a:rPr spc="-310" dirty="0"/>
              <a:t>t</a:t>
            </a:r>
            <a:r>
              <a:rPr spc="340" dirty="0"/>
              <a:t>’</a:t>
            </a:r>
            <a:r>
              <a:rPr spc="-640" dirty="0"/>
              <a:t>s</a:t>
            </a:r>
            <a:r>
              <a:rPr spc="-450" dirty="0"/>
              <a:t> </a:t>
            </a:r>
            <a:r>
              <a:rPr spc="215" dirty="0"/>
              <a:t>A</a:t>
            </a:r>
            <a:r>
              <a:rPr spc="-409" dirty="0"/>
              <a:t>l</a:t>
            </a:r>
            <a:r>
              <a:rPr spc="-360" dirty="0"/>
              <a:t>l</a:t>
            </a:r>
            <a:r>
              <a:rPr spc="-465" dirty="0"/>
              <a:t> </a:t>
            </a:r>
            <a:r>
              <a:rPr spc="-484"/>
              <a:t>F</a:t>
            </a:r>
            <a:r>
              <a:rPr spc="175"/>
              <a:t>o</a:t>
            </a:r>
            <a:r>
              <a:rPr spc="-605"/>
              <a:t>r</a:t>
            </a:r>
            <a:r>
              <a:rPr spc="-470"/>
              <a:t> </a:t>
            </a:r>
            <a:r>
              <a:rPr spc="-969" smtClean="0"/>
              <a:t>T</a:t>
            </a:r>
            <a:r>
              <a:rPr spc="175" smtClean="0"/>
              <a:t>o</a:t>
            </a:r>
            <a:r>
              <a:rPr spc="245" smtClean="0"/>
              <a:t>d</a:t>
            </a:r>
            <a:r>
              <a:rPr spc="340" smtClean="0"/>
              <a:t>a</a:t>
            </a:r>
            <a:r>
              <a:rPr spc="-325" smtClean="0"/>
              <a:t>y</a:t>
            </a:r>
            <a:r>
              <a:rPr lang="en-US" spc="-325" dirty="0" smtClean="0"/>
              <a:t> Day-1 </a:t>
            </a:r>
            <a:r>
              <a:rPr spc="-525" smtClean="0"/>
              <a:t>!</a:t>
            </a:r>
            <a:r>
              <a:rPr spc="-475" smtClean="0"/>
              <a:t>!</a:t>
            </a:r>
            <a:r>
              <a:rPr/>
              <a:t>	</a:t>
            </a:r>
            <a:r>
              <a:rPr lang="en-US" dirty="0" smtClean="0"/>
              <a:t/>
            </a:r>
            <a:br>
              <a:rPr lang="en-US" dirty="0" smtClean="0"/>
            </a:br>
            <a:endParaRPr dirty="0"/>
          </a:p>
        </p:txBody>
      </p:sp>
      <p:sp>
        <p:nvSpPr>
          <p:cNvPr id="3" name="Rectangle 2"/>
          <p:cNvSpPr/>
          <p:nvPr/>
        </p:nvSpPr>
        <p:spPr>
          <a:xfrm>
            <a:off x="0" y="2895600"/>
            <a:ext cx="121920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6600" spc="-5" dirty="0" smtClean="0">
                <a:latin typeface="Arial MT"/>
                <a:cs typeface="Arial MT"/>
              </a:rPr>
              <a:t>Questions?</a:t>
            </a:r>
            <a:endParaRPr lang="en-IN" sz="6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5689" y="933699"/>
            <a:ext cx="10160621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2720" algn="ctr">
              <a:lnSpc>
                <a:spcPct val="100000"/>
              </a:lnSpc>
              <a:spcBef>
                <a:spcPts val="100"/>
              </a:spcBef>
              <a:tabLst>
                <a:tab pos="10147300" algn="l"/>
              </a:tabLst>
            </a:pPr>
            <a:r>
              <a:rPr lang="en-US" spc="215" dirty="0" err="1" smtClean="0"/>
              <a:t>Var</a:t>
            </a:r>
            <a:r>
              <a:rPr lang="en-US" spc="215" dirty="0" smtClean="0"/>
              <a:t> </a:t>
            </a:r>
            <a:r>
              <a:rPr lang="en-US" spc="215" dirty="0" err="1" smtClean="0"/>
              <a:t>vs</a:t>
            </a:r>
            <a:r>
              <a:rPr lang="en-US" spc="215" dirty="0" smtClean="0"/>
              <a:t> Let</a:t>
            </a:r>
            <a:endParaRPr dirty="0"/>
          </a:p>
        </p:txBody>
      </p:sp>
      <p:sp>
        <p:nvSpPr>
          <p:cNvPr id="3" name="Rectangle 2"/>
          <p:cNvSpPr/>
          <p:nvPr/>
        </p:nvSpPr>
        <p:spPr>
          <a:xfrm>
            <a:off x="0" y="2895600"/>
            <a:ext cx="121920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6600" spc="-5" dirty="0" smtClean="0">
                <a:latin typeface="Arial MT"/>
                <a:cs typeface="Arial MT"/>
              </a:rPr>
              <a:t>Yesterday Question</a:t>
            </a:r>
            <a:endParaRPr lang="en-IN" sz="6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2621277" y="2848428"/>
            <a:ext cx="6949444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3204">
              <a:lnSpc>
                <a:spcPct val="100000"/>
              </a:lnSpc>
              <a:spcBef>
                <a:spcPts val="100"/>
              </a:spcBef>
            </a:pPr>
            <a:r>
              <a:rPr lang="en-US" dirty="0" smtClean="0">
                <a:solidFill>
                  <a:srgbClr val="000000"/>
                </a:solidFill>
              </a:rPr>
              <a:t>Thank </a:t>
            </a:r>
            <a:r>
              <a:rPr lang="en-US" dirty="0" smtClean="0"/>
              <a:t>You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420363" y="5280150"/>
            <a:ext cx="28384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  <a:hlinkClick r:id="rId2"/>
              </a:rPr>
              <a:t>shiva1991@live.com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2720">
              <a:lnSpc>
                <a:spcPct val="100000"/>
              </a:lnSpc>
              <a:spcBef>
                <a:spcPts val="100"/>
              </a:spcBef>
              <a:tabLst>
                <a:tab pos="10147300" algn="l"/>
              </a:tabLst>
            </a:pPr>
            <a:r>
              <a:rPr spc="-190" dirty="0"/>
              <a:t>W</a:t>
            </a:r>
            <a:r>
              <a:rPr spc="-165" dirty="0"/>
              <a:t>h</a:t>
            </a:r>
            <a:r>
              <a:rPr spc="340" dirty="0"/>
              <a:t>a</a:t>
            </a:r>
            <a:r>
              <a:rPr spc="-265" dirty="0"/>
              <a:t>t</a:t>
            </a:r>
            <a:r>
              <a:rPr spc="15" dirty="0">
                <a:latin typeface="Times New Roman"/>
                <a:cs typeface="Times New Roman"/>
              </a:rPr>
              <a:t> </a:t>
            </a:r>
            <a:r>
              <a:rPr spc="-409"/>
              <a:t>i</a:t>
            </a:r>
            <a:r>
              <a:rPr spc="-640"/>
              <a:t>s</a:t>
            </a:r>
            <a:r>
              <a:rPr spc="35">
                <a:latin typeface="Times New Roman"/>
                <a:cs typeface="Times New Roman"/>
              </a:rPr>
              <a:t> </a:t>
            </a:r>
            <a:r>
              <a:rPr lang="en-US" spc="215" dirty="0" err="1" smtClean="0"/>
              <a:t>TypeScript</a:t>
            </a:r>
            <a:r>
              <a:rPr spc="215" smtClean="0"/>
              <a:t>?</a:t>
            </a:r>
            <a:r>
              <a:rPr dirty="0">
                <a:latin typeface="Times New Roman"/>
                <a:cs typeface="Times New Roman"/>
              </a:rPr>
              <a:t>	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026412" y="1828800"/>
            <a:ext cx="10139174" cy="27956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635" marR="5080">
              <a:lnSpc>
                <a:spcPct val="150000"/>
              </a:lnSpc>
              <a:spcBef>
                <a:spcPts val="100"/>
              </a:spcBef>
            </a:pPr>
            <a:r>
              <a:rPr lang="en-IN" dirty="0" err="1" smtClean="0"/>
              <a:t>TypeScript</a:t>
            </a:r>
            <a:r>
              <a:rPr lang="en-IN" dirty="0" smtClean="0"/>
              <a:t> is a programming language developed and maintained by Microsoft. It is a strict syntactical superset of JavaScript and adds optional static typing to the language. Typescript is designed for the development of large applications and </a:t>
            </a:r>
            <a:r>
              <a:rPr lang="en-IN" dirty="0" err="1" smtClean="0"/>
              <a:t>transcompiles</a:t>
            </a:r>
            <a:r>
              <a:rPr lang="en-IN" dirty="0" smtClean="0"/>
              <a:t> to JavaScript</a:t>
            </a:r>
            <a:endParaRPr lang="en-IN" spc="-5" dirty="0" smtClean="0"/>
          </a:p>
          <a:p>
            <a:pPr marL="381635" marR="5080">
              <a:lnSpc>
                <a:spcPct val="150000"/>
              </a:lnSpc>
              <a:spcBef>
                <a:spcPts val="100"/>
              </a:spcBef>
            </a:pPr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4197"/>
            <a:ext cx="12192000" cy="523875"/>
            <a:chOff x="0" y="6334197"/>
            <a:chExt cx="12192000" cy="523875"/>
          </a:xfrm>
        </p:grpSpPr>
        <p:sp>
          <p:nvSpPr>
            <p:cNvPr id="3" name="object 3"/>
            <p:cNvSpPr/>
            <p:nvPr/>
          </p:nvSpPr>
          <p:spPr>
            <a:xfrm>
              <a:off x="0" y="6400799"/>
              <a:ext cx="12192000" cy="457200"/>
            </a:xfrm>
            <a:custGeom>
              <a:avLst/>
              <a:gdLst/>
              <a:ahLst/>
              <a:cxnLst/>
              <a:rect l="l" t="t" r="r" b="b"/>
              <a:pathLst>
                <a:path w="12192000" h="457200">
                  <a:moveTo>
                    <a:pt x="12191755" y="0"/>
                  </a:moveTo>
                  <a:lnTo>
                    <a:pt x="0" y="0"/>
                  </a:lnTo>
                  <a:lnTo>
                    <a:pt x="0" y="456843"/>
                  </a:lnTo>
                  <a:lnTo>
                    <a:pt x="12191755" y="456843"/>
                  </a:lnTo>
                  <a:lnTo>
                    <a:pt x="12191755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4197"/>
              <a:ext cx="12192000" cy="66040"/>
            </a:xfrm>
            <a:custGeom>
              <a:avLst/>
              <a:gdLst/>
              <a:ahLst/>
              <a:cxnLst/>
              <a:rect l="l" t="t" r="r" b="b"/>
              <a:pathLst>
                <a:path w="12192000" h="66039">
                  <a:moveTo>
                    <a:pt x="12191755" y="0"/>
                  </a:moveTo>
                  <a:lnTo>
                    <a:pt x="0" y="0"/>
                  </a:lnTo>
                  <a:lnTo>
                    <a:pt x="0" y="65520"/>
                  </a:lnTo>
                  <a:lnTo>
                    <a:pt x="12191755" y="65520"/>
                  </a:lnTo>
                  <a:lnTo>
                    <a:pt x="12191755" y="0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026" name="Picture 2" descr="C:\Users\Shiva\Downloads\Angular Download\typescrip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33663" y="1047750"/>
            <a:ext cx="6924675" cy="4762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2720">
              <a:lnSpc>
                <a:spcPct val="100000"/>
              </a:lnSpc>
              <a:spcBef>
                <a:spcPts val="100"/>
              </a:spcBef>
              <a:tabLst>
                <a:tab pos="10147300" algn="l"/>
              </a:tabLst>
            </a:pPr>
            <a:r>
              <a:rPr lang="en-US" spc="215" dirty="0" err="1" smtClean="0"/>
              <a:t>TypeScript</a:t>
            </a:r>
            <a:r>
              <a:rPr lang="en-US" spc="215" dirty="0" smtClean="0"/>
              <a:t> - Class</a:t>
            </a:r>
            <a:r>
              <a:rPr dirty="0">
                <a:latin typeface="Times New Roman"/>
                <a:cs typeface="Times New Roman"/>
              </a:rPr>
              <a:t>	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026412" y="1828800"/>
            <a:ext cx="10139174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IN" dirty="0" err="1" smtClean="0"/>
              <a:t>TypeScript</a:t>
            </a:r>
            <a:r>
              <a:rPr lang="en-IN" dirty="0" smtClean="0"/>
              <a:t> offers full support for the class keyword introduced in ES2015.</a:t>
            </a:r>
          </a:p>
          <a:p>
            <a:r>
              <a:rPr lang="en-IN" dirty="0" smtClean="0"/>
              <a:t>As with other JavaScript language features, </a:t>
            </a:r>
            <a:r>
              <a:rPr lang="en-IN" dirty="0" err="1" smtClean="0"/>
              <a:t>TypeScript</a:t>
            </a:r>
            <a:r>
              <a:rPr lang="en-IN" dirty="0" smtClean="0"/>
              <a:t> adds type annotations and other syntax to allow you to express relationships between classes and other types.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066800" y="3352800"/>
            <a:ext cx="5181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u="sng" dirty="0" smtClean="0"/>
              <a:t>Example:-</a:t>
            </a:r>
          </a:p>
          <a:p>
            <a:r>
              <a:rPr lang="en-IN" dirty="0" smtClean="0"/>
              <a:t>class Car { 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//field </a:t>
            </a:r>
          </a:p>
          <a:p>
            <a:r>
              <a:rPr lang="en-IN" dirty="0" err="1" smtClean="0"/>
              <a:t>engine:string</a:t>
            </a:r>
            <a:r>
              <a:rPr lang="en-IN" dirty="0" smtClean="0"/>
              <a:t>;</a:t>
            </a:r>
          </a:p>
          <a:p>
            <a:endParaRPr lang="en-IN" dirty="0" smtClean="0"/>
          </a:p>
          <a:p>
            <a:r>
              <a:rPr lang="en-IN" dirty="0" smtClean="0"/>
              <a:t> </a:t>
            </a:r>
            <a:r>
              <a:rPr lang="en-IN" dirty="0" smtClean="0">
                <a:solidFill>
                  <a:srgbClr val="FF0000"/>
                </a:solidFill>
              </a:rPr>
              <a:t>//constructor </a:t>
            </a:r>
          </a:p>
          <a:p>
            <a:r>
              <a:rPr lang="en-IN" dirty="0" smtClean="0"/>
              <a:t>constructor(</a:t>
            </a:r>
            <a:r>
              <a:rPr lang="en-IN" dirty="0" err="1" smtClean="0"/>
              <a:t>engine:string</a:t>
            </a:r>
            <a:r>
              <a:rPr lang="en-IN" dirty="0" smtClean="0"/>
              <a:t>) { </a:t>
            </a:r>
            <a:r>
              <a:rPr lang="en-IN" dirty="0" err="1" smtClean="0"/>
              <a:t>this.engine</a:t>
            </a:r>
            <a:r>
              <a:rPr lang="en-IN" dirty="0" smtClean="0"/>
              <a:t> = engine }</a:t>
            </a:r>
          </a:p>
          <a:p>
            <a:endParaRPr lang="en-IN" dirty="0" smtClean="0"/>
          </a:p>
          <a:p>
            <a:r>
              <a:rPr lang="en-IN" dirty="0" smtClean="0"/>
              <a:t> </a:t>
            </a:r>
            <a:r>
              <a:rPr lang="en-IN" dirty="0" smtClean="0">
                <a:solidFill>
                  <a:srgbClr val="FF0000"/>
                </a:solidFill>
              </a:rPr>
              <a:t>//function</a:t>
            </a:r>
          </a:p>
          <a:p>
            <a:r>
              <a:rPr lang="en-IN" dirty="0" smtClean="0"/>
              <a:t> </a:t>
            </a:r>
            <a:r>
              <a:rPr lang="en-IN" dirty="0" err="1" smtClean="0"/>
              <a:t>disp</a:t>
            </a:r>
            <a:r>
              <a:rPr lang="en-IN" dirty="0" smtClean="0"/>
              <a:t>():void { console.log("Engine is : "+</a:t>
            </a:r>
            <a:r>
              <a:rPr lang="en-IN" dirty="0" err="1" smtClean="0"/>
              <a:t>this.engine</a:t>
            </a:r>
            <a:r>
              <a:rPr lang="en-IN" dirty="0" smtClean="0"/>
              <a:t>) } }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2720">
              <a:lnSpc>
                <a:spcPct val="100000"/>
              </a:lnSpc>
              <a:spcBef>
                <a:spcPts val="100"/>
              </a:spcBef>
              <a:tabLst>
                <a:tab pos="10147300" algn="l"/>
              </a:tabLst>
            </a:pPr>
            <a:r>
              <a:rPr lang="en-US" spc="215" dirty="0" err="1" smtClean="0"/>
              <a:t>TypeScript</a:t>
            </a:r>
            <a:r>
              <a:rPr lang="en-US" spc="215" dirty="0" smtClean="0"/>
              <a:t> - Variables</a:t>
            </a:r>
            <a:r>
              <a:rPr smtClean="0">
                <a:latin typeface="Times New Roman"/>
                <a:cs typeface="Times New Roman"/>
              </a:rPr>
              <a:t>	</a:t>
            </a:r>
            <a:endParaRPr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026412" y="1828800"/>
            <a:ext cx="10139174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IN" dirty="0" smtClean="0"/>
              <a:t>Variable names can contain alphabets and numeric digits.</a:t>
            </a:r>
          </a:p>
          <a:p>
            <a:r>
              <a:rPr lang="en-IN" dirty="0" smtClean="0"/>
              <a:t>They cannot contain spaces and special characters, except the underscore (_) and the dollar ($) sign.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066800" y="3352800"/>
            <a:ext cx="5181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u="sng" dirty="0" smtClean="0"/>
              <a:t>Example:-</a:t>
            </a:r>
          </a:p>
          <a:p>
            <a:r>
              <a:rPr lang="en-IN" dirty="0" smtClean="0"/>
              <a:t>class Car { 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//field </a:t>
            </a:r>
          </a:p>
          <a:p>
            <a:r>
              <a:rPr lang="en-IN" dirty="0" err="1" smtClean="0"/>
              <a:t>engine:string</a:t>
            </a:r>
            <a:r>
              <a:rPr lang="en-IN" dirty="0" smtClean="0"/>
              <a:t>;</a:t>
            </a:r>
          </a:p>
          <a:p>
            <a:endParaRPr lang="en-IN" dirty="0" smtClean="0"/>
          </a:p>
          <a:p>
            <a:r>
              <a:rPr lang="en-IN" dirty="0" smtClean="0"/>
              <a:t> </a:t>
            </a:r>
            <a:r>
              <a:rPr lang="en-IN" dirty="0" smtClean="0">
                <a:solidFill>
                  <a:srgbClr val="FF0000"/>
                </a:solidFill>
              </a:rPr>
              <a:t>//constructor </a:t>
            </a:r>
          </a:p>
          <a:p>
            <a:r>
              <a:rPr lang="en-IN" dirty="0" smtClean="0"/>
              <a:t>constructor(</a:t>
            </a:r>
            <a:r>
              <a:rPr lang="en-IN" dirty="0" err="1" smtClean="0"/>
              <a:t>engine:string</a:t>
            </a:r>
            <a:r>
              <a:rPr lang="en-IN" dirty="0" smtClean="0"/>
              <a:t>) { </a:t>
            </a:r>
            <a:r>
              <a:rPr lang="en-IN" dirty="0" err="1" smtClean="0"/>
              <a:t>this.engine</a:t>
            </a:r>
            <a:r>
              <a:rPr lang="en-IN" dirty="0" smtClean="0"/>
              <a:t> = engine }</a:t>
            </a:r>
          </a:p>
          <a:p>
            <a:endParaRPr lang="en-IN" dirty="0" smtClean="0"/>
          </a:p>
          <a:p>
            <a:r>
              <a:rPr lang="en-IN" dirty="0" smtClean="0"/>
              <a:t> </a:t>
            </a:r>
            <a:r>
              <a:rPr lang="en-IN" dirty="0" smtClean="0">
                <a:solidFill>
                  <a:srgbClr val="FF0000"/>
                </a:solidFill>
              </a:rPr>
              <a:t>//function</a:t>
            </a:r>
          </a:p>
          <a:p>
            <a:r>
              <a:rPr lang="en-IN" dirty="0" smtClean="0"/>
              <a:t> </a:t>
            </a:r>
            <a:r>
              <a:rPr lang="en-IN" dirty="0" err="1" smtClean="0"/>
              <a:t>disp</a:t>
            </a:r>
            <a:r>
              <a:rPr lang="en-IN" dirty="0" smtClean="0"/>
              <a:t>():void { console.log("Engine is : "+</a:t>
            </a:r>
            <a:r>
              <a:rPr lang="en-IN" dirty="0" err="1" smtClean="0"/>
              <a:t>this.engine</a:t>
            </a:r>
            <a:r>
              <a:rPr lang="en-IN" dirty="0" smtClean="0"/>
              <a:t>) } }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2720">
              <a:lnSpc>
                <a:spcPct val="100000"/>
              </a:lnSpc>
              <a:spcBef>
                <a:spcPts val="100"/>
              </a:spcBef>
              <a:tabLst>
                <a:tab pos="10147300" algn="l"/>
              </a:tabLst>
            </a:pPr>
            <a:r>
              <a:rPr lang="en-US" spc="215" dirty="0" err="1" smtClean="0"/>
              <a:t>TypeScript</a:t>
            </a:r>
            <a:r>
              <a:rPr lang="en-US" spc="215" dirty="0" smtClean="0"/>
              <a:t> - Variables</a:t>
            </a:r>
            <a:r>
              <a:rPr smtClean="0">
                <a:latin typeface="Times New Roman"/>
                <a:cs typeface="Times New Roman"/>
              </a:rPr>
              <a:t>	</a:t>
            </a:r>
            <a:endParaRPr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026412" y="1828800"/>
            <a:ext cx="10139174" cy="44448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Const</a:t>
            </a:r>
            <a:r>
              <a:rPr lang="en-IN" dirty="0" smtClean="0"/>
              <a:t>:  Variables can be declared using const similar to </a:t>
            </a:r>
            <a:r>
              <a:rPr lang="en-IN" dirty="0" err="1" smtClean="0"/>
              <a:t>var</a:t>
            </a:r>
            <a:r>
              <a:rPr lang="en-IN" dirty="0" smtClean="0"/>
              <a:t> or let declarations. The const makes a variable a constant where its value cannot be changed. Const variables have the same scoping rules as let variables.</a:t>
            </a:r>
          </a:p>
          <a:p>
            <a:endParaRPr lang="en-IN" dirty="0" smtClean="0"/>
          </a:p>
          <a:p>
            <a:r>
              <a:rPr lang="en-IN" dirty="0" err="1" smtClean="0">
                <a:solidFill>
                  <a:srgbClr val="FF0000"/>
                </a:solidFill>
              </a:rPr>
              <a:t>var</a:t>
            </a:r>
            <a:r>
              <a:rPr lang="en-IN" dirty="0" smtClean="0"/>
              <a:t> : Variables in </a:t>
            </a:r>
            <a:r>
              <a:rPr lang="en-IN" dirty="0" err="1" smtClean="0"/>
              <a:t>TypeScript</a:t>
            </a:r>
            <a:r>
              <a:rPr lang="en-IN" dirty="0" smtClean="0"/>
              <a:t> can be declared using </a:t>
            </a:r>
            <a:r>
              <a:rPr lang="en-IN" dirty="0" err="1" smtClean="0"/>
              <a:t>var</a:t>
            </a:r>
            <a:r>
              <a:rPr lang="en-IN" dirty="0" smtClean="0"/>
              <a:t> keyword, same as in JavaScript. The scoping rules remains the same as in JavaScript.</a:t>
            </a:r>
          </a:p>
          <a:p>
            <a:endParaRPr lang="en-IN" dirty="0" smtClean="0"/>
          </a:p>
          <a:p>
            <a:r>
              <a:rPr lang="en-IN" dirty="0" smtClean="0">
                <a:solidFill>
                  <a:srgbClr val="FF0000"/>
                </a:solidFill>
              </a:rPr>
              <a:t>let</a:t>
            </a:r>
            <a:r>
              <a:rPr lang="en-IN" dirty="0" smtClean="0"/>
              <a:t> : To solve problems with </a:t>
            </a:r>
            <a:r>
              <a:rPr lang="en-IN" dirty="0" err="1" smtClean="0"/>
              <a:t>var</a:t>
            </a:r>
            <a:r>
              <a:rPr lang="en-IN" dirty="0" smtClean="0"/>
              <a:t> declarations, ES6 introduced two new types of variable declarations in JavaScript, using the keywords let and const. </a:t>
            </a:r>
            <a:r>
              <a:rPr lang="en-IN" dirty="0" err="1" smtClean="0"/>
              <a:t>TypeScript</a:t>
            </a:r>
            <a:r>
              <a:rPr lang="en-IN" dirty="0" smtClean="0"/>
              <a:t>, being a superset of JavaScript, also supports these new types of variable declarations.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5689" y="933699"/>
            <a:ext cx="10160621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2720">
              <a:lnSpc>
                <a:spcPct val="100000"/>
              </a:lnSpc>
              <a:spcBef>
                <a:spcPts val="100"/>
              </a:spcBef>
              <a:tabLst>
                <a:tab pos="10147300" algn="l"/>
              </a:tabLst>
            </a:pPr>
            <a:r>
              <a:rPr lang="en-US" spc="215" dirty="0" err="1" smtClean="0"/>
              <a:t>TypeScript</a:t>
            </a:r>
            <a:r>
              <a:rPr lang="en-US" spc="215" dirty="0" smtClean="0"/>
              <a:t> </a:t>
            </a:r>
            <a:r>
              <a:rPr dirty="0">
                <a:latin typeface="Times New Roman"/>
                <a:cs typeface="Times New Roman"/>
              </a:rPr>
              <a:t>	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904999"/>
            <a:ext cx="3200400" cy="4306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29400" y="1828800"/>
            <a:ext cx="3649004" cy="430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5689" y="933699"/>
            <a:ext cx="10160621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2720">
              <a:lnSpc>
                <a:spcPct val="100000"/>
              </a:lnSpc>
              <a:spcBef>
                <a:spcPts val="100"/>
              </a:spcBef>
              <a:tabLst>
                <a:tab pos="10147300" algn="l"/>
              </a:tabLst>
            </a:pPr>
            <a:r>
              <a:rPr lang="en-US" spc="215" dirty="0" err="1" smtClean="0"/>
              <a:t>TypeScript</a:t>
            </a:r>
            <a:r>
              <a:rPr lang="en-US" spc="215" dirty="0" smtClean="0"/>
              <a:t> </a:t>
            </a:r>
            <a:r>
              <a:rPr dirty="0">
                <a:latin typeface="Times New Roman"/>
                <a:cs typeface="Times New Roman"/>
              </a:rPr>
              <a:t>	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828800"/>
            <a:ext cx="3801458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77000" y="1752600"/>
            <a:ext cx="3505200" cy="4473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5689" y="933699"/>
            <a:ext cx="10160621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2720">
              <a:lnSpc>
                <a:spcPct val="100000"/>
              </a:lnSpc>
              <a:spcBef>
                <a:spcPts val="100"/>
              </a:spcBef>
              <a:tabLst>
                <a:tab pos="10147300" algn="l"/>
              </a:tabLst>
            </a:pPr>
            <a:r>
              <a:rPr lang="en-US" spc="215" dirty="0" err="1" smtClean="0"/>
              <a:t>TypeScript</a:t>
            </a:r>
            <a:r>
              <a:rPr lang="en-US" spc="215" dirty="0" smtClean="0"/>
              <a:t> </a:t>
            </a:r>
            <a:r>
              <a:rPr dirty="0">
                <a:latin typeface="Times New Roman"/>
                <a:cs typeface="Times New Roman"/>
              </a:rPr>
              <a:t>	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904999"/>
            <a:ext cx="3276600" cy="4098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43399" y="1905000"/>
            <a:ext cx="2835835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343400" y="3733800"/>
            <a:ext cx="2823882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696200" y="1828800"/>
            <a:ext cx="3048000" cy="4031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847</TotalTime>
  <Words>498</Words>
  <Application>Microsoft Office PowerPoint</Application>
  <PresentationFormat>Custom</PresentationFormat>
  <Paragraphs>77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Slide 1</vt:lpstr>
      <vt:lpstr>What is TypeScript? </vt:lpstr>
      <vt:lpstr>Slide 3</vt:lpstr>
      <vt:lpstr>TypeScript - Class </vt:lpstr>
      <vt:lpstr>TypeScript - Variables </vt:lpstr>
      <vt:lpstr>TypeScript - Variables </vt:lpstr>
      <vt:lpstr>TypeScript  </vt:lpstr>
      <vt:lpstr>TypeScript  </vt:lpstr>
      <vt:lpstr>TypeScript  </vt:lpstr>
      <vt:lpstr>TypeScript  </vt:lpstr>
      <vt:lpstr>Slide 11</vt:lpstr>
      <vt:lpstr>Slide 12</vt:lpstr>
      <vt:lpstr>Slide 13</vt:lpstr>
      <vt:lpstr>Slide 14</vt:lpstr>
      <vt:lpstr>Slide 15</vt:lpstr>
      <vt:lpstr>Two-way Data Binding </vt:lpstr>
      <vt:lpstr>That’s All For Today Day-1 !!  </vt:lpstr>
      <vt:lpstr>Var vs Let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</dc:title>
  <dc:creator>Shiva</dc:creator>
  <cp:lastModifiedBy>Shiva</cp:lastModifiedBy>
  <cp:revision>72</cp:revision>
  <dcterms:created xsi:type="dcterms:W3CDTF">2021-08-07T18:51:14Z</dcterms:created>
  <dcterms:modified xsi:type="dcterms:W3CDTF">2021-08-09T14:45:33Z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2017-01-05T00:00:00Z</vt:filetime>
  </property>
  <property fmtid="{D5CDD505-2E9C-101B-9397-08002B2CF9AE}" pid="3" name="Creator">
    <vt:lpwstr>Online2PDF.com</vt:lpwstr>
  </property>
  <property fmtid="{D5CDD505-2E9C-101B-9397-08002B2CF9AE}" pid="4" name="LastSaved">
    <vt:filetime>2017-01-05T00:00:00Z</vt:filetime>
  </property>
</Properties>
</file>