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59" r:id="rId3"/>
    <p:sldId id="360" r:id="rId4"/>
    <p:sldId id="361" r:id="rId5"/>
    <p:sldId id="362" r:id="rId6"/>
    <p:sldId id="304" r:id="rId7"/>
    <p:sldId id="305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4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Component Interactions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nb-NO" sz="3600" dirty="0" smtClean="0"/>
              <a:t>Parent to Child</a:t>
            </a:r>
          </a:p>
          <a:p>
            <a:pPr marL="342900" indent="-342900">
              <a:buAutoNum type="arabicParenR"/>
            </a:pPr>
            <a:r>
              <a:rPr lang="nb-NO" sz="3600" dirty="0" smtClean="0"/>
              <a:t>Child to Parent</a:t>
            </a:r>
          </a:p>
          <a:p>
            <a:pPr marL="342900" indent="-342900">
              <a:buAutoNum type="arabicParenR"/>
            </a:pPr>
            <a:r>
              <a:rPr lang="nb-NO" sz="3600" dirty="0" smtClean="0"/>
              <a:t>Siblings transfer</a:t>
            </a:r>
          </a:p>
          <a:p>
            <a:pPr marL="342900" indent="-342900">
              <a:buAutoNum type="arabicParenR"/>
            </a:pPr>
            <a:r>
              <a:rPr lang="nb-NO" sz="3600" dirty="0" smtClean="0"/>
              <a:t>Viewchild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Component Interaction -1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026" name="Picture 2" descr="C:\Users\Shiva\Downloads\Angular Download\1__kN5VqMEVb8Uad4Rmv1ph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04900"/>
            <a:ext cx="8391525" cy="499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Component Interaction -2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050" name="Picture 2" descr="C:\Users\Shiva\Downloads\Angular Download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57400"/>
            <a:ext cx="3471862" cy="3218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049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Component Interaction -3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074" name="Picture 2" descr="C:\Users\Shiva\Downloads\Angular Download\compodoc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9627577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smtClean="0"/>
              <a:t> </a:t>
            </a:r>
            <a:r>
              <a:rPr lang="en-US" spc="-325" smtClean="0"/>
              <a:t>Day-5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46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Angular Component Interactions</vt:lpstr>
      <vt:lpstr>Angular Component Interaction -1</vt:lpstr>
      <vt:lpstr>Angular Component Interaction -2</vt:lpstr>
      <vt:lpstr>Angular Component Interaction -3</vt:lpstr>
      <vt:lpstr>That’s All For Today Day-5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183</cp:revision>
  <dcterms:created xsi:type="dcterms:W3CDTF">2021-08-07T18:51:14Z</dcterms:created>
  <dcterms:modified xsi:type="dcterms:W3CDTF">2021-08-12T20:38:45Z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