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04" r:id="rId14"/>
    <p:sldId id="305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858" y="-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4D22F-A5E5-4C5F-958A-551F97431637}" type="datetimeFigureOut">
              <a:rPr lang="en-US" smtClean="0"/>
              <a:pPr/>
              <a:t>8/18/2021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7D996-B4BC-4C86-9DFD-FED4576C5D6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93410" y="1737725"/>
            <a:ext cx="9966960" cy="635"/>
          </a:xfrm>
          <a:custGeom>
            <a:avLst/>
            <a:gdLst/>
            <a:ahLst/>
            <a:cxnLst/>
            <a:rect l="l" t="t" r="r" b="b"/>
            <a:pathLst>
              <a:path w="9966960" h="635">
                <a:moveTo>
                  <a:pt x="0" y="0"/>
                </a:moveTo>
                <a:lnTo>
                  <a:pt x="9966962" y="396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978776"/>
            <a:ext cx="12188825" cy="1878964"/>
          </a:xfrm>
          <a:custGeom>
            <a:avLst/>
            <a:gdLst/>
            <a:ahLst/>
            <a:cxnLst/>
            <a:rect l="l" t="t" r="r" b="b"/>
            <a:pathLst>
              <a:path w="12188825" h="1878965">
                <a:moveTo>
                  <a:pt x="0" y="1878865"/>
                </a:moveTo>
                <a:lnTo>
                  <a:pt x="12188585" y="1878865"/>
                </a:lnTo>
                <a:lnTo>
                  <a:pt x="12188585" y="0"/>
                </a:lnTo>
                <a:lnTo>
                  <a:pt x="0" y="0"/>
                </a:lnTo>
                <a:lnTo>
                  <a:pt x="0" y="187886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15066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585" y="0"/>
                </a:moveTo>
                <a:lnTo>
                  <a:pt x="0" y="0"/>
                </a:lnTo>
                <a:lnTo>
                  <a:pt x="0" y="63710"/>
                </a:lnTo>
                <a:lnTo>
                  <a:pt x="12188585" y="63710"/>
                </a:lnTo>
                <a:lnTo>
                  <a:pt x="12188585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8736" y="2682746"/>
            <a:ext cx="1179943" cy="12466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1277" y="2848428"/>
            <a:ext cx="6949444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B62E3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59636" y="4485257"/>
            <a:ext cx="987272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755" y="0"/>
                </a:moveTo>
                <a:lnTo>
                  <a:pt x="0" y="0"/>
                </a:lnTo>
                <a:lnTo>
                  <a:pt x="0" y="456843"/>
                </a:lnTo>
                <a:lnTo>
                  <a:pt x="12191755" y="456843"/>
                </a:lnTo>
                <a:lnTo>
                  <a:pt x="1219175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197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12191755" y="0"/>
                </a:moveTo>
                <a:lnTo>
                  <a:pt x="0" y="0"/>
                </a:lnTo>
                <a:lnTo>
                  <a:pt x="0" y="65520"/>
                </a:lnTo>
                <a:lnTo>
                  <a:pt x="12191755" y="65520"/>
                </a:lnTo>
                <a:lnTo>
                  <a:pt x="12191755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689" y="933699"/>
            <a:ext cx="1016062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6412" y="2032757"/>
            <a:ext cx="10139174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shiva1991@live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410" y="1737725"/>
            <a:ext cx="9966960" cy="635"/>
          </a:xfrm>
          <a:custGeom>
            <a:avLst/>
            <a:gdLst/>
            <a:ahLst/>
            <a:cxnLst/>
            <a:rect l="l" t="t" r="r" b="b"/>
            <a:pathLst>
              <a:path w="9966960" h="635">
                <a:moveTo>
                  <a:pt x="0" y="0"/>
                </a:moveTo>
                <a:lnTo>
                  <a:pt x="9966962" y="396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34197"/>
            <a:ext cx="12192000" cy="523875"/>
            <a:chOff x="0" y="6334197"/>
            <a:chExt cx="12192000" cy="523875"/>
          </a:xfrm>
        </p:grpSpPr>
        <p:sp>
          <p:nvSpPr>
            <p:cNvPr id="4" name="object 4"/>
            <p:cNvSpPr/>
            <p:nvPr/>
          </p:nvSpPr>
          <p:spPr>
            <a:xfrm>
              <a:off x="3238" y="6400799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585" y="0"/>
                  </a:moveTo>
                  <a:lnTo>
                    <a:pt x="0" y="0"/>
                  </a:lnTo>
                  <a:lnTo>
                    <a:pt x="0" y="456843"/>
                  </a:lnTo>
                  <a:lnTo>
                    <a:pt x="12188585" y="456843"/>
                  </a:lnTo>
                  <a:lnTo>
                    <a:pt x="1218858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34197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585" y="0"/>
                  </a:moveTo>
                  <a:lnTo>
                    <a:pt x="0" y="0"/>
                  </a:lnTo>
                  <a:lnTo>
                    <a:pt x="0" y="63722"/>
                  </a:lnTo>
                  <a:lnTo>
                    <a:pt x="12188585" y="63722"/>
                  </a:lnTo>
                  <a:lnTo>
                    <a:pt x="12188585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207437" y="4343400"/>
            <a:ext cx="9875520" cy="635"/>
          </a:xfrm>
          <a:custGeom>
            <a:avLst/>
            <a:gdLst/>
            <a:ahLst/>
            <a:cxnLst/>
            <a:rect l="l" t="t" r="r" b="b"/>
            <a:pathLst>
              <a:path w="9875520" h="635">
                <a:moveTo>
                  <a:pt x="0" y="0"/>
                </a:moveTo>
                <a:lnTo>
                  <a:pt x="9875486" y="380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10" name="AutoShape 10" descr="SEO Guide to Angular: Everything You Need to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12" name="AutoShape 12" descr="SEO Guide to Angular: Everything You Need to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13" name="Picture 13" descr="C:\Users\Shiva\Downloads\Angular Download\the-seo-guide-to-angular-760x4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101346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Angula</a:t>
            </a:r>
            <a:r>
              <a:rPr b="1" spc="-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r</a:t>
            </a:r>
            <a:r>
              <a:rPr lang="en-US" b="1" spc="-5" dirty="0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 </a:t>
            </a:r>
            <a:r>
              <a:rPr lang="en-IN" b="1" dirty="0" smtClean="0">
                <a:latin typeface="+mj-lt"/>
                <a:cs typeface="Times New Roman" pitchFamily="18" charset="0"/>
              </a:rPr>
              <a:t>Lifecycle Hooks : </a:t>
            </a:r>
            <a:endParaRPr b="1" spc="-5" dirty="0">
              <a:solidFill>
                <a:srgbClr val="23285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22" name="AutoShape 2" descr="Angular Component Lifecycle : GeeksArray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09600" y="1371601"/>
            <a:ext cx="1089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err="1" smtClean="0"/>
              <a:t>ngOnDestroy</a:t>
            </a:r>
            <a:r>
              <a:rPr lang="en-IN" sz="3200" b="1" dirty="0" smtClean="0"/>
              <a:t> </a:t>
            </a:r>
            <a:r>
              <a:rPr lang="en-IN" sz="3200" dirty="0" smtClean="0"/>
              <a:t>− This is the cleanup phase just before Angular destroys the directive/component.</a:t>
            </a:r>
            <a:endParaRPr lang="en-IN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Angula</a:t>
            </a:r>
            <a:r>
              <a:rPr b="1" spc="-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r</a:t>
            </a:r>
            <a:r>
              <a:rPr lang="en-US" b="1" spc="-5" dirty="0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 </a:t>
            </a:r>
            <a:r>
              <a:rPr lang="en-IN" b="1" dirty="0" smtClean="0">
                <a:latin typeface="+mj-lt"/>
                <a:cs typeface="Times New Roman" pitchFamily="18" charset="0"/>
              </a:rPr>
              <a:t>API: </a:t>
            </a:r>
            <a:endParaRPr b="1" spc="-5" dirty="0">
              <a:solidFill>
                <a:srgbClr val="23285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22" name="AutoShape 2" descr="Angular Component Lifecycle : GeeksArray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362" name="Picture 2" descr="C:\Users\Shiva\Downloads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828800"/>
            <a:ext cx="5924550" cy="33177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Angula</a:t>
            </a:r>
            <a:r>
              <a:rPr b="1" spc="-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r</a:t>
            </a:r>
            <a:r>
              <a:rPr lang="en-US" b="1" spc="-5" dirty="0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 </a:t>
            </a:r>
            <a:r>
              <a:rPr lang="en-IN" b="1" dirty="0" smtClean="0">
                <a:latin typeface="+mj-lt"/>
                <a:cs typeface="Times New Roman" pitchFamily="18" charset="0"/>
              </a:rPr>
              <a:t>Interceptors: </a:t>
            </a:r>
            <a:endParaRPr b="1" spc="-5" dirty="0">
              <a:solidFill>
                <a:srgbClr val="23285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22" name="AutoShape 2" descr="Angular Component Lifecycle : GeeksArray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338" name="Picture 2" descr="C:\Users\Shiva\Downloads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81200"/>
            <a:ext cx="7926458" cy="2071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689" y="933699"/>
            <a:ext cx="1016062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algn="ctr">
              <a:lnSpc>
                <a:spcPct val="100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spc="-969" dirty="0"/>
              <a:t>T</a:t>
            </a:r>
            <a:r>
              <a:rPr spc="-165" dirty="0"/>
              <a:t>h</a:t>
            </a:r>
            <a:r>
              <a:rPr spc="340" dirty="0"/>
              <a:t>a</a:t>
            </a:r>
            <a:r>
              <a:rPr spc="-310" dirty="0"/>
              <a:t>t</a:t>
            </a:r>
            <a:r>
              <a:rPr spc="340" dirty="0"/>
              <a:t>’</a:t>
            </a:r>
            <a:r>
              <a:rPr spc="-640" dirty="0"/>
              <a:t>s</a:t>
            </a:r>
            <a:r>
              <a:rPr spc="-450" dirty="0"/>
              <a:t> </a:t>
            </a:r>
            <a:r>
              <a:rPr spc="215" dirty="0"/>
              <a:t>A</a:t>
            </a:r>
            <a:r>
              <a:rPr spc="-409" dirty="0"/>
              <a:t>l</a:t>
            </a:r>
            <a:r>
              <a:rPr spc="-360" dirty="0"/>
              <a:t>l</a:t>
            </a:r>
            <a:r>
              <a:rPr spc="-465" dirty="0"/>
              <a:t> </a:t>
            </a:r>
            <a:r>
              <a:rPr spc="-484"/>
              <a:t>F</a:t>
            </a:r>
            <a:r>
              <a:rPr spc="175"/>
              <a:t>o</a:t>
            </a:r>
            <a:r>
              <a:rPr spc="-605"/>
              <a:t>r</a:t>
            </a:r>
            <a:r>
              <a:rPr spc="-470"/>
              <a:t> </a:t>
            </a:r>
            <a:r>
              <a:rPr spc="-969" smtClean="0"/>
              <a:t>T</a:t>
            </a:r>
            <a:r>
              <a:rPr spc="175" smtClean="0"/>
              <a:t>o</a:t>
            </a:r>
            <a:r>
              <a:rPr spc="245" smtClean="0"/>
              <a:t>d</a:t>
            </a:r>
            <a:r>
              <a:rPr spc="340" smtClean="0"/>
              <a:t>a</a:t>
            </a:r>
            <a:r>
              <a:rPr spc="-325" smtClean="0"/>
              <a:t>y</a:t>
            </a:r>
            <a:r>
              <a:rPr lang="en-US" spc="-325" dirty="0" smtClean="0"/>
              <a:t> </a:t>
            </a:r>
            <a:r>
              <a:rPr lang="en-US" spc="-325" dirty="0" smtClean="0"/>
              <a:t>Day-8 </a:t>
            </a:r>
            <a:r>
              <a:rPr spc="-525" smtClean="0"/>
              <a:t>!</a:t>
            </a:r>
            <a:r>
              <a:rPr spc="-475" smtClean="0"/>
              <a:t>!</a:t>
            </a:r>
            <a:r>
              <a:rPr/>
              <a:t>	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0" y="2895600"/>
            <a:ext cx="1219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600" spc="-5" dirty="0" smtClean="0">
                <a:latin typeface="Arial MT"/>
                <a:cs typeface="Arial MT"/>
              </a:rPr>
              <a:t>Questions?</a:t>
            </a:r>
            <a:endParaRPr lang="en-IN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21277" y="2848428"/>
            <a:ext cx="694944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solidFill>
                  <a:srgbClr val="000000"/>
                </a:solidFill>
              </a:rPr>
              <a:t>Thank </a:t>
            </a:r>
            <a:r>
              <a:rPr lang="en-US" dirty="0" smtClean="0"/>
              <a:t>You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20363" y="5280150"/>
            <a:ext cx="283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shiva1991@live.com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5" smtClean="0">
                <a:solidFill>
                  <a:srgbClr val="232852"/>
                </a:solidFill>
                <a:latin typeface="Times New Roman" pitchFamily="18" charset="0"/>
                <a:cs typeface="Times New Roman" pitchFamily="18" charset="0"/>
              </a:rPr>
              <a:t>Angula</a:t>
            </a:r>
            <a:r>
              <a:rPr b="1" spc="-5" smtClean="0">
                <a:solidFill>
                  <a:srgbClr val="23285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spc="-5" dirty="0" smtClean="0">
                <a:solidFill>
                  <a:srgbClr val="23285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Lifecycle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Hooks</a:t>
            </a:r>
            <a:endParaRPr b="1" spc="-5" dirty="0">
              <a:solidFill>
                <a:srgbClr val="23285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22" name="AutoShape 2" descr="Angular Component Lifecycle : GeeksArray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4" name="Picture 4" descr="C:\Users\Shiva\Downloads\angular-component-lifecyc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304800"/>
            <a:ext cx="4114800" cy="5652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Angula</a:t>
            </a:r>
            <a:r>
              <a:rPr b="1" spc="-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r</a:t>
            </a:r>
            <a:r>
              <a:rPr lang="en-US" b="1" spc="-5" dirty="0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 </a:t>
            </a:r>
            <a:r>
              <a:rPr lang="en-IN" b="1" dirty="0" smtClean="0">
                <a:latin typeface="+mj-lt"/>
                <a:cs typeface="Times New Roman" pitchFamily="18" charset="0"/>
              </a:rPr>
              <a:t>Lifecycle Hooks : </a:t>
            </a:r>
            <a:endParaRPr b="1" spc="-5" dirty="0">
              <a:solidFill>
                <a:srgbClr val="23285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22" name="AutoShape 2" descr="Angular Component Lifecycle : GeeksArray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09600" y="1371601"/>
            <a:ext cx="1089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err="1" smtClean="0"/>
              <a:t>ngOnChanges</a:t>
            </a:r>
            <a:r>
              <a:rPr lang="en-IN" sz="3200" dirty="0" smtClean="0"/>
              <a:t> − When the value of a data bound property changes, then this method is called. 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Angula</a:t>
            </a:r>
            <a:r>
              <a:rPr b="1" spc="-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r</a:t>
            </a:r>
            <a:r>
              <a:rPr lang="en-US" b="1" spc="-5" dirty="0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 </a:t>
            </a:r>
            <a:r>
              <a:rPr lang="en-IN" b="1" dirty="0" smtClean="0">
                <a:latin typeface="+mj-lt"/>
                <a:cs typeface="Times New Roman" pitchFamily="18" charset="0"/>
              </a:rPr>
              <a:t>Lifecycle Hooks : </a:t>
            </a:r>
            <a:endParaRPr b="1" spc="-5" dirty="0">
              <a:solidFill>
                <a:srgbClr val="23285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22" name="AutoShape 2" descr="Angular Component Lifecycle : GeeksArray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09600" y="1371601"/>
            <a:ext cx="1089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err="1" smtClean="0"/>
              <a:t>ngOnInit</a:t>
            </a:r>
            <a:r>
              <a:rPr lang="en-IN" sz="3200" dirty="0" smtClean="0"/>
              <a:t> − This is called whenever the initialization of the directive/component after Angular first displays the data-bound properties happens. 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Angula</a:t>
            </a:r>
            <a:r>
              <a:rPr b="1" spc="-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r</a:t>
            </a:r>
            <a:r>
              <a:rPr lang="en-US" b="1" spc="-5" dirty="0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 </a:t>
            </a:r>
            <a:r>
              <a:rPr lang="en-IN" b="1" dirty="0" smtClean="0">
                <a:latin typeface="+mj-lt"/>
                <a:cs typeface="Times New Roman" pitchFamily="18" charset="0"/>
              </a:rPr>
              <a:t>Lifecycle Hooks : </a:t>
            </a:r>
            <a:endParaRPr b="1" spc="-5" dirty="0">
              <a:solidFill>
                <a:srgbClr val="23285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22" name="AutoShape 2" descr="Angular Component Lifecycle : GeeksArray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09600" y="1371601"/>
            <a:ext cx="1089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err="1" smtClean="0"/>
              <a:t>ngDoCheck</a:t>
            </a:r>
            <a:r>
              <a:rPr lang="en-IN" sz="3200" b="1" dirty="0" smtClean="0"/>
              <a:t> </a:t>
            </a:r>
            <a:r>
              <a:rPr lang="en-IN" sz="3200" dirty="0" smtClean="0"/>
              <a:t>− This is for the detection and to act on changes that Angular can't or won't detect on its own. 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Angula</a:t>
            </a:r>
            <a:r>
              <a:rPr b="1" spc="-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r</a:t>
            </a:r>
            <a:r>
              <a:rPr lang="en-US" b="1" spc="-5" dirty="0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 </a:t>
            </a:r>
            <a:r>
              <a:rPr lang="en-IN" b="1" dirty="0" smtClean="0">
                <a:latin typeface="+mj-lt"/>
                <a:cs typeface="Times New Roman" pitchFamily="18" charset="0"/>
              </a:rPr>
              <a:t>Lifecycle Hooks : </a:t>
            </a:r>
            <a:endParaRPr b="1" spc="-5" dirty="0">
              <a:solidFill>
                <a:srgbClr val="23285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22" name="AutoShape 2" descr="Angular Component Lifecycle : GeeksArray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09600" y="1371601"/>
            <a:ext cx="1089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err="1" smtClean="0"/>
              <a:t>ngAfterContentInit</a:t>
            </a:r>
            <a:r>
              <a:rPr lang="en-IN" sz="3200" dirty="0" smtClean="0"/>
              <a:t> − This is called in response after Angular projects external content into the component's view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Angula</a:t>
            </a:r>
            <a:r>
              <a:rPr b="1" spc="-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r</a:t>
            </a:r>
            <a:r>
              <a:rPr lang="en-US" b="1" spc="-5" dirty="0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 </a:t>
            </a:r>
            <a:r>
              <a:rPr lang="en-IN" b="1" dirty="0" smtClean="0">
                <a:latin typeface="+mj-lt"/>
                <a:cs typeface="Times New Roman" pitchFamily="18" charset="0"/>
              </a:rPr>
              <a:t>Lifecycle Hooks : </a:t>
            </a:r>
            <a:endParaRPr b="1" spc="-5" dirty="0">
              <a:solidFill>
                <a:srgbClr val="23285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22" name="AutoShape 2" descr="Angular Component Lifecycle : GeeksArray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09600" y="1371601"/>
            <a:ext cx="1089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err="1" smtClean="0"/>
              <a:t>ngAfterContentChecked</a:t>
            </a:r>
            <a:r>
              <a:rPr lang="en-IN" sz="3200" b="1" dirty="0" smtClean="0"/>
              <a:t> </a:t>
            </a:r>
            <a:r>
              <a:rPr lang="en-IN" sz="3200" dirty="0" smtClean="0"/>
              <a:t>− This is called in response after Angular checks the content projected into the component. </a:t>
            </a:r>
            <a:endParaRPr lang="en-IN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Angula</a:t>
            </a:r>
            <a:r>
              <a:rPr b="1" spc="-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r</a:t>
            </a:r>
            <a:r>
              <a:rPr lang="en-US" b="1" spc="-5" dirty="0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 </a:t>
            </a:r>
            <a:r>
              <a:rPr lang="en-IN" b="1" dirty="0" smtClean="0">
                <a:latin typeface="+mj-lt"/>
                <a:cs typeface="Times New Roman" pitchFamily="18" charset="0"/>
              </a:rPr>
              <a:t>Lifecycle Hooks : </a:t>
            </a:r>
            <a:endParaRPr b="1" spc="-5" dirty="0">
              <a:solidFill>
                <a:srgbClr val="23285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22" name="AutoShape 2" descr="Angular Component Lifecycle : GeeksArray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09600" y="1371601"/>
            <a:ext cx="1089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err="1" smtClean="0"/>
              <a:t>ngAfterViewInit</a:t>
            </a:r>
            <a:r>
              <a:rPr lang="en-IN" sz="3200" dirty="0" smtClean="0"/>
              <a:t> − This is called in response after Angular initializes the component's views and child views.  </a:t>
            </a:r>
            <a:endParaRPr lang="en-I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Angula</a:t>
            </a:r>
            <a:r>
              <a:rPr b="1" spc="-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r</a:t>
            </a:r>
            <a:r>
              <a:rPr lang="en-US" b="1" spc="-5" dirty="0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 </a:t>
            </a:r>
            <a:r>
              <a:rPr lang="en-IN" b="1" dirty="0" smtClean="0">
                <a:latin typeface="+mj-lt"/>
                <a:cs typeface="Times New Roman" pitchFamily="18" charset="0"/>
              </a:rPr>
              <a:t>Lifecycle Hooks : </a:t>
            </a:r>
            <a:endParaRPr b="1" spc="-5" dirty="0">
              <a:solidFill>
                <a:srgbClr val="23285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22" name="AutoShape 2" descr="Angular Component Lifecycle : GeeksArray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09600" y="1371601"/>
            <a:ext cx="1089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err="1" smtClean="0"/>
              <a:t>ngAfterViewChecked</a:t>
            </a:r>
            <a:r>
              <a:rPr lang="en-IN" sz="3200" dirty="0" smtClean="0"/>
              <a:t> − This is called in response after Angular checks the component's views and child views.</a:t>
            </a:r>
            <a:endParaRPr lang="en-IN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2255</TotalTime>
  <Words>215</Words>
  <Application>Microsoft Office PowerPoint</Application>
  <PresentationFormat>Custom</PresentationFormat>
  <Paragraphs>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Angular Lifecycle Hooks</vt:lpstr>
      <vt:lpstr>Angular Lifecycle Hooks : </vt:lpstr>
      <vt:lpstr>Angular Lifecycle Hooks : </vt:lpstr>
      <vt:lpstr>Angular Lifecycle Hooks : </vt:lpstr>
      <vt:lpstr>Angular Lifecycle Hooks : </vt:lpstr>
      <vt:lpstr>Angular Lifecycle Hooks : </vt:lpstr>
      <vt:lpstr>Angular Lifecycle Hooks : </vt:lpstr>
      <vt:lpstr>Angular Lifecycle Hooks : </vt:lpstr>
      <vt:lpstr>Angular Lifecycle Hooks : </vt:lpstr>
      <vt:lpstr>Angular API: </vt:lpstr>
      <vt:lpstr>Angular Interceptors: </vt:lpstr>
      <vt:lpstr>That’s All For Today Day-8 !! 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</dc:title>
  <dc:creator>Shiva</dc:creator>
  <cp:lastModifiedBy>Shiva</cp:lastModifiedBy>
  <cp:revision>204</cp:revision>
  <dcterms:created xsi:type="dcterms:W3CDTF">2021-08-07T18:51:14Z</dcterms:created>
  <dcterms:modified xsi:type="dcterms:W3CDTF">2021-08-18T19:31:08Z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2017-01-05T00:00:00Z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2017-01-05T00:00:00Z</vt:filetime>
  </property>
</Properties>
</file>