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B575-52EF-4CFB-9555-78254B84423A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D17-A7BB-46C0-9CC9-443BE6034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85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B575-52EF-4CFB-9555-78254B84423A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D17-A7BB-46C0-9CC9-443BE6034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50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B575-52EF-4CFB-9555-78254B84423A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D17-A7BB-46C0-9CC9-443BE6034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1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B575-52EF-4CFB-9555-78254B84423A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D17-A7BB-46C0-9CC9-443BE6034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2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B575-52EF-4CFB-9555-78254B84423A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D17-A7BB-46C0-9CC9-443BE6034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74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B575-52EF-4CFB-9555-78254B84423A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D17-A7BB-46C0-9CC9-443BE6034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19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B575-52EF-4CFB-9555-78254B84423A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D17-A7BB-46C0-9CC9-443BE6034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1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B575-52EF-4CFB-9555-78254B84423A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D17-A7BB-46C0-9CC9-443BE6034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5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B575-52EF-4CFB-9555-78254B84423A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D17-A7BB-46C0-9CC9-443BE6034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65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B575-52EF-4CFB-9555-78254B84423A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D17-A7BB-46C0-9CC9-443BE6034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00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B575-52EF-4CFB-9555-78254B84423A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D17-A7BB-46C0-9CC9-443BE6034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80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B575-52EF-4CFB-9555-78254B84423A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BBD17-A7BB-46C0-9CC9-443BE6034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82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3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76"/>
            <a:ext cx="12192000" cy="680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6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2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9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</dc:creator>
  <cp:lastModifiedBy>prade</cp:lastModifiedBy>
  <cp:revision>1</cp:revision>
  <dcterms:created xsi:type="dcterms:W3CDTF">2024-08-18T06:52:21Z</dcterms:created>
  <dcterms:modified xsi:type="dcterms:W3CDTF">2024-08-18T06:59:43Z</dcterms:modified>
</cp:coreProperties>
</file>