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9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6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3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0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ED68-3A4B-47F6-A4FB-2E58AEC43B9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E404-8597-45EA-BB9A-BFAB9F9A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5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1" y="514350"/>
            <a:ext cx="9748157" cy="6000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7850" y="145018"/>
            <a:ext cx="173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modelling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3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35" y="269421"/>
            <a:ext cx="10058400" cy="2247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5" y="3021229"/>
            <a:ext cx="3429479" cy="3724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963" y="2771205"/>
            <a:ext cx="3019846" cy="4086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445" y="563336"/>
            <a:ext cx="129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Zomato table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008664" y="3771900"/>
            <a:ext cx="1869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Currency exchange table created for exchange all other countries currency to Indian currency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68020" y="3657600"/>
            <a:ext cx="133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Country code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2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</dc:creator>
  <cp:lastModifiedBy>prade</cp:lastModifiedBy>
  <cp:revision>1</cp:revision>
  <dcterms:created xsi:type="dcterms:W3CDTF">2024-08-18T08:04:12Z</dcterms:created>
  <dcterms:modified xsi:type="dcterms:W3CDTF">2024-08-18T08:04:43Z</dcterms:modified>
</cp:coreProperties>
</file>