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0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63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2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9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5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24DB-3038-4A8E-A466-CF5E965E08B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03D8-2504-4C0A-800B-C1B83247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1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63B-6AE2-B3DE-2647-6D1958CE1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 project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3137-BB43-8705-07C5-623277B88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Insurance premium prediction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77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F2B1-D02B-3A89-5CEF-0E1AF822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824"/>
            <a:ext cx="9905999" cy="65627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Objective</a:t>
            </a:r>
            <a:r>
              <a:rPr lang="en-US" sz="3600" b="1" dirty="0">
                <a:latin typeface="Book Antiqua" panose="02040602050305030304" pitchFamily="18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The goal of this project is to give an estimate of how much they need on their individual health situation and  Build a solution that should able to predict the premium of the personal for health insurance.</a:t>
            </a:r>
          </a:p>
          <a:p>
            <a:pPr marL="0" indent="0">
              <a:buNone/>
            </a:pPr>
            <a:endParaRPr lang="en-US" sz="28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Gets idea about how much amount required annually according to their own of health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Help in giving premium of health insurance.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9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EAE5-E950-416D-2F9C-B7254C63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/>
          <a:lstStyle/>
          <a:p>
            <a:r>
              <a:rPr lang="en-US" dirty="0"/>
              <a:t>ARCHITECTURE-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A4F83E-6ACB-9DED-487C-C645B8225815}"/>
              </a:ext>
            </a:extLst>
          </p:cNvPr>
          <p:cNvSpPr/>
          <p:nvPr/>
        </p:nvSpPr>
        <p:spPr>
          <a:xfrm>
            <a:off x="1419225" y="107632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F71303-AEC8-B6C8-4FDF-D4E1C69C4FD2}"/>
              </a:ext>
            </a:extLst>
          </p:cNvPr>
          <p:cNvSpPr/>
          <p:nvPr/>
        </p:nvSpPr>
        <p:spPr>
          <a:xfrm>
            <a:off x="4381500" y="471487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Predictions</a:t>
            </a:r>
          </a:p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7B4580-6865-91A2-86E7-5B37A8AA9410}"/>
              </a:ext>
            </a:extLst>
          </p:cNvPr>
          <p:cNvSpPr/>
          <p:nvPr/>
        </p:nvSpPr>
        <p:spPr>
          <a:xfrm>
            <a:off x="1419225" y="471487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the Best Model</a:t>
            </a:r>
          </a:p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1871CA-BA3E-961B-686F-5D5C5D2778A5}"/>
              </a:ext>
            </a:extLst>
          </p:cNvPr>
          <p:cNvSpPr/>
          <p:nvPr/>
        </p:nvSpPr>
        <p:spPr>
          <a:xfrm>
            <a:off x="1419225" y="2990850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Checking</a:t>
            </a:r>
          </a:p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71795-582D-D45B-8337-91EAD973A9F1}"/>
              </a:ext>
            </a:extLst>
          </p:cNvPr>
          <p:cNvSpPr/>
          <p:nvPr/>
        </p:nvSpPr>
        <p:spPr>
          <a:xfrm>
            <a:off x="4229099" y="2990850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73DE91-F6F0-ABF9-84CB-ECC3A09B6563}"/>
              </a:ext>
            </a:extLst>
          </p:cNvPr>
          <p:cNvSpPr/>
          <p:nvPr/>
        </p:nvSpPr>
        <p:spPr>
          <a:xfrm>
            <a:off x="7315200" y="2971800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Building</a:t>
            </a:r>
          </a:p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F0161A-399C-EE67-9040-C2A18B8199E9}"/>
              </a:ext>
            </a:extLst>
          </p:cNvPr>
          <p:cNvSpPr/>
          <p:nvPr/>
        </p:nvSpPr>
        <p:spPr>
          <a:xfrm>
            <a:off x="10142536" y="2971800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</a:t>
            </a:r>
          </a:p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E1A3A9-4389-B1B1-2F73-E7240802F3AB}"/>
              </a:ext>
            </a:extLst>
          </p:cNvPr>
          <p:cNvSpPr/>
          <p:nvPr/>
        </p:nvSpPr>
        <p:spPr>
          <a:xfrm>
            <a:off x="4229099" y="107632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Data</a:t>
            </a:r>
          </a:p>
          <a:p>
            <a:pPr algn="ctr"/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1FFA9D-2EFF-F928-E139-D4FE2B88ECCC}"/>
              </a:ext>
            </a:extLst>
          </p:cNvPr>
          <p:cNvSpPr/>
          <p:nvPr/>
        </p:nvSpPr>
        <p:spPr>
          <a:xfrm>
            <a:off x="7192965" y="107632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</a:p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10C08B-9CBD-F0D3-1279-EAFCC43CC351}"/>
              </a:ext>
            </a:extLst>
          </p:cNvPr>
          <p:cNvSpPr/>
          <p:nvPr/>
        </p:nvSpPr>
        <p:spPr>
          <a:xfrm>
            <a:off x="9896474" y="1076325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</a:p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E2B37-32D2-A713-43B6-7E7C16C20B93}"/>
              </a:ext>
            </a:extLst>
          </p:cNvPr>
          <p:cNvSpPr txBox="1"/>
          <p:nvPr/>
        </p:nvSpPr>
        <p:spPr>
          <a:xfrm>
            <a:off x="1666876" y="1201043"/>
            <a:ext cx="133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Libraries</a:t>
            </a:r>
          </a:p>
          <a:p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C7441A-3A6A-AECB-FDBD-77ADDA55FD82}"/>
              </a:ext>
            </a:extLst>
          </p:cNvPr>
          <p:cNvCxnSpPr/>
          <p:nvPr/>
        </p:nvCxnSpPr>
        <p:spPr>
          <a:xfrm>
            <a:off x="3000375" y="1466850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390AFE-D7A8-2DEC-4858-FF22B69DC7E6}"/>
              </a:ext>
            </a:extLst>
          </p:cNvPr>
          <p:cNvCxnSpPr/>
          <p:nvPr/>
        </p:nvCxnSpPr>
        <p:spPr>
          <a:xfrm>
            <a:off x="5962650" y="1533525"/>
            <a:ext cx="113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88840E-468B-C614-7475-E98653B5861C}"/>
              </a:ext>
            </a:extLst>
          </p:cNvPr>
          <p:cNvCxnSpPr>
            <a:endCxn id="34" idx="1"/>
          </p:cNvCxnSpPr>
          <p:nvPr/>
        </p:nvCxnSpPr>
        <p:spPr>
          <a:xfrm>
            <a:off x="8896350" y="1533525"/>
            <a:ext cx="100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D44C17-4302-ED0D-177D-CBAFD8464DEF}"/>
              </a:ext>
            </a:extLst>
          </p:cNvPr>
          <p:cNvCxnSpPr/>
          <p:nvPr/>
        </p:nvCxnSpPr>
        <p:spPr>
          <a:xfrm>
            <a:off x="10687049" y="2124373"/>
            <a:ext cx="0" cy="78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25613-B3BA-E664-5CAA-B0434C401C82}"/>
              </a:ext>
            </a:extLst>
          </p:cNvPr>
          <p:cNvCxnSpPr/>
          <p:nvPr/>
        </p:nvCxnSpPr>
        <p:spPr>
          <a:xfrm flipH="1">
            <a:off x="8982075" y="336232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59F30C-9BE8-67AE-D769-2A7B9A090820}"/>
              </a:ext>
            </a:extLst>
          </p:cNvPr>
          <p:cNvCxnSpPr>
            <a:endCxn id="29" idx="3"/>
          </p:cNvCxnSpPr>
          <p:nvPr/>
        </p:nvCxnSpPr>
        <p:spPr>
          <a:xfrm flipH="1">
            <a:off x="5810249" y="3448050"/>
            <a:ext cx="138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CF93B3-BADD-5F5F-44B7-B3E151936494}"/>
              </a:ext>
            </a:extLst>
          </p:cNvPr>
          <p:cNvCxnSpPr/>
          <p:nvPr/>
        </p:nvCxnSpPr>
        <p:spPr>
          <a:xfrm flipH="1" flipV="1">
            <a:off x="3152775" y="3438525"/>
            <a:ext cx="9620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7C09AC-14CD-DBE6-6F75-8C7C64458A58}"/>
              </a:ext>
            </a:extLst>
          </p:cNvPr>
          <p:cNvCxnSpPr>
            <a:stCxn id="28" idx="2"/>
          </p:cNvCxnSpPr>
          <p:nvPr/>
        </p:nvCxnSpPr>
        <p:spPr>
          <a:xfrm>
            <a:off x="2209800" y="390525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6CFA52-D685-9C41-4816-58E232A72883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3000375" y="5172075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9351-96B3-4251-60FD-55B333C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Book Antiqua" panose="02040602050305030304" pitchFamily="18" charset="0"/>
              </a:rPr>
              <a:t>Data Collection and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0731-5BF5-E2E8-C1F4-172CA221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Null values in columns – Validating the column in the dataset have null values or missing information.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0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C0E1-F47E-4901-CA54-0127C293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Book Antiqua" panose="02040602050305030304" pitchFamily="18" charset="0"/>
              </a:rPr>
              <a:t>Data Pre-processing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1B84-B360-5782-0B09-F108F78A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Perform Standard Scalar to scale down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Removing outliers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3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291B-87B8-EC4C-C551-150568C8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Book Antiqua" panose="02040602050305030304" pitchFamily="18" charset="0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9DD0-B156-9A84-1512-F3BF980E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After pre-processing and model training, we find the best model for premium prediction.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model is trained on multiple regression algorithms like  Random Forest, Gradient Boosting and K-Nearest Neighbors (KNN).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After prediction we will find accuracy of those predictions using evaluation metrics like RMSE (Root mean squared error) and r2_score (R-squared).  </a:t>
            </a:r>
            <a:r>
              <a:rPr lang="en-US" sz="2400" b="1" dirty="0">
                <a:latin typeface="Book Antiqua" panose="02040602050305030304" pitchFamily="18" charset="0"/>
              </a:rPr>
              <a:t>       </a:t>
            </a:r>
            <a:endParaRPr lang="en-US" sz="2400" dirty="0">
              <a:latin typeface="Book Antiqua" panose="020406020503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3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3770-1957-02E3-770C-CD91D5DC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Book Antiqua" panose="02040602050305030304" pitchFamily="18" charset="0"/>
              </a:rPr>
              <a:t>Predictions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C4A3-0788-5EBD-5877-3B45A7C7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Then all the trained models were used for validating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We perform pre-processing techniques on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best RMSE and r2 score model were saved for developing API for prediction of premium.</a:t>
            </a:r>
          </a:p>
        </p:txBody>
      </p:sp>
    </p:spTree>
    <p:extLst>
      <p:ext uri="{BB962C8B-B14F-4D97-AF65-F5344CB8AC3E}">
        <p14:creationId xmlns:p14="http://schemas.microsoft.com/office/powerpoint/2010/main" val="184213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141F-EE10-1329-8113-769C1386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4168"/>
            <a:ext cx="9905998" cy="629257"/>
          </a:xfrm>
        </p:spPr>
        <p:txBody>
          <a:bodyPr/>
          <a:lstStyle/>
          <a:p>
            <a:r>
              <a:rPr lang="en-US" dirty="0"/>
              <a:t>Question and 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FECC-8D49-7743-92C9-522FC8C7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1074"/>
            <a:ext cx="9905999" cy="5772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Q1) What is the source data?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The source of the data is Kaggle. The data is in the form of csv file.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Q2) What was the type of the data?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The data was combination of categorical and numerical values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Q3) What techniques were you using for data pre-processing?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Visualizing relation of independent variables with each other and dependent Variables.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Checking distribution of Continuous variables.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Cleaning data and imputing if null values are present.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Removing outliers and unwanted attributes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Converting categorical data into numeric values.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Scaling the data.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0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417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Tw Cen MT</vt:lpstr>
      <vt:lpstr>Wingdings</vt:lpstr>
      <vt:lpstr>Circuit</vt:lpstr>
      <vt:lpstr>Detail project report</vt:lpstr>
      <vt:lpstr>PowerPoint Presentation</vt:lpstr>
      <vt:lpstr>PowerPoint Presentation</vt:lpstr>
      <vt:lpstr>Data Collection and validation</vt:lpstr>
      <vt:lpstr>Data Pre-processing </vt:lpstr>
      <vt:lpstr>Model Selection</vt:lpstr>
      <vt:lpstr>Predictions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project report</dc:title>
  <dc:creator>Shivangi Singh</dc:creator>
  <cp:lastModifiedBy>Shivangi Singh</cp:lastModifiedBy>
  <cp:revision>1</cp:revision>
  <dcterms:created xsi:type="dcterms:W3CDTF">2023-09-28T12:43:59Z</dcterms:created>
  <dcterms:modified xsi:type="dcterms:W3CDTF">2023-09-28T13:04:18Z</dcterms:modified>
</cp:coreProperties>
</file>