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E856-88DC-4392-9718-651F45FD30B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71FFA-6285-429D-A759-76F55F6E0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9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1FFA-6285-429D-A759-76F55F6E0C8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8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78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9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03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5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0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3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A130-6974-4EDE-9643-961CCD66897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B75948-85E1-42E5-A2A8-096B6ED97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0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858B-6567-F2F0-C771-D9F72137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644" y="159488"/>
            <a:ext cx="9144000" cy="1031359"/>
          </a:xfrm>
        </p:spPr>
        <p:txBody>
          <a:bodyPr/>
          <a:lstStyle/>
          <a:p>
            <a:pPr algn="ctr"/>
            <a:r>
              <a:rPr lang="en-US" dirty="0"/>
              <a:t>A HUMAN’S PROJECT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4199E-57FD-A816-08DD-53D9A94334B0}"/>
              </a:ext>
            </a:extLst>
          </p:cNvPr>
          <p:cNvSpPr txBox="1"/>
          <p:nvPr/>
        </p:nvSpPr>
        <p:spPr>
          <a:xfrm>
            <a:off x="504782" y="1474211"/>
            <a:ext cx="992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Aim:  </a:t>
            </a:r>
            <a:r>
              <a:rPr lang="en-US" sz="2400" dirty="0"/>
              <a:t>Design a platform to track and improve sustainability</a:t>
            </a:r>
          </a:p>
          <a:p>
            <a:r>
              <a:rPr lang="en-US" sz="2400" dirty="0"/>
              <a:t> efforts on campus, such as energy consumption, waste management, </a:t>
            </a:r>
          </a:p>
          <a:p>
            <a:r>
              <a:rPr lang="en-US" sz="2400" dirty="0"/>
              <a:t>and carbon footprint reduction</a:t>
            </a:r>
            <a:endParaRPr lang="en-IN" sz="2400" dirty="0"/>
          </a:p>
        </p:txBody>
      </p:sp>
      <p:pic>
        <p:nvPicPr>
          <p:cNvPr id="7" name="Picture 6" descr="One glowing light bulb in sea of unlit bulbs">
            <a:extLst>
              <a:ext uri="{FF2B5EF4-FFF2-40B4-BE49-F238E27FC236}">
                <a16:creationId xmlns:a16="http://schemas.microsoft.com/office/drawing/2014/main" id="{2D35C774-AE57-E6AA-C424-D8DB5D9D9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2" y="2381691"/>
            <a:ext cx="3983665" cy="368948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Old street lamp and city skyline at dusk">
            <a:extLst>
              <a:ext uri="{FF2B5EF4-FFF2-40B4-BE49-F238E27FC236}">
                <a16:creationId xmlns:a16="http://schemas.microsoft.com/office/drawing/2014/main" id="{33648934-8092-2B2A-8BE3-B9F815E5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" y="3136618"/>
            <a:ext cx="5527486" cy="36894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60B1E-3B40-92E3-263E-F6599B17F133}"/>
              </a:ext>
            </a:extLst>
          </p:cNvPr>
          <p:cNvSpPr txBox="1"/>
          <p:nvPr/>
        </p:nvSpPr>
        <p:spPr>
          <a:xfrm>
            <a:off x="6656000" y="6188155"/>
            <a:ext cx="428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</a:t>
            </a:r>
            <a:r>
              <a:rPr lang="en-US" dirty="0" err="1"/>
              <a:t>BY:Shivraj,Sanjay</a:t>
            </a:r>
            <a:r>
              <a:rPr lang="en-US" dirty="0"/>
              <a:t> Kumawat, Golu </a:t>
            </a:r>
            <a:r>
              <a:rPr lang="en-US" dirty="0" err="1"/>
              <a:t>saini</a:t>
            </a:r>
            <a:r>
              <a:rPr lang="en-US" dirty="0"/>
              <a:t>, Rohit </a:t>
            </a:r>
            <a:r>
              <a:rPr lang="en-US" dirty="0" err="1"/>
              <a:t>kumawat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9B55-A32C-A595-33FF-9BEF18D9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sustainability efforts on campus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8257-A42F-DA23-6EC6-D7514CCB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01" y="2777280"/>
            <a:ext cx="8596668" cy="1815988"/>
          </a:xfrm>
        </p:spPr>
        <p:txBody>
          <a:bodyPr>
            <a:normAutofit/>
          </a:bodyPr>
          <a:lstStyle/>
          <a:p>
            <a:r>
              <a:rPr lang="en-US" sz="2800" dirty="0"/>
              <a:t>Energy consumption</a:t>
            </a:r>
          </a:p>
          <a:p>
            <a:r>
              <a:rPr lang="en-US" sz="2800" dirty="0"/>
              <a:t>Waste management</a:t>
            </a:r>
          </a:p>
          <a:p>
            <a:r>
              <a:rPr lang="en-US" sz="2800" dirty="0"/>
              <a:t>Carbon footprint reduction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5" name="Picture 4" descr="One glowing light bulb among rows of unlit bulbs">
            <a:extLst>
              <a:ext uri="{FF2B5EF4-FFF2-40B4-BE49-F238E27FC236}">
                <a16:creationId xmlns:a16="http://schemas.microsoft.com/office/drawing/2014/main" id="{7B2507AB-D9C4-7C7F-0594-D81F9630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53" y="1329062"/>
            <a:ext cx="2672309" cy="2666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189FB-E0F7-28E7-3E77-FC9A92FAD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96" y="3987213"/>
            <a:ext cx="2672309" cy="2672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4CFA9-22BB-C431-84B8-23213FB78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86957"/>
            <a:ext cx="2181447" cy="2181447"/>
          </a:xfrm>
          <a:prstGeom prst="ellipse">
            <a:avLst/>
          </a:prstGeom>
          <a:ln w="190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19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13B7-363E-16E8-9447-A309668A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energy consumption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F22B-5820-E57D-227F-E87DBDD6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244006"/>
            <a:ext cx="9867013" cy="4731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Saving electricity on a college campus can be a collective effort. Here are some tips:</a:t>
            </a:r>
          </a:p>
          <a:p>
            <a:pPr>
              <a:buAutoNum type="arabicPeriod"/>
            </a:pPr>
            <a:r>
              <a:rPr lang="en-US" sz="1400" dirty="0"/>
              <a:t>*Turn off lights:* Encourage everyone to turn off lights when leaving rooms or areas not in use.</a:t>
            </a:r>
          </a:p>
          <a:p>
            <a:pPr>
              <a:buAutoNum type="arabicPeriod"/>
            </a:pPr>
            <a:r>
              <a:rPr lang="en-US" sz="1400" dirty="0"/>
              <a:t> *Use natural light:* Make use of natural light during the day by keeping curtains open and utilizing daylight whenever possible.</a:t>
            </a:r>
          </a:p>
          <a:p>
            <a:pPr>
              <a:buAutoNum type="arabicPeriod"/>
            </a:pPr>
            <a:r>
              <a:rPr lang="en-US" sz="1400" dirty="0"/>
              <a:t> *Energy-efficient appliances:* Install energy-efficient appliances in dorms and common areas to reduce electricity consumption.</a:t>
            </a:r>
          </a:p>
          <a:p>
            <a:pPr>
              <a:buAutoNum type="arabicPeriod"/>
            </a:pPr>
            <a:r>
              <a:rPr lang="en-US" sz="1400" dirty="0"/>
              <a:t> *Unplug chargers:* Remind everyone to unplug chargers and electronic devices when not in use to avoid vampire power consumption.</a:t>
            </a:r>
          </a:p>
          <a:p>
            <a:pPr>
              <a:buAutoNum type="arabicPeriod"/>
            </a:pPr>
            <a:r>
              <a:rPr lang="en-US" sz="1400" dirty="0"/>
              <a:t> *Energy-saving settings:* Set computers, printers, and other electronics to energy-saving settings or utilize power-saving modes.</a:t>
            </a:r>
          </a:p>
          <a:p>
            <a:pPr>
              <a:buAutoNum type="arabicPeriod"/>
            </a:pPr>
            <a:r>
              <a:rPr lang="en-US" sz="1400" dirty="0"/>
              <a:t> *Educational campaigns:* Organize campaigns or workshops to raise awareness about the importance of saving electricity and how to do it effectively.</a:t>
            </a:r>
          </a:p>
          <a:p>
            <a:pPr>
              <a:buAutoNum type="arabicPeriod"/>
            </a:pPr>
            <a:r>
              <a:rPr lang="en-US" sz="1400" dirty="0"/>
              <a:t>*Install motion sensors:* Install motion sensors in common areas and bathrooms to automatically turn off lights when not in use.</a:t>
            </a:r>
          </a:p>
          <a:p>
            <a:pPr>
              <a:buAutoNum type="arabicPeriod"/>
            </a:pPr>
            <a:r>
              <a:rPr lang="en-US" sz="1400" dirty="0"/>
              <a:t> *Energy audits:* Conduct regular energy audits to identify areas where electricity is being wasted and implement solutions to address them.</a:t>
            </a:r>
          </a:p>
          <a:p>
            <a:pPr>
              <a:buAutoNum type="arabicPeriod"/>
            </a:pPr>
            <a:r>
              <a:rPr lang="en-US" sz="1400" dirty="0"/>
              <a:t> *Switch to LED bulbs:* Replace traditional light bulbs with LED bulbs, which are more energy-efficient and have a longer lifespan.</a:t>
            </a:r>
          </a:p>
          <a:p>
            <a:pPr>
              <a:buAutoNum type="arabicPeriod"/>
            </a:pPr>
            <a:r>
              <a:rPr lang="en-US" sz="1400" dirty="0"/>
              <a:t> *Encourage responsible usage:* Encourage students and staff to be mindful of their electricity usage and to adopt energy-saving habits in their daily routines.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1515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CB24-D101-DD6C-79BF-08F34BAE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management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B4D01-86C1-3BDE-8632-6EAD4B75BC64}"/>
              </a:ext>
            </a:extLst>
          </p:cNvPr>
          <p:cNvSpPr txBox="1"/>
          <p:nvPr/>
        </p:nvSpPr>
        <p:spPr>
          <a:xfrm>
            <a:off x="776177" y="1499191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things you can do for waste management in college:</a:t>
            </a:r>
          </a:p>
          <a:p>
            <a:pPr marL="342900" indent="-342900">
              <a:buAutoNum type="arabicPeriod"/>
            </a:pPr>
            <a:r>
              <a:rPr lang="en-US" dirty="0"/>
              <a:t>*Reduce*: Encourage the use of reusable items like water bottles, coffee mugs, and containers to minimize single-use plastics.</a:t>
            </a:r>
          </a:p>
          <a:p>
            <a:pPr marL="342900" indent="-342900">
              <a:buAutoNum type="arabicPeriod"/>
            </a:pPr>
            <a:r>
              <a:rPr lang="en-US" dirty="0"/>
              <a:t> *Reuse*: Set up donation stations for items that are still in good condition but no longer needed, like clothes, books, and electronics.</a:t>
            </a:r>
          </a:p>
          <a:p>
            <a:pPr marL="342900" indent="-342900">
              <a:buAutoNum type="arabicPeriod"/>
            </a:pPr>
            <a:r>
              <a:rPr lang="en-US" dirty="0"/>
              <a:t> *Recycle*: Provide clearly labeled recycling bins around campus for paper, plastics, glass, and metals.</a:t>
            </a:r>
          </a:p>
          <a:p>
            <a:r>
              <a:rPr lang="en-US" dirty="0"/>
              <a:t>4. *Compost*: Implement composting programs for food waste in dining halls and other campus facilities.</a:t>
            </a:r>
          </a:p>
          <a:p>
            <a:r>
              <a:rPr lang="en-US" dirty="0"/>
              <a:t>5. *Educate*: Offer workshops, seminars, or informational campaigns to raise awareness about waste management practices and their importance.</a:t>
            </a:r>
          </a:p>
          <a:p>
            <a:r>
              <a:rPr lang="en-US" dirty="0"/>
              <a:t>6. *Collaborate*: Partner with local recycling facilities or waste management companies to ensure proper disposal and recycling of waste.</a:t>
            </a:r>
          </a:p>
          <a:p>
            <a:r>
              <a:rPr lang="en-US" dirty="0"/>
              <a:t>7. *Incentivize*: Create rewards or recognition programs for individuals or departments that excel in waste reduction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1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C1A5-71B0-9127-EE34-C45E512B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121"/>
          </a:xfrm>
        </p:spPr>
        <p:txBody>
          <a:bodyPr>
            <a:normAutofit fontScale="90000"/>
          </a:bodyPr>
          <a:lstStyle/>
          <a:p>
            <a:r>
              <a:rPr lang="en-US" dirty="0"/>
              <a:t>Carbon Footprint, Reduction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8D72-999E-EA6E-9A41-C921059AC4C4}"/>
              </a:ext>
            </a:extLst>
          </p:cNvPr>
          <p:cNvSpPr txBox="1"/>
          <p:nvPr/>
        </p:nvSpPr>
        <p:spPr>
          <a:xfrm>
            <a:off x="616688" y="1180221"/>
            <a:ext cx="882502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Reducing the carbon footprint of your college involves various strategies:</a:t>
            </a:r>
          </a:p>
          <a:p>
            <a:pPr marL="342900" indent="-342900">
              <a:buAutoNum type="arabicPeriod"/>
            </a:pPr>
            <a:r>
              <a:rPr lang="en-US" sz="1500" dirty="0"/>
              <a:t>*Energy Efficiency*: Implement energy-efficient measures such as LED lighting, smart thermostats, and energy-efficient appliances across campus buildings.</a:t>
            </a:r>
          </a:p>
          <a:p>
            <a:r>
              <a:rPr lang="en-US" sz="1500" dirty="0"/>
              <a:t>2. *Renewable Energy*: Invest in renewable energy sources like solar panels or wind turbines to power campus facilities.</a:t>
            </a:r>
          </a:p>
          <a:p>
            <a:r>
              <a:rPr lang="en-US" sz="1500" dirty="0"/>
              <a:t>3. *Transportation*: Encourage the use of public transportation, biking, or walking by providing bike racks, promoting carpooling, and offering incentives for using eco-friendly transportation methods.</a:t>
            </a:r>
          </a:p>
          <a:p>
            <a:r>
              <a:rPr lang="en-US" sz="1500" dirty="0"/>
              <a:t>4. *Sustainable Practices*: Adopt sustainable practices in food services, procurement, and landscaping, such as sourcing locally grown produce, using eco-friendly products, and implementing water conservation measures.</a:t>
            </a:r>
          </a:p>
          <a:p>
            <a:r>
              <a:rPr lang="en-US" sz="1500" dirty="0"/>
              <a:t>5. *Waste Reduction*: As mentioned earlier, focus on waste reduction, recycling, and composting to minimize the environmental impact of waste disposal.</a:t>
            </a:r>
          </a:p>
          <a:p>
            <a:r>
              <a:rPr lang="en-US" sz="1500" dirty="0"/>
              <a:t>6. *Education and Awareness*: Organize workshops, seminars, or courses on climate change, sustainability, and environmental conservation to raise awareness and promote sustainable behaviors among students, faculty, and staff.</a:t>
            </a:r>
          </a:p>
          <a:p>
            <a:r>
              <a:rPr lang="en-US" sz="1500" dirty="0"/>
              <a:t>7. *Partnerships*: Collaborate with local organizations, businesses, and government agencies to exchange ideas, resources, and best practices for reducing carbon emissions and promoting sustainability.</a:t>
            </a:r>
          </a:p>
          <a:p>
            <a:r>
              <a:rPr lang="en-US" sz="1500" dirty="0"/>
              <a:t>8. *Carbon Offsetting*: Consider investing in carbon offset projects to compensate for unavoidable emissions, such as tree planting initiatives or renewable energy projects in communities.</a:t>
            </a:r>
          </a:p>
          <a:p>
            <a:r>
              <a:rPr lang="en-US" sz="1500" dirty="0"/>
              <a:t>9. *Monitoring and Reporting*: Regularly monitor and track carbon emissions from campus activities, set reduction targets, and report progress to stakeholders to foster accountability and continuous improvement.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5756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 collection of circles in various sizes and patterns">
            <a:extLst>
              <a:ext uri="{FF2B5EF4-FFF2-40B4-BE49-F238E27FC236}">
                <a16:creationId xmlns:a16="http://schemas.microsoft.com/office/drawing/2014/main" id="{55AB8409-E674-9A31-73B7-34635361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A1BCA6-C4B1-910D-E91E-1199CF131E95}"/>
              </a:ext>
            </a:extLst>
          </p:cNvPr>
          <p:cNvSpPr txBox="1"/>
          <p:nvPr/>
        </p:nvSpPr>
        <p:spPr>
          <a:xfrm>
            <a:off x="754910" y="2604976"/>
            <a:ext cx="8888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D83C7-5C3A-7622-CC86-D25C42F4A071}"/>
              </a:ext>
            </a:extLst>
          </p:cNvPr>
          <p:cNvSpPr txBox="1"/>
          <p:nvPr/>
        </p:nvSpPr>
        <p:spPr>
          <a:xfrm>
            <a:off x="531628" y="5943600"/>
            <a:ext cx="428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</a:t>
            </a:r>
            <a:r>
              <a:rPr lang="en-US" dirty="0" err="1"/>
              <a:t>BY:Shivraj,Sanjay</a:t>
            </a:r>
            <a:r>
              <a:rPr lang="en-US" dirty="0"/>
              <a:t> Kumawat, Golu </a:t>
            </a:r>
            <a:r>
              <a:rPr lang="en-US" dirty="0" err="1"/>
              <a:t>saini</a:t>
            </a:r>
            <a:r>
              <a:rPr lang="en-US" dirty="0"/>
              <a:t>, Rohit </a:t>
            </a:r>
            <a:r>
              <a:rPr lang="en-US" dirty="0" err="1"/>
              <a:t>kumawat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14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64</TotalTime>
  <Words>787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Trebuchet MS</vt:lpstr>
      <vt:lpstr>Wingdings 3</vt:lpstr>
      <vt:lpstr>Facet</vt:lpstr>
      <vt:lpstr>A HUMAN’S PROJECT</vt:lpstr>
      <vt:lpstr>Improve sustainability efforts on campus</vt:lpstr>
      <vt:lpstr>Manage energy consumption</vt:lpstr>
      <vt:lpstr>Waste management </vt:lpstr>
      <vt:lpstr>Carbon Footprint, Reduction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HUMAN’S PROJECT</dc:title>
  <dc:creator>intel</dc:creator>
  <cp:lastModifiedBy>intel</cp:lastModifiedBy>
  <cp:revision>2</cp:revision>
  <dcterms:created xsi:type="dcterms:W3CDTF">2024-05-11T01:44:03Z</dcterms:created>
  <dcterms:modified xsi:type="dcterms:W3CDTF">2024-05-11T04:50:04Z</dcterms:modified>
</cp:coreProperties>
</file>