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f6e6820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f6e6820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f6e6820c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f6e6820c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f6e6820c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f6e6820c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f6e6820c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f6e6820c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f6e6820c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f6e6820c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f6e6820c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f6e6820c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f6e6820c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f6e6820c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f6e6820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f6e6820c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f6e6820c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f6e6820c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f6e6820c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f6e6820c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f6e6820c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f6e6820c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f6e6820c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f6e6820c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f6e6820c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f6e6820c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f6e6820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f6e6820c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f6e6820c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f6e6820c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f6e6820c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f6e6820c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f6e6820c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f6e6820c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f6e6820c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f6e6820c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f6e6820c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f6e6820c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f6e6820c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f6e6820c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f6e6820c6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f6e6820c6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00" y="152400"/>
            <a:ext cx="2728590" cy="4838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shivraj ahirwar</cp:lastModifiedBy>
  <cp:revision>2</cp:revision>
  <dcterms:modified xsi:type="dcterms:W3CDTF">2021-04-10T13:43:56Z</dcterms:modified>
</cp:coreProperties>
</file>