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a77bf8141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a77bf814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a77bf8141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a77bf8141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a77bf8141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a77bf8141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a77bf8141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a77bf8141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a77bf8141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a77bf814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a77bf8141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a77bf8141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ca77bf8141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ca77bf8141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ca77bf8141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ca77bf8141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200">
                <a:latin typeface="Times New Roman"/>
                <a:ea typeface="Times New Roman"/>
                <a:cs typeface="Times New Roman"/>
                <a:sym typeface="Times New Roman"/>
              </a:rPr>
              <a:t>Chat system using reactjs</a:t>
            </a:r>
            <a:endParaRPr sz="4200">
              <a:latin typeface="Times New Roman"/>
              <a:ea typeface="Times New Roman"/>
              <a:cs typeface="Times New Roman"/>
              <a:sym typeface="Times New Roman"/>
            </a:endParaRPr>
          </a:p>
        </p:txBody>
      </p:sp>
      <p:sp>
        <p:nvSpPr>
          <p:cNvPr id="135" name="Google Shape;135;p13"/>
          <p:cNvSpPr txBox="1">
            <a:spLocks noGrp="1"/>
          </p:cNvSpPr>
          <p:nvPr>
            <p:ph type="subTitle" idx="1"/>
          </p:nvPr>
        </p:nvSpPr>
        <p:spPr>
          <a:xfrm>
            <a:off x="5083950" y="3064000"/>
            <a:ext cx="3470700" cy="136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Group member</a:t>
            </a:r>
            <a:endParaRPr sz="1600" b="1">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[1] Amol Wadhekar</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[2] Gaurav Hazari</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[3] Rohit Joshi</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510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 :</a:t>
            </a:r>
            <a:endParaRPr dirty="0"/>
          </a:p>
        </p:txBody>
      </p:sp>
      <p:sp>
        <p:nvSpPr>
          <p:cNvPr id="141" name="Google Shape;141;p14"/>
          <p:cNvSpPr txBox="1">
            <a:spLocks noGrp="1"/>
          </p:cNvSpPr>
          <p:nvPr>
            <p:ph type="body" idx="1"/>
          </p:nvPr>
        </p:nvSpPr>
        <p:spPr>
          <a:xfrm>
            <a:off x="1297500" y="1275825"/>
            <a:ext cx="7038900" cy="32028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Font typeface="Times New Roman"/>
              <a:buChar char="❖"/>
            </a:pPr>
            <a:r>
              <a:rPr lang="en" sz="2300" dirty="0">
                <a:latin typeface="Times New Roman"/>
                <a:ea typeface="Times New Roman"/>
                <a:cs typeface="Times New Roman"/>
                <a:sym typeface="Times New Roman"/>
              </a:rPr>
              <a:t>This chat system is based on reactjs and Firebase</a:t>
            </a:r>
            <a:endParaRPr sz="2300" dirty="0">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 sz="2300" dirty="0">
                <a:latin typeface="Times New Roman"/>
                <a:ea typeface="Times New Roman"/>
                <a:cs typeface="Times New Roman"/>
                <a:sym typeface="Times New Roman"/>
              </a:rPr>
              <a:t>Reactjs is used for frontend</a:t>
            </a:r>
          </a:p>
          <a:p>
            <a:pPr marL="457200" lvl="0" indent="-374650" algn="l" rtl="0">
              <a:spcBef>
                <a:spcPts val="0"/>
              </a:spcBef>
              <a:spcAft>
                <a:spcPts val="0"/>
              </a:spcAft>
              <a:buSzPts val="2300"/>
              <a:buFont typeface="Times New Roman"/>
              <a:buChar char="❖"/>
            </a:pPr>
            <a:r>
              <a:rPr lang="en" sz="2300" dirty="0">
                <a:latin typeface="Times New Roman"/>
                <a:ea typeface="Times New Roman"/>
                <a:cs typeface="Times New Roman"/>
                <a:sym typeface="Times New Roman"/>
              </a:rPr>
              <a:t>Firebase for Hosting  and database</a:t>
            </a:r>
            <a:endParaRPr sz="2300" dirty="0">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66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dirty="0">
                <a:latin typeface="Times New Roman"/>
                <a:ea typeface="Times New Roman"/>
                <a:cs typeface="Times New Roman"/>
                <a:sym typeface="Times New Roman"/>
              </a:rPr>
              <a:t>Description ( In detail) :</a:t>
            </a:r>
            <a:endParaRPr sz="2800" dirty="0">
              <a:latin typeface="Times New Roman"/>
              <a:ea typeface="Times New Roman"/>
              <a:cs typeface="Times New Roman"/>
              <a:sym typeface="Times New Roman"/>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React (also known as React. js or ReactJS) is an open-source, front end, JavaScript library for building user interfaces or UI components. It is maintained by Facebook and a community of individual developers and companies. React can be used as a base in the development of single-page or mobile applications.</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49"/>
            <a:ext cx="7038900" cy="406662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88" dirty="0"/>
          </a:p>
          <a:p>
            <a:pPr marL="0" lvl="0" indent="0" algn="l" rtl="0">
              <a:spcBef>
                <a:spcPts val="0"/>
              </a:spcBef>
              <a:spcAft>
                <a:spcPts val="0"/>
              </a:spcAft>
              <a:buNone/>
            </a:pPr>
            <a:endParaRPr sz="1688" dirty="0"/>
          </a:p>
          <a:p>
            <a:pPr marL="0" lvl="0" indent="0" algn="l" rtl="0">
              <a:spcBef>
                <a:spcPts val="0"/>
              </a:spcBef>
              <a:spcAft>
                <a:spcPts val="0"/>
              </a:spcAft>
              <a:buNone/>
            </a:pPr>
            <a:r>
              <a:rPr lang="en-US" sz="1688" dirty="0">
                <a:latin typeface="Times New Roman" panose="02020603050405020304" pitchFamily="18" charset="0"/>
                <a:cs typeface="Times New Roman" panose="02020603050405020304" pitchFamily="18" charset="0"/>
              </a:rPr>
              <a:t>Firebase is a platform developed by Google for creating mobile and web applications. It was originally an independent company founded in 2011. In 2014, Google acquired the platform and it is now their flagship offering for app development.</a:t>
            </a:r>
            <a:br>
              <a:rPr lang="en-US" sz="1688" dirty="0">
                <a:latin typeface="Times New Roman" panose="02020603050405020304" pitchFamily="18" charset="0"/>
                <a:cs typeface="Times New Roman" panose="02020603050405020304" pitchFamily="18" charset="0"/>
              </a:rPr>
            </a:br>
            <a:r>
              <a:rPr lang="en-US" sz="1688" dirty="0">
                <a:latin typeface="Times New Roman" panose="02020603050405020304" pitchFamily="18" charset="0"/>
                <a:cs typeface="Times New Roman" panose="02020603050405020304" pitchFamily="18" charset="0"/>
              </a:rPr>
              <a:t>Firebase evolved from Envolve, a prior startup founded by James </a:t>
            </a:r>
            <a:r>
              <a:rPr lang="en-US" sz="1688" dirty="0" err="1">
                <a:latin typeface="Times New Roman" panose="02020603050405020304" pitchFamily="18" charset="0"/>
                <a:cs typeface="Times New Roman" panose="02020603050405020304" pitchFamily="18" charset="0"/>
              </a:rPr>
              <a:t>Tamplin</a:t>
            </a:r>
            <a:r>
              <a:rPr lang="en-US" sz="1688" dirty="0">
                <a:latin typeface="Times New Roman" panose="02020603050405020304" pitchFamily="18" charset="0"/>
                <a:cs typeface="Times New Roman" panose="02020603050405020304" pitchFamily="18" charset="0"/>
              </a:rPr>
              <a:t> and Andrew Lee in 2011. Envolve provided developers an API that enables the integration of online chat functionality into their websites. After releasing the chat service, </a:t>
            </a:r>
            <a:r>
              <a:rPr lang="en-US" sz="1688" dirty="0" err="1">
                <a:latin typeface="Times New Roman" panose="02020603050405020304" pitchFamily="18" charset="0"/>
                <a:cs typeface="Times New Roman" panose="02020603050405020304" pitchFamily="18" charset="0"/>
              </a:rPr>
              <a:t>Tamplin</a:t>
            </a:r>
            <a:r>
              <a:rPr lang="en-US" sz="1688" dirty="0">
                <a:latin typeface="Times New Roman" panose="02020603050405020304" pitchFamily="18" charset="0"/>
                <a:cs typeface="Times New Roman" panose="02020603050405020304" pitchFamily="18" charset="0"/>
              </a:rPr>
              <a:t> and Lee found that it was being used to pass application data that were not chat messages. Developers were using Envolve to sync application data such as game state in real time across their users. </a:t>
            </a:r>
            <a:r>
              <a:rPr lang="en-US" sz="1688" dirty="0" err="1">
                <a:latin typeface="Times New Roman" panose="02020603050405020304" pitchFamily="18" charset="0"/>
                <a:cs typeface="Times New Roman" panose="02020603050405020304" pitchFamily="18" charset="0"/>
              </a:rPr>
              <a:t>Tamplin</a:t>
            </a:r>
            <a:r>
              <a:rPr lang="en-US" sz="1688" dirty="0">
                <a:latin typeface="Times New Roman" panose="02020603050405020304" pitchFamily="18" charset="0"/>
                <a:cs typeface="Times New Roman" panose="02020603050405020304" pitchFamily="18" charset="0"/>
              </a:rPr>
              <a:t> and Lee decided to separate the chat system and the real-time architecture that powered it. They founded Firebase as a separate company in September 2011 and it launched to the public in April 2012.</a:t>
            </a:r>
            <a:endParaRPr dirty="0">
              <a:latin typeface="Times New Roman" panose="02020603050405020304" pitchFamily="18" charset="0"/>
              <a:cs typeface="Times New Roman" panose="02020603050405020304" pitchFamily="18" charset="0"/>
            </a:endParaRPr>
          </a:p>
        </p:txBody>
      </p:sp>
      <p:sp>
        <p:nvSpPr>
          <p:cNvPr id="153" name="Google Shape;153;p16"/>
          <p:cNvSpPr txBox="1">
            <a:spLocks noGrp="1"/>
          </p:cNvSpPr>
          <p:nvPr>
            <p:ph type="body" idx="1"/>
          </p:nvPr>
        </p:nvSpPr>
        <p:spPr>
          <a:xfrm>
            <a:off x="1297500" y="4460375"/>
            <a:ext cx="7038900" cy="18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4912450"/>
            <a:ext cx="7038900" cy="20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9" name="Google Shape;159;p17"/>
          <p:cNvSpPr txBox="1">
            <a:spLocks noGrp="1"/>
          </p:cNvSpPr>
          <p:nvPr>
            <p:ph type="body" idx="1"/>
          </p:nvPr>
        </p:nvSpPr>
        <p:spPr>
          <a:xfrm>
            <a:off x="1297500" y="1095000"/>
            <a:ext cx="7038900" cy="35562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440"/>
              <a:buNone/>
            </a:pPr>
            <a:r>
              <a:rPr lang="en" sz="1686" dirty="0">
                <a:latin typeface="Times New Roman"/>
                <a:ea typeface="Times New Roman"/>
                <a:cs typeface="Times New Roman"/>
                <a:sym typeface="Times New Roman"/>
              </a:rPr>
              <a:t>In this miniproject, Our group is trying  to  implement  the chat system using react js. We are writing code into vscode editor.</a:t>
            </a:r>
            <a:endParaRPr sz="1686" dirty="0">
              <a:latin typeface="Times New Roman"/>
              <a:ea typeface="Times New Roman"/>
              <a:cs typeface="Times New Roman"/>
              <a:sym typeface="Times New Roman"/>
            </a:endParaRPr>
          </a:p>
          <a:p>
            <a:pPr marL="0" lvl="0" indent="0" algn="l" rtl="0">
              <a:lnSpc>
                <a:spcPct val="105000"/>
              </a:lnSpc>
              <a:spcBef>
                <a:spcPts val="1200"/>
              </a:spcBef>
              <a:spcAft>
                <a:spcPts val="0"/>
              </a:spcAft>
              <a:buSzPts val="440"/>
              <a:buNone/>
            </a:pPr>
            <a:r>
              <a:rPr lang="en" sz="1686" dirty="0">
                <a:latin typeface="Times New Roman"/>
                <a:ea typeface="Times New Roman"/>
                <a:cs typeface="Times New Roman"/>
                <a:sym typeface="Times New Roman"/>
              </a:rPr>
              <a:t>Visual Studio Code is a freeware source-code editor made by Microsoft for Windows, Linux and macOS. Features include support for debugging, syntax highlighting, intelligent code completion, snippets, code refactoring, and embedded Git</a:t>
            </a:r>
            <a:endParaRPr sz="1686" dirty="0">
              <a:latin typeface="Times New Roman"/>
              <a:ea typeface="Times New Roman"/>
              <a:cs typeface="Times New Roman"/>
              <a:sym typeface="Times New Roman"/>
            </a:endParaRPr>
          </a:p>
          <a:p>
            <a:pPr marL="0" lvl="0" indent="0" algn="l" rtl="0">
              <a:lnSpc>
                <a:spcPct val="105000"/>
              </a:lnSpc>
              <a:spcBef>
                <a:spcPts val="1200"/>
              </a:spcBef>
              <a:spcAft>
                <a:spcPts val="0"/>
              </a:spcAft>
              <a:buSzPts val="440"/>
              <a:buNone/>
            </a:pPr>
            <a:r>
              <a:rPr lang="en" sz="1686" dirty="0">
                <a:latin typeface="Times New Roman"/>
                <a:ea typeface="Times New Roman"/>
                <a:cs typeface="Times New Roman"/>
                <a:sym typeface="Times New Roman"/>
              </a:rPr>
              <a:t>We will use firebase for hosting  and </a:t>
            </a:r>
            <a:r>
              <a:rPr lang="en-IN" sz="1686" dirty="0">
                <a:latin typeface="Times New Roman"/>
                <a:ea typeface="Times New Roman"/>
                <a:cs typeface="Times New Roman"/>
                <a:sym typeface="Times New Roman"/>
              </a:rPr>
              <a:t>database, because it provides free hosting services </a:t>
            </a:r>
            <a:r>
              <a:rPr lang="en-IN" sz="1686" dirty="0" err="1">
                <a:latin typeface="Times New Roman"/>
                <a:ea typeface="Times New Roman"/>
                <a:cs typeface="Times New Roman"/>
                <a:sym typeface="Times New Roman"/>
              </a:rPr>
              <a:t>upto</a:t>
            </a:r>
            <a:r>
              <a:rPr lang="en-IN" sz="1686" dirty="0">
                <a:latin typeface="Times New Roman"/>
                <a:ea typeface="Times New Roman"/>
                <a:cs typeface="Times New Roman"/>
                <a:sym typeface="Times New Roman"/>
              </a:rPr>
              <a:t> 30 days.</a:t>
            </a:r>
            <a:endParaRPr sz="1686" dirty="0">
              <a:latin typeface="Times New Roman"/>
              <a:ea typeface="Times New Roman"/>
              <a:cs typeface="Times New Roman"/>
              <a:sym typeface="Times New Roman"/>
            </a:endParaRPr>
          </a:p>
          <a:p>
            <a:pPr marL="0" lvl="0" indent="0" algn="l" rtl="0">
              <a:lnSpc>
                <a:spcPct val="105000"/>
              </a:lnSpc>
              <a:spcBef>
                <a:spcPts val="1200"/>
              </a:spcBef>
              <a:spcAft>
                <a:spcPts val="0"/>
              </a:spcAft>
              <a:buSzPts val="440"/>
              <a:buNone/>
            </a:pPr>
            <a:endParaRPr sz="1686" dirty="0">
              <a:latin typeface="Times New Roman"/>
              <a:ea typeface="Times New Roman"/>
              <a:cs typeface="Times New Roman"/>
              <a:sym typeface="Times New Roman"/>
            </a:endParaRPr>
          </a:p>
          <a:p>
            <a:pPr marL="0" lvl="0" indent="0" algn="l" rtl="0">
              <a:lnSpc>
                <a:spcPct val="105000"/>
              </a:lnSpc>
              <a:spcBef>
                <a:spcPts val="1200"/>
              </a:spcBef>
              <a:spcAft>
                <a:spcPts val="0"/>
              </a:spcAft>
              <a:buSzPts val="440"/>
              <a:buNone/>
            </a:pPr>
            <a:endParaRPr sz="820" dirty="0"/>
          </a:p>
          <a:p>
            <a:pPr marL="0" lvl="0" indent="0" algn="l" rtl="0">
              <a:lnSpc>
                <a:spcPct val="105000"/>
              </a:lnSpc>
              <a:spcBef>
                <a:spcPts val="1200"/>
              </a:spcBef>
              <a:spcAft>
                <a:spcPts val="0"/>
              </a:spcAft>
              <a:buSzPts val="440"/>
              <a:buNone/>
            </a:pPr>
            <a:endParaRPr sz="820" dirty="0"/>
          </a:p>
          <a:p>
            <a:pPr marL="0" lvl="0" indent="0" algn="l" rtl="0">
              <a:lnSpc>
                <a:spcPct val="105000"/>
              </a:lnSpc>
              <a:spcBef>
                <a:spcPts val="1200"/>
              </a:spcBef>
              <a:spcAft>
                <a:spcPts val="1200"/>
              </a:spcAft>
              <a:buSzPts val="440"/>
              <a:buNone/>
            </a:pPr>
            <a:endParaRPr sz="82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latin typeface="Times New Roman"/>
                <a:ea typeface="Times New Roman"/>
                <a:cs typeface="Times New Roman"/>
                <a:sym typeface="Times New Roman"/>
              </a:rPr>
              <a:t>Uses of chat system:</a:t>
            </a:r>
            <a:endParaRPr sz="2500">
              <a:latin typeface="Times New Roman"/>
              <a:ea typeface="Times New Roman"/>
              <a:cs typeface="Times New Roman"/>
              <a:sym typeface="Times New Roman"/>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To sent and read real time  messages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Allowing you to converse more quickly than email</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Chat are generally when both people are  online therefore messages can be read and sent in no time and therefore a link or bond is generate between them and they feel that ,they are  talking to each other in reality</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latin typeface="Times New Roman"/>
                <a:ea typeface="Times New Roman"/>
                <a:cs typeface="Times New Roman"/>
                <a:sym typeface="Times New Roman"/>
              </a:rPr>
              <a:t>Difficulties:</a:t>
            </a:r>
            <a:endParaRPr sz="2800">
              <a:latin typeface="Times New Roman"/>
              <a:ea typeface="Times New Roman"/>
              <a:cs typeface="Times New Roman"/>
              <a:sym typeface="Times New Roman"/>
            </a:endParaRPr>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t>
            </a:r>
            <a:r>
              <a:rPr lang="en" sz="1700" dirty="0">
                <a:latin typeface="Times New Roman"/>
                <a:ea typeface="Times New Roman"/>
                <a:cs typeface="Times New Roman"/>
                <a:sym typeface="Times New Roman"/>
              </a:rPr>
              <a:t>All we thrice didn’t know about reactjs and firebase  in the starting of the project .</a:t>
            </a:r>
          </a:p>
          <a:p>
            <a:pPr marL="0" lvl="0" indent="0" algn="l" rtl="0">
              <a:spcBef>
                <a:spcPts val="0"/>
              </a:spcBef>
              <a:spcAft>
                <a:spcPts val="0"/>
              </a:spcAft>
              <a:buNone/>
            </a:pPr>
            <a:r>
              <a:rPr lang="en" sz="1700" dirty="0">
                <a:latin typeface="Times New Roman"/>
                <a:ea typeface="Times New Roman"/>
                <a:cs typeface="Times New Roman"/>
                <a:sym typeface="Times New Roman"/>
              </a:rPr>
              <a:t>So , we are learning as well as implementing the things simultaneously.</a:t>
            </a:r>
            <a:endParaRPr sz="17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latin typeface="Times New Roman"/>
                <a:ea typeface="Times New Roman"/>
                <a:cs typeface="Times New Roman"/>
                <a:sym typeface="Times New Roman"/>
              </a:rPr>
              <a:t>Sources:</a:t>
            </a:r>
            <a:endParaRPr sz="2800">
              <a:latin typeface="Times New Roman"/>
              <a:ea typeface="Times New Roman"/>
              <a:cs typeface="Times New Roman"/>
              <a:sym typeface="Times New Roman"/>
            </a:endParaRPr>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[1] Reactjs official site</a:t>
            </a:r>
            <a:endParaRPr dirty="0"/>
          </a:p>
          <a:p>
            <a:pPr marL="0" lvl="0" indent="0" algn="l" rtl="0">
              <a:spcBef>
                <a:spcPts val="1200"/>
              </a:spcBef>
              <a:spcAft>
                <a:spcPts val="0"/>
              </a:spcAft>
              <a:buNone/>
            </a:pPr>
            <a:r>
              <a:rPr lang="en" dirty="0"/>
              <a:t>[2] Firebase site</a:t>
            </a:r>
            <a:endParaRPr dirty="0"/>
          </a:p>
          <a:p>
            <a:pPr marL="0" lvl="0" indent="0" algn="l" rtl="0">
              <a:spcBef>
                <a:spcPts val="1200"/>
              </a:spcBef>
              <a:spcAft>
                <a:spcPts val="0"/>
              </a:spcAft>
              <a:buNone/>
            </a:pPr>
            <a:r>
              <a:rPr lang="en" dirty="0"/>
              <a:t>[4] Youtube </a:t>
            </a:r>
            <a:endParaRPr dirty="0"/>
          </a:p>
          <a:p>
            <a:pPr marL="0" lvl="0" indent="0" algn="l" rtl="0">
              <a:spcBef>
                <a:spcPts val="1200"/>
              </a:spcBef>
              <a:spcAft>
                <a:spcPts val="1200"/>
              </a:spcAft>
              <a:buNone/>
            </a:pPr>
            <a:r>
              <a:rPr lang="en" dirty="0"/>
              <a:t>[5] W3 school site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rot="10800000" flipH="1">
            <a:off x="1297500" y="5173506"/>
            <a:ext cx="7038900" cy="94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83" name="Google Shape;183;p21"/>
          <p:cNvSpPr txBox="1">
            <a:spLocks noGrp="1"/>
          </p:cNvSpPr>
          <p:nvPr>
            <p:ph type="body" idx="1"/>
          </p:nvPr>
        </p:nvSpPr>
        <p:spPr>
          <a:xfrm>
            <a:off x="1297500" y="1637475"/>
            <a:ext cx="7090800" cy="2841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8200">
                <a:latin typeface="Times New Roman"/>
                <a:ea typeface="Times New Roman"/>
                <a:cs typeface="Times New Roman"/>
                <a:sym typeface="Times New Roman"/>
              </a:rPr>
              <a:t>Thank you!</a:t>
            </a:r>
            <a:endParaRPr sz="8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468</Words>
  <Application>Microsoft Office PowerPoint</Application>
  <PresentationFormat>On-screen Show (16:9)</PresentationFormat>
  <Paragraphs>32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Times New Roman</vt:lpstr>
      <vt:lpstr>Lato</vt:lpstr>
      <vt:lpstr>Montserrat</vt:lpstr>
      <vt:lpstr>Arial</vt:lpstr>
      <vt:lpstr>Focus</vt:lpstr>
      <vt:lpstr>Chat system using reactjs</vt:lpstr>
      <vt:lpstr>Introduction :</vt:lpstr>
      <vt:lpstr>Description ( In detail) :</vt:lpstr>
      <vt:lpstr>  Firebase is a platform developed by Google for creating mobile and web applications. It was originally an independent company founded in 2011. In 2014, Google acquired the platform and it is now their flagship offering for app development. Firebase evolved from Envolve, a prior startup founded by James Tamplin and Andrew Lee in 2011. Envolve provided developers an API that enables the integration of online chat functionality into their websites. After releasing the chat service, Tamplin and Lee found that it was being used to pass application data that were not chat messages. Developers were using Envolve to sync application data such as game state in real time across their users. Tamplin and Lee decided to separate the chat system and the real-time architecture that powered it. They founded Firebase as a separate company in September 2011 and it launched to the public in April 2012.</vt:lpstr>
      <vt:lpstr>PowerPoint Presentation</vt:lpstr>
      <vt:lpstr>Uses of chat system:</vt:lpstr>
      <vt:lpstr>Difficulties:</vt:lpstr>
      <vt:lpstr>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system using reactjs</dc:title>
  <cp:lastModifiedBy>Sarabjyot Singh</cp:lastModifiedBy>
  <cp:revision>3</cp:revision>
  <dcterms:modified xsi:type="dcterms:W3CDTF">2021-03-25T04:52:53Z</dcterms:modified>
</cp:coreProperties>
</file>