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A7FCB-000B-4AE6-91DC-32FBB43B6F7F}" v="694" dt="2021-05-20T15:15:19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1d02c818deca2815" providerId="Windows Live" clId="Web-{0AAA7FCB-000B-4AE6-91DC-32FBB43B6F7F}"/>
    <pc:docChg chg="addSld delSld modSld">
      <pc:chgData name="Guest User" userId="1d02c818deca2815" providerId="Windows Live" clId="Web-{0AAA7FCB-000B-4AE6-91DC-32FBB43B6F7F}" dt="2021-05-20T15:15:18.202" v="402" actId="20577"/>
      <pc:docMkLst>
        <pc:docMk/>
      </pc:docMkLst>
      <pc:sldChg chg="del">
        <pc:chgData name="Guest User" userId="1d02c818deca2815" providerId="Windows Live" clId="Web-{0AAA7FCB-000B-4AE6-91DC-32FBB43B6F7F}" dt="2021-05-20T14:35:30.648" v="1"/>
        <pc:sldMkLst>
          <pc:docMk/>
          <pc:sldMk cId="109857222" sldId="256"/>
        </pc:sldMkLst>
      </pc:sldChg>
      <pc:sldChg chg="addSp delSp modSp new">
        <pc:chgData name="Guest User" userId="1d02c818deca2815" providerId="Windows Live" clId="Web-{0AAA7FCB-000B-4AE6-91DC-32FBB43B6F7F}" dt="2021-05-20T15:15:18.202" v="402" actId="20577"/>
        <pc:sldMkLst>
          <pc:docMk/>
          <pc:sldMk cId="2175186357" sldId="257"/>
        </pc:sldMkLst>
        <pc:spChg chg="add mod">
          <ac:chgData name="Guest User" userId="1d02c818deca2815" providerId="Windows Live" clId="Web-{0AAA7FCB-000B-4AE6-91DC-32FBB43B6F7F}" dt="2021-05-20T14:49:59.059" v="324" actId="20577"/>
          <ac:spMkLst>
            <pc:docMk/>
            <pc:sldMk cId="2175186357" sldId="257"/>
            <ac:spMk id="2" creationId="{EA76BCD2-0EE1-4970-A68A-92C96B2BF1C1}"/>
          </ac:spMkLst>
        </pc:spChg>
        <pc:spChg chg="add del mod">
          <ac:chgData name="Guest User" userId="1d02c818deca2815" providerId="Windows Live" clId="Web-{0AAA7FCB-000B-4AE6-91DC-32FBB43B6F7F}" dt="2021-05-20T15:14:42.094" v="382"/>
          <ac:spMkLst>
            <pc:docMk/>
            <pc:sldMk cId="2175186357" sldId="257"/>
            <ac:spMk id="3" creationId="{0291A614-8185-4490-B407-CD6E33F6876A}"/>
          </ac:spMkLst>
        </pc:spChg>
        <pc:spChg chg="add mod">
          <ac:chgData name="Guest User" userId="1d02c818deca2815" providerId="Windows Live" clId="Web-{0AAA7FCB-000B-4AE6-91DC-32FBB43B6F7F}" dt="2021-05-20T14:50:29.044" v="331" actId="20577"/>
          <ac:spMkLst>
            <pc:docMk/>
            <pc:sldMk cId="2175186357" sldId="257"/>
            <ac:spMk id="7" creationId="{E502431F-BFBA-4B15-8B78-98C0A099A17C}"/>
          </ac:spMkLst>
        </pc:spChg>
        <pc:spChg chg="add del mod">
          <ac:chgData name="Guest User" userId="1d02c818deca2815" providerId="Windows Live" clId="Web-{0AAA7FCB-000B-4AE6-91DC-32FBB43B6F7F}" dt="2021-05-20T15:14:30.498" v="378"/>
          <ac:spMkLst>
            <pc:docMk/>
            <pc:sldMk cId="2175186357" sldId="257"/>
            <ac:spMk id="12" creationId="{862DD98D-4E6E-4F82-9945-B4008583FC4E}"/>
          </ac:spMkLst>
        </pc:spChg>
        <pc:spChg chg="add del">
          <ac:chgData name="Guest User" userId="1d02c818deca2815" providerId="Windows Live" clId="Web-{0AAA7FCB-000B-4AE6-91DC-32FBB43B6F7F}" dt="2021-05-20T14:48:29.823" v="304"/>
          <ac:spMkLst>
            <pc:docMk/>
            <pc:sldMk cId="2175186357" sldId="257"/>
            <ac:spMk id="13" creationId="{9D06053C-8F21-4C53-A354-6D0350E91C3B}"/>
          </ac:spMkLst>
        </pc:spChg>
        <pc:spChg chg="add del mod">
          <ac:chgData name="Guest User" userId="1d02c818deca2815" providerId="Windows Live" clId="Web-{0AAA7FCB-000B-4AE6-91DC-32FBB43B6F7F}" dt="2021-05-20T15:14:55.061" v="389"/>
          <ac:spMkLst>
            <pc:docMk/>
            <pc:sldMk cId="2175186357" sldId="257"/>
            <ac:spMk id="14" creationId="{8454BD3F-7CBA-485E-9991-007E1B0BEAD5}"/>
          </ac:spMkLst>
        </pc:spChg>
        <pc:spChg chg="add del mod">
          <ac:chgData name="Guest User" userId="1d02c818deca2815" providerId="Windows Live" clId="Web-{0AAA7FCB-000B-4AE6-91DC-32FBB43B6F7F}" dt="2021-05-20T15:15:05.701" v="395"/>
          <ac:spMkLst>
            <pc:docMk/>
            <pc:sldMk cId="2175186357" sldId="257"/>
            <ac:spMk id="15" creationId="{4D465619-532C-4ABE-82C4-6D746E5CBA21}"/>
          </ac:spMkLst>
        </pc:spChg>
        <pc:spChg chg="add mod">
          <ac:chgData name="Guest User" userId="1d02c818deca2815" providerId="Windows Live" clId="Web-{0AAA7FCB-000B-4AE6-91DC-32FBB43B6F7F}" dt="2021-05-20T15:14:21.810" v="377" actId="1076"/>
          <ac:spMkLst>
            <pc:docMk/>
            <pc:sldMk cId="2175186357" sldId="257"/>
            <ac:spMk id="16" creationId="{97EFB26C-FE69-4AD1-B916-16CF0BB2ACF9}"/>
          </ac:spMkLst>
        </pc:spChg>
        <pc:spChg chg="add mod">
          <ac:chgData name="Guest User" userId="1d02c818deca2815" providerId="Windows Live" clId="Web-{0AAA7FCB-000B-4AE6-91DC-32FBB43B6F7F}" dt="2021-05-20T15:14:51.514" v="388" actId="20577"/>
          <ac:spMkLst>
            <pc:docMk/>
            <pc:sldMk cId="2175186357" sldId="257"/>
            <ac:spMk id="23" creationId="{0C244E59-07DD-4DB6-9DC3-8BA85F4B93FA}"/>
          </ac:spMkLst>
        </pc:spChg>
        <pc:spChg chg="add mod">
          <ac:chgData name="Guest User" userId="1d02c818deca2815" providerId="Windows Live" clId="Web-{0AAA7FCB-000B-4AE6-91DC-32FBB43B6F7F}" dt="2021-05-20T15:15:02.826" v="394" actId="20577"/>
          <ac:spMkLst>
            <pc:docMk/>
            <pc:sldMk cId="2175186357" sldId="257"/>
            <ac:spMk id="24" creationId="{20E1976B-2CCB-4D11-BA6F-BEAA345D61C3}"/>
          </ac:spMkLst>
        </pc:spChg>
        <pc:spChg chg="add mod">
          <ac:chgData name="Guest User" userId="1d02c818deca2815" providerId="Windows Live" clId="Web-{0AAA7FCB-000B-4AE6-91DC-32FBB43B6F7F}" dt="2021-05-20T15:15:18.202" v="402" actId="20577"/>
          <ac:spMkLst>
            <pc:docMk/>
            <pc:sldMk cId="2175186357" sldId="257"/>
            <ac:spMk id="25" creationId="{3EAE9756-D926-4DED-B46E-206688800911}"/>
          </ac:spMkLst>
        </pc:spChg>
        <pc:graphicFrameChg chg="add del mod modGraphic">
          <ac:chgData name="Guest User" userId="1d02c818deca2815" providerId="Windows Live" clId="Web-{0AAA7FCB-000B-4AE6-91DC-32FBB43B6F7F}" dt="2021-05-20T14:38:22.901" v="46"/>
          <ac:graphicFrameMkLst>
            <pc:docMk/>
            <pc:sldMk cId="2175186357" sldId="257"/>
            <ac:graphicFrameMk id="4" creationId="{1755138F-43AA-45F5-BEA9-45DA745DBE9B}"/>
          </ac:graphicFrameMkLst>
        </pc:graphicFrameChg>
        <pc:cxnChg chg="add mod">
          <ac:chgData name="Guest User" userId="1d02c818deca2815" providerId="Windows Live" clId="Web-{0AAA7FCB-000B-4AE6-91DC-32FBB43B6F7F}" dt="2021-05-20T14:41:59.941" v="125" actId="1076"/>
          <ac:cxnSpMkLst>
            <pc:docMk/>
            <pc:sldMk cId="2175186357" sldId="257"/>
            <ac:cxnSpMk id="5" creationId="{E616D704-A481-4A91-9BE4-7BD4CA35D4EA}"/>
          </ac:cxnSpMkLst>
        </pc:cxnChg>
        <pc:cxnChg chg="add mod">
          <ac:chgData name="Guest User" userId="1d02c818deca2815" providerId="Windows Live" clId="Web-{0AAA7FCB-000B-4AE6-91DC-32FBB43B6F7F}" dt="2021-05-20T14:42:03.816" v="126" actId="1076"/>
          <ac:cxnSpMkLst>
            <pc:docMk/>
            <pc:sldMk cId="2175186357" sldId="257"/>
            <ac:cxnSpMk id="6" creationId="{760DA28B-49EB-4900-BA13-F475D15642EA}"/>
          </ac:cxnSpMkLst>
        </pc:cxnChg>
        <pc:cxnChg chg="add del mod">
          <ac:chgData name="Guest User" userId="1d02c818deca2815" providerId="Windows Live" clId="Web-{0AAA7FCB-000B-4AE6-91DC-32FBB43B6F7F}" dt="2021-05-20T14:45:23.007" v="255"/>
          <ac:cxnSpMkLst>
            <pc:docMk/>
            <pc:sldMk cId="2175186357" sldId="257"/>
            <ac:cxnSpMk id="8" creationId="{DD5C51DE-33B9-4E88-A837-883F6F86117A}"/>
          </ac:cxnSpMkLst>
        </pc:cxnChg>
        <pc:cxnChg chg="add mod">
          <ac:chgData name="Guest User" userId="1d02c818deca2815" providerId="Windows Live" clId="Web-{0AAA7FCB-000B-4AE6-91DC-32FBB43B6F7F}" dt="2021-05-20T14:45:32.804" v="257" actId="1076"/>
          <ac:cxnSpMkLst>
            <pc:docMk/>
            <pc:sldMk cId="2175186357" sldId="257"/>
            <ac:cxnSpMk id="9" creationId="{E586C290-6E33-40FF-ADDE-74FCCD5E4DF4}"/>
          </ac:cxnSpMkLst>
        </pc:cxnChg>
        <pc:cxnChg chg="add mod">
          <ac:chgData name="Guest User" userId="1d02c818deca2815" providerId="Windows Live" clId="Web-{0AAA7FCB-000B-4AE6-91DC-32FBB43B6F7F}" dt="2021-05-20T14:45:39.414" v="258" actId="1076"/>
          <ac:cxnSpMkLst>
            <pc:docMk/>
            <pc:sldMk cId="2175186357" sldId="257"/>
            <ac:cxnSpMk id="10" creationId="{23FE7577-34C5-4893-87B2-0B0C941E58D8}"/>
          </ac:cxnSpMkLst>
        </pc:cxnChg>
        <pc:cxnChg chg="add mod">
          <ac:chgData name="Guest User" userId="1d02c818deca2815" providerId="Windows Live" clId="Web-{0AAA7FCB-000B-4AE6-91DC-32FBB43B6F7F}" dt="2021-05-20T14:46:26.461" v="264" actId="14100"/>
          <ac:cxnSpMkLst>
            <pc:docMk/>
            <pc:sldMk cId="2175186357" sldId="257"/>
            <ac:cxnSpMk id="11" creationId="{CB2A3209-8044-4381-870F-ADD29B01FBB5}"/>
          </ac:cxnSpMkLst>
        </pc:cxnChg>
        <pc:cxnChg chg="add mod">
          <ac:chgData name="Guest User" userId="1d02c818deca2815" providerId="Windows Live" clId="Web-{0AAA7FCB-000B-4AE6-91DC-32FBB43B6F7F}" dt="2021-05-20T14:48:45.464" v="307" actId="14100"/>
          <ac:cxnSpMkLst>
            <pc:docMk/>
            <pc:sldMk cId="2175186357" sldId="257"/>
            <ac:cxnSpMk id="17" creationId="{B96C8FCA-3E60-456A-B15E-BDD1C8EC5779}"/>
          </ac:cxnSpMkLst>
        </pc:cxnChg>
        <pc:cxnChg chg="add mod">
          <ac:chgData name="Guest User" userId="1d02c818deca2815" providerId="Windows Live" clId="Web-{0AAA7FCB-000B-4AE6-91DC-32FBB43B6F7F}" dt="2021-05-20T14:48:54.448" v="310" actId="14100"/>
          <ac:cxnSpMkLst>
            <pc:docMk/>
            <pc:sldMk cId="2175186357" sldId="257"/>
            <ac:cxnSpMk id="18" creationId="{ECBE9E38-1B8C-43F4-8929-198C994BC42B}"/>
          </ac:cxnSpMkLst>
        </pc:cxnChg>
        <pc:cxnChg chg="add mod">
          <ac:chgData name="Guest User" userId="1d02c818deca2815" providerId="Windows Live" clId="Web-{0AAA7FCB-000B-4AE6-91DC-32FBB43B6F7F}" dt="2021-05-20T14:49:01.824" v="313" actId="14100"/>
          <ac:cxnSpMkLst>
            <pc:docMk/>
            <pc:sldMk cId="2175186357" sldId="257"/>
            <ac:cxnSpMk id="19" creationId="{030C58B6-F46F-4546-9D1D-22FDC0165784}"/>
          </ac:cxnSpMkLst>
        </pc:cxnChg>
        <pc:cxnChg chg="add del mod">
          <ac:chgData name="Guest User" userId="1d02c818deca2815" providerId="Windows Live" clId="Web-{0AAA7FCB-000B-4AE6-91DC-32FBB43B6F7F}" dt="2021-05-20T15:13:44.528" v="358"/>
          <ac:cxnSpMkLst>
            <pc:docMk/>
            <pc:sldMk cId="2175186357" sldId="257"/>
            <ac:cxnSpMk id="20" creationId="{23D35F66-31DF-4F48-AB94-0C389618F5AF}"/>
          </ac:cxnSpMkLst>
        </pc:cxnChg>
        <pc:cxnChg chg="add del mod">
          <ac:chgData name="Guest User" userId="1d02c818deca2815" providerId="Windows Live" clId="Web-{0AAA7FCB-000B-4AE6-91DC-32FBB43B6F7F}" dt="2021-05-20T15:13:54.747" v="364"/>
          <ac:cxnSpMkLst>
            <pc:docMk/>
            <pc:sldMk cId="2175186357" sldId="257"/>
            <ac:cxnSpMk id="21" creationId="{EB32C681-0606-4D0C-B83C-3FAD45899613}"/>
          </ac:cxnSpMkLst>
        </pc:cxnChg>
        <pc:cxnChg chg="add del mod">
          <ac:chgData name="Guest User" userId="1d02c818deca2815" providerId="Windows Live" clId="Web-{0AAA7FCB-000B-4AE6-91DC-32FBB43B6F7F}" dt="2021-05-20T15:14:04.670" v="371"/>
          <ac:cxnSpMkLst>
            <pc:docMk/>
            <pc:sldMk cId="2175186357" sldId="257"/>
            <ac:cxnSpMk id="22" creationId="{82CA83C1-30D7-4397-AD0E-392DBE30CD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6BCD2-0EE1-4970-A68A-92C96B2BF1C1}"/>
              </a:ext>
            </a:extLst>
          </p:cNvPr>
          <p:cNvSpPr txBox="1"/>
          <p:nvPr/>
        </p:nvSpPr>
        <p:spPr>
          <a:xfrm>
            <a:off x="439947" y="1848928"/>
            <a:ext cx="27432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CellPhone</a:t>
            </a:r>
            <a:r>
              <a:rPr lang="en-GB" dirty="0">
                <a:cs typeface="Calibri"/>
              </a:rPr>
              <a:t> Class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String Company;</a:t>
            </a:r>
          </a:p>
          <a:p>
            <a:r>
              <a:rPr lang="en-GB" dirty="0">
                <a:ea typeface="+mn-lt"/>
                <a:cs typeface="+mn-lt"/>
              </a:rPr>
              <a:t>string </a:t>
            </a:r>
            <a:r>
              <a:rPr lang="en-GB" dirty="0" err="1">
                <a:ea typeface="+mn-lt"/>
                <a:cs typeface="+mn-lt"/>
              </a:rPr>
              <a:t>IEMICode</a:t>
            </a:r>
            <a:r>
              <a:rPr lang="en-GB" dirty="0">
                <a:ea typeface="+mn-lt"/>
                <a:cs typeface="+mn-lt"/>
              </a:rPr>
              <a:t>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string </a:t>
            </a:r>
            <a:r>
              <a:rPr lang="en-GB" dirty="0" err="1">
                <a:ea typeface="+mn-lt"/>
                <a:cs typeface="+mn-lt"/>
              </a:rPr>
              <a:t>PhoneNumber</a:t>
            </a:r>
            <a:r>
              <a:rPr lang="en-GB" dirty="0">
                <a:ea typeface="+mn-lt"/>
                <a:cs typeface="+mn-lt"/>
              </a:rPr>
              <a:t>;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string Processor;</a:t>
            </a:r>
          </a:p>
          <a:p>
            <a:r>
              <a:rPr lang="en-GB" dirty="0">
                <a:ea typeface="+mn-lt"/>
                <a:cs typeface="+mn-lt"/>
              </a:rPr>
              <a:t>int Memory ;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cs typeface="Calibri"/>
              </a:rPr>
              <a:t>GetIEMIID</a:t>
            </a:r>
            <a:r>
              <a:rPr lang="en-GB" dirty="0">
                <a:cs typeface="Calibri"/>
              </a:rPr>
              <a:t>();</a:t>
            </a:r>
          </a:p>
          <a:p>
            <a:r>
              <a:rPr lang="en-GB" dirty="0" err="1">
                <a:cs typeface="Calibri"/>
              </a:rPr>
              <a:t>GetPhoneNumber</a:t>
            </a:r>
            <a:r>
              <a:rPr lang="en-GB" dirty="0">
                <a:cs typeface="Calibri"/>
              </a:rPr>
              <a:t>();</a:t>
            </a:r>
          </a:p>
          <a:p>
            <a:r>
              <a:rPr lang="en-GB" dirty="0">
                <a:cs typeface="Calibri"/>
              </a:rPr>
              <a:t>Dial();</a:t>
            </a:r>
          </a:p>
          <a:p>
            <a:r>
              <a:rPr lang="en-GB" dirty="0" err="1">
                <a:cs typeface="Calibri"/>
              </a:rPr>
              <a:t>SendMessage</a:t>
            </a:r>
            <a:r>
              <a:rPr lang="en-GB" dirty="0">
                <a:cs typeface="Calibri"/>
              </a:rPr>
              <a:t>();</a:t>
            </a:r>
          </a:p>
          <a:p>
            <a:endParaRPr lang="en-GB" dirty="0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16D704-A481-4A91-9BE4-7BD4CA35D4EA}"/>
              </a:ext>
            </a:extLst>
          </p:cNvPr>
          <p:cNvCxnSpPr/>
          <p:nvPr/>
        </p:nvCxnSpPr>
        <p:spPr>
          <a:xfrm>
            <a:off x="433298" y="2381430"/>
            <a:ext cx="2731697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0DA28B-49EB-4900-BA13-F475D15642EA}"/>
              </a:ext>
            </a:extLst>
          </p:cNvPr>
          <p:cNvCxnSpPr>
            <a:cxnSpLocks/>
          </p:cNvCxnSpPr>
          <p:nvPr/>
        </p:nvCxnSpPr>
        <p:spPr>
          <a:xfrm>
            <a:off x="433297" y="3891052"/>
            <a:ext cx="2731697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02431F-BFBA-4B15-8B78-98C0A099A17C}"/>
              </a:ext>
            </a:extLst>
          </p:cNvPr>
          <p:cNvSpPr txBox="1"/>
          <p:nvPr/>
        </p:nvSpPr>
        <p:spPr>
          <a:xfrm>
            <a:off x="4580626" y="1848928"/>
            <a:ext cx="316014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AboutPhone</a:t>
            </a:r>
            <a:r>
              <a:rPr lang="en-GB" dirty="0">
                <a:cs typeface="Calibri"/>
              </a:rPr>
              <a:t> Class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String Battery;</a:t>
            </a:r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String </a:t>
            </a:r>
            <a:r>
              <a:rPr lang="en-GB" dirty="0" err="1">
                <a:ea typeface="+mn-lt"/>
                <a:cs typeface="+mn-lt"/>
              </a:rPr>
              <a:t>Wifi</a:t>
            </a:r>
            <a:r>
              <a:rPr lang="en-GB" dirty="0">
                <a:ea typeface="+mn-lt"/>
                <a:cs typeface="+mn-lt"/>
              </a:rPr>
              <a:t>;</a:t>
            </a:r>
          </a:p>
          <a:p>
            <a:r>
              <a:rPr lang="en-GB" dirty="0">
                <a:ea typeface="+mn-lt"/>
                <a:cs typeface="+mn-lt"/>
              </a:rPr>
              <a:t>String Bluetooth</a:t>
            </a:r>
          </a:p>
          <a:p>
            <a:r>
              <a:rPr lang="en-GB" dirty="0">
                <a:cs typeface="Calibri"/>
              </a:rPr>
              <a:t>String Camera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cs typeface="Calibri"/>
              </a:rPr>
              <a:t>Get_model</a:t>
            </a:r>
            <a:r>
              <a:rPr lang="en-GB" dirty="0">
                <a:cs typeface="Calibri"/>
              </a:rPr>
              <a:t>()</a:t>
            </a:r>
          </a:p>
          <a:p>
            <a:r>
              <a:rPr lang="en-GB" dirty="0" err="1">
                <a:cs typeface="Calibri"/>
              </a:rPr>
              <a:t>Battery_detaila</a:t>
            </a:r>
            <a:r>
              <a:rPr lang="en-GB" dirty="0">
                <a:cs typeface="Calibri"/>
              </a:rPr>
              <a:t>()</a:t>
            </a:r>
          </a:p>
          <a:p>
            <a:r>
              <a:rPr lang="en-GB" dirty="0" err="1">
                <a:cs typeface="Calibri"/>
              </a:rPr>
              <a:t>Camera_details</a:t>
            </a:r>
            <a:r>
              <a:rPr lang="en-GB" dirty="0">
                <a:cs typeface="Calibri"/>
              </a:rPr>
              <a:t>()</a:t>
            </a:r>
          </a:p>
          <a:p>
            <a:r>
              <a:rPr lang="en-GB" dirty="0" err="1">
                <a:cs typeface="Calibri"/>
              </a:rPr>
              <a:t>Wifi_and_bluetooth_details</a:t>
            </a:r>
            <a:r>
              <a:rPr lang="en-GB" dirty="0">
                <a:cs typeface="Calibri"/>
              </a:rPr>
              <a:t>()</a:t>
            </a:r>
          </a:p>
          <a:p>
            <a:endParaRPr lang="en-GB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6C290-6E33-40FF-ADDE-74FCCD5E4DF4}"/>
              </a:ext>
            </a:extLst>
          </p:cNvPr>
          <p:cNvCxnSpPr>
            <a:cxnSpLocks/>
          </p:cNvCxnSpPr>
          <p:nvPr/>
        </p:nvCxnSpPr>
        <p:spPr>
          <a:xfrm>
            <a:off x="4573975" y="2381429"/>
            <a:ext cx="314864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E7577-34C5-4893-87B2-0B0C941E58D8}"/>
              </a:ext>
            </a:extLst>
          </p:cNvPr>
          <p:cNvCxnSpPr>
            <a:cxnSpLocks/>
          </p:cNvCxnSpPr>
          <p:nvPr/>
        </p:nvCxnSpPr>
        <p:spPr>
          <a:xfrm>
            <a:off x="4573974" y="3962937"/>
            <a:ext cx="314864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2A3209-8044-4381-870F-ADD29B01FBB5}"/>
              </a:ext>
            </a:extLst>
          </p:cNvPr>
          <p:cNvCxnSpPr/>
          <p:nvPr/>
        </p:nvCxnSpPr>
        <p:spPr>
          <a:xfrm flipH="1" flipV="1">
            <a:off x="3215856" y="3251800"/>
            <a:ext cx="125658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EFB26C-FE69-4AD1-B916-16CF0BB2ACF9}"/>
              </a:ext>
            </a:extLst>
          </p:cNvPr>
          <p:cNvSpPr txBox="1"/>
          <p:nvPr/>
        </p:nvSpPr>
        <p:spPr>
          <a:xfrm>
            <a:off x="9494088" y="8532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Objects</a:t>
            </a:r>
            <a:endParaRPr lang="en-GB" dirty="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C8FCA-3E60-456A-B15E-BDD1C8EC5779}"/>
              </a:ext>
            </a:extLst>
          </p:cNvPr>
          <p:cNvCxnSpPr>
            <a:cxnSpLocks/>
          </p:cNvCxnSpPr>
          <p:nvPr/>
        </p:nvCxnSpPr>
        <p:spPr>
          <a:xfrm flipH="1">
            <a:off x="7759100" y="1747928"/>
            <a:ext cx="925902" cy="1029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E9E38-1B8C-43F4-8929-198C994BC42B}"/>
              </a:ext>
            </a:extLst>
          </p:cNvPr>
          <p:cNvCxnSpPr>
            <a:cxnSpLocks/>
          </p:cNvCxnSpPr>
          <p:nvPr/>
        </p:nvCxnSpPr>
        <p:spPr>
          <a:xfrm flipH="1" flipV="1">
            <a:off x="7715969" y="3179913"/>
            <a:ext cx="1098429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0C58B6-F46F-4546-9D1D-22FDC0165784}"/>
              </a:ext>
            </a:extLst>
          </p:cNvPr>
          <p:cNvCxnSpPr>
            <a:cxnSpLocks/>
          </p:cNvCxnSpPr>
          <p:nvPr/>
        </p:nvCxnSpPr>
        <p:spPr>
          <a:xfrm flipH="1" flipV="1">
            <a:off x="7687214" y="4459497"/>
            <a:ext cx="1242202" cy="62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244E59-07DD-4DB6-9DC3-8BA85F4B93FA}"/>
              </a:ext>
            </a:extLst>
          </p:cNvPr>
          <p:cNvSpPr txBox="1"/>
          <p:nvPr/>
        </p:nvSpPr>
        <p:spPr>
          <a:xfrm>
            <a:off x="9307182" y="14715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Nokia</a:t>
            </a:r>
            <a:endParaRPr lang="en-GB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E1976B-2CCB-4D11-BA6F-BEAA345D61C3}"/>
              </a:ext>
            </a:extLst>
          </p:cNvPr>
          <p:cNvSpPr txBox="1"/>
          <p:nvPr/>
        </p:nvSpPr>
        <p:spPr>
          <a:xfrm>
            <a:off x="9307182" y="29236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Samsung</a:t>
            </a:r>
            <a:endParaRPr lang="en-GB" dirty="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AE9756-D926-4DED-B46E-206688800911}"/>
              </a:ext>
            </a:extLst>
          </p:cNvPr>
          <p:cNvSpPr txBox="1"/>
          <p:nvPr/>
        </p:nvSpPr>
        <p:spPr>
          <a:xfrm>
            <a:off x="9724126" y="49652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Apple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18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created xsi:type="dcterms:W3CDTF">2021-05-20T14:34:57Z</dcterms:created>
  <dcterms:modified xsi:type="dcterms:W3CDTF">2021-05-20T15:15:26Z</dcterms:modified>
</cp:coreProperties>
</file>