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A7FCB-000B-4AE6-91DC-32FBB43B6F7F}" v="694" dt="2021-05-20T15:15:19.467"/>
    <p1510:client id="{9659C623-2F52-4B6C-900E-ECD4CEB9F0F6}" v="411" dt="2021-05-24T22:17:17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659C623-2F52-4B6C-900E-ECD4CEB9F0F6}"/>
    <pc:docChg chg="modSld">
      <pc:chgData name="" userId="" providerId="" clId="Web-{9659C623-2F52-4B6C-900E-ECD4CEB9F0F6}" dt="2021-05-24T22:04:30.994" v="3" actId="20577"/>
      <pc:docMkLst>
        <pc:docMk/>
      </pc:docMkLst>
      <pc:sldChg chg="modSp">
        <pc:chgData name="" userId="" providerId="" clId="Web-{9659C623-2F52-4B6C-900E-ECD4CEB9F0F6}" dt="2021-05-24T22:04:30.994" v="3" actId="20577"/>
        <pc:sldMkLst>
          <pc:docMk/>
          <pc:sldMk cId="2175186357" sldId="257"/>
        </pc:sldMkLst>
        <pc:spChg chg="mod">
          <ac:chgData name="" userId="" providerId="" clId="Web-{9659C623-2F52-4B6C-900E-ECD4CEB9F0F6}" dt="2021-05-24T22:04:30.994" v="3" actId="20577"/>
          <ac:spMkLst>
            <pc:docMk/>
            <pc:sldMk cId="2175186357" sldId="257"/>
            <ac:spMk id="2" creationId="{EA76BCD2-0EE1-4970-A68A-92C96B2BF1C1}"/>
          </ac:spMkLst>
        </pc:spChg>
      </pc:sldChg>
    </pc:docChg>
  </pc:docChgLst>
  <pc:docChgLst>
    <pc:chgData name="Guest User" userId="1d02c818deca2815" providerId="Windows Live" clId="Web-{0AAA7FCB-000B-4AE6-91DC-32FBB43B6F7F}"/>
    <pc:docChg chg="addSld delSld modSld">
      <pc:chgData name="Guest User" userId="1d02c818deca2815" providerId="Windows Live" clId="Web-{0AAA7FCB-000B-4AE6-91DC-32FBB43B6F7F}" dt="2021-05-20T15:15:18.202" v="402" actId="20577"/>
      <pc:docMkLst>
        <pc:docMk/>
      </pc:docMkLst>
      <pc:sldChg chg="del">
        <pc:chgData name="Guest User" userId="1d02c818deca2815" providerId="Windows Live" clId="Web-{0AAA7FCB-000B-4AE6-91DC-32FBB43B6F7F}" dt="2021-05-20T14:35:30.648" v="1"/>
        <pc:sldMkLst>
          <pc:docMk/>
          <pc:sldMk cId="109857222" sldId="256"/>
        </pc:sldMkLst>
      </pc:sldChg>
      <pc:sldChg chg="addSp delSp modSp new">
        <pc:chgData name="Guest User" userId="1d02c818deca2815" providerId="Windows Live" clId="Web-{0AAA7FCB-000B-4AE6-91DC-32FBB43B6F7F}" dt="2021-05-20T15:15:18.202" v="402" actId="20577"/>
        <pc:sldMkLst>
          <pc:docMk/>
          <pc:sldMk cId="2175186357" sldId="257"/>
        </pc:sldMkLst>
        <pc:spChg chg="add mod">
          <ac:chgData name="Guest User" userId="1d02c818deca2815" providerId="Windows Live" clId="Web-{0AAA7FCB-000B-4AE6-91DC-32FBB43B6F7F}" dt="2021-05-20T14:49:59.059" v="324" actId="20577"/>
          <ac:spMkLst>
            <pc:docMk/>
            <pc:sldMk cId="2175186357" sldId="257"/>
            <ac:spMk id="2" creationId="{EA76BCD2-0EE1-4970-A68A-92C96B2BF1C1}"/>
          </ac:spMkLst>
        </pc:spChg>
        <pc:spChg chg="add del mod">
          <ac:chgData name="Guest User" userId="1d02c818deca2815" providerId="Windows Live" clId="Web-{0AAA7FCB-000B-4AE6-91DC-32FBB43B6F7F}" dt="2021-05-20T15:14:42.094" v="382"/>
          <ac:spMkLst>
            <pc:docMk/>
            <pc:sldMk cId="2175186357" sldId="257"/>
            <ac:spMk id="3" creationId="{0291A614-8185-4490-B407-CD6E33F6876A}"/>
          </ac:spMkLst>
        </pc:spChg>
        <pc:spChg chg="add mod">
          <ac:chgData name="Guest User" userId="1d02c818deca2815" providerId="Windows Live" clId="Web-{0AAA7FCB-000B-4AE6-91DC-32FBB43B6F7F}" dt="2021-05-20T14:50:29.044" v="331" actId="20577"/>
          <ac:spMkLst>
            <pc:docMk/>
            <pc:sldMk cId="2175186357" sldId="257"/>
            <ac:spMk id="7" creationId="{E502431F-BFBA-4B15-8B78-98C0A099A17C}"/>
          </ac:spMkLst>
        </pc:spChg>
        <pc:spChg chg="add del mod">
          <ac:chgData name="Guest User" userId="1d02c818deca2815" providerId="Windows Live" clId="Web-{0AAA7FCB-000B-4AE6-91DC-32FBB43B6F7F}" dt="2021-05-20T15:14:30.498" v="378"/>
          <ac:spMkLst>
            <pc:docMk/>
            <pc:sldMk cId="2175186357" sldId="257"/>
            <ac:spMk id="12" creationId="{862DD98D-4E6E-4F82-9945-B4008583FC4E}"/>
          </ac:spMkLst>
        </pc:spChg>
        <pc:spChg chg="add del">
          <ac:chgData name="Guest User" userId="1d02c818deca2815" providerId="Windows Live" clId="Web-{0AAA7FCB-000B-4AE6-91DC-32FBB43B6F7F}" dt="2021-05-20T14:48:29.823" v="304"/>
          <ac:spMkLst>
            <pc:docMk/>
            <pc:sldMk cId="2175186357" sldId="257"/>
            <ac:spMk id="13" creationId="{9D06053C-8F21-4C53-A354-6D0350E91C3B}"/>
          </ac:spMkLst>
        </pc:spChg>
        <pc:spChg chg="add del mod">
          <ac:chgData name="Guest User" userId="1d02c818deca2815" providerId="Windows Live" clId="Web-{0AAA7FCB-000B-4AE6-91DC-32FBB43B6F7F}" dt="2021-05-20T15:14:55.061" v="389"/>
          <ac:spMkLst>
            <pc:docMk/>
            <pc:sldMk cId="2175186357" sldId="257"/>
            <ac:spMk id="14" creationId="{8454BD3F-7CBA-485E-9991-007E1B0BEAD5}"/>
          </ac:spMkLst>
        </pc:spChg>
        <pc:spChg chg="add del mod">
          <ac:chgData name="Guest User" userId="1d02c818deca2815" providerId="Windows Live" clId="Web-{0AAA7FCB-000B-4AE6-91DC-32FBB43B6F7F}" dt="2021-05-20T15:15:05.701" v="395"/>
          <ac:spMkLst>
            <pc:docMk/>
            <pc:sldMk cId="2175186357" sldId="257"/>
            <ac:spMk id="15" creationId="{4D465619-532C-4ABE-82C4-6D746E5CBA21}"/>
          </ac:spMkLst>
        </pc:spChg>
        <pc:spChg chg="add mod">
          <ac:chgData name="Guest User" userId="1d02c818deca2815" providerId="Windows Live" clId="Web-{0AAA7FCB-000B-4AE6-91DC-32FBB43B6F7F}" dt="2021-05-20T15:14:21.810" v="377" actId="1076"/>
          <ac:spMkLst>
            <pc:docMk/>
            <pc:sldMk cId="2175186357" sldId="257"/>
            <ac:spMk id="16" creationId="{97EFB26C-FE69-4AD1-B916-16CF0BB2ACF9}"/>
          </ac:spMkLst>
        </pc:spChg>
        <pc:spChg chg="add mod">
          <ac:chgData name="Guest User" userId="1d02c818deca2815" providerId="Windows Live" clId="Web-{0AAA7FCB-000B-4AE6-91DC-32FBB43B6F7F}" dt="2021-05-20T15:14:51.514" v="388" actId="20577"/>
          <ac:spMkLst>
            <pc:docMk/>
            <pc:sldMk cId="2175186357" sldId="257"/>
            <ac:spMk id="23" creationId="{0C244E59-07DD-4DB6-9DC3-8BA85F4B93FA}"/>
          </ac:spMkLst>
        </pc:spChg>
        <pc:spChg chg="add mod">
          <ac:chgData name="Guest User" userId="1d02c818deca2815" providerId="Windows Live" clId="Web-{0AAA7FCB-000B-4AE6-91DC-32FBB43B6F7F}" dt="2021-05-20T15:15:02.826" v="394" actId="20577"/>
          <ac:spMkLst>
            <pc:docMk/>
            <pc:sldMk cId="2175186357" sldId="257"/>
            <ac:spMk id="24" creationId="{20E1976B-2CCB-4D11-BA6F-BEAA345D61C3}"/>
          </ac:spMkLst>
        </pc:spChg>
        <pc:spChg chg="add mod">
          <ac:chgData name="Guest User" userId="1d02c818deca2815" providerId="Windows Live" clId="Web-{0AAA7FCB-000B-4AE6-91DC-32FBB43B6F7F}" dt="2021-05-20T15:15:18.202" v="402" actId="20577"/>
          <ac:spMkLst>
            <pc:docMk/>
            <pc:sldMk cId="2175186357" sldId="257"/>
            <ac:spMk id="25" creationId="{3EAE9756-D926-4DED-B46E-206688800911}"/>
          </ac:spMkLst>
        </pc:spChg>
        <pc:graphicFrameChg chg="add del mod modGraphic">
          <ac:chgData name="Guest User" userId="1d02c818deca2815" providerId="Windows Live" clId="Web-{0AAA7FCB-000B-4AE6-91DC-32FBB43B6F7F}" dt="2021-05-20T14:38:22.901" v="46"/>
          <ac:graphicFrameMkLst>
            <pc:docMk/>
            <pc:sldMk cId="2175186357" sldId="257"/>
            <ac:graphicFrameMk id="4" creationId="{1755138F-43AA-45F5-BEA9-45DA745DBE9B}"/>
          </ac:graphicFrameMkLst>
        </pc:graphicFrameChg>
        <pc:cxnChg chg="add mod">
          <ac:chgData name="Guest User" userId="1d02c818deca2815" providerId="Windows Live" clId="Web-{0AAA7FCB-000B-4AE6-91DC-32FBB43B6F7F}" dt="2021-05-20T14:41:59.941" v="125" actId="1076"/>
          <ac:cxnSpMkLst>
            <pc:docMk/>
            <pc:sldMk cId="2175186357" sldId="257"/>
            <ac:cxnSpMk id="5" creationId="{E616D704-A481-4A91-9BE4-7BD4CA35D4EA}"/>
          </ac:cxnSpMkLst>
        </pc:cxnChg>
        <pc:cxnChg chg="add mod">
          <ac:chgData name="Guest User" userId="1d02c818deca2815" providerId="Windows Live" clId="Web-{0AAA7FCB-000B-4AE6-91DC-32FBB43B6F7F}" dt="2021-05-20T14:42:03.816" v="126" actId="1076"/>
          <ac:cxnSpMkLst>
            <pc:docMk/>
            <pc:sldMk cId="2175186357" sldId="257"/>
            <ac:cxnSpMk id="6" creationId="{760DA28B-49EB-4900-BA13-F475D15642EA}"/>
          </ac:cxnSpMkLst>
        </pc:cxnChg>
        <pc:cxnChg chg="add del mod">
          <ac:chgData name="Guest User" userId="1d02c818deca2815" providerId="Windows Live" clId="Web-{0AAA7FCB-000B-4AE6-91DC-32FBB43B6F7F}" dt="2021-05-20T14:45:23.007" v="255"/>
          <ac:cxnSpMkLst>
            <pc:docMk/>
            <pc:sldMk cId="2175186357" sldId="257"/>
            <ac:cxnSpMk id="8" creationId="{DD5C51DE-33B9-4E88-A837-883F6F86117A}"/>
          </ac:cxnSpMkLst>
        </pc:cxnChg>
        <pc:cxnChg chg="add mod">
          <ac:chgData name="Guest User" userId="1d02c818deca2815" providerId="Windows Live" clId="Web-{0AAA7FCB-000B-4AE6-91DC-32FBB43B6F7F}" dt="2021-05-20T14:45:32.804" v="257" actId="1076"/>
          <ac:cxnSpMkLst>
            <pc:docMk/>
            <pc:sldMk cId="2175186357" sldId="257"/>
            <ac:cxnSpMk id="9" creationId="{E586C290-6E33-40FF-ADDE-74FCCD5E4DF4}"/>
          </ac:cxnSpMkLst>
        </pc:cxnChg>
        <pc:cxnChg chg="add mod">
          <ac:chgData name="Guest User" userId="1d02c818deca2815" providerId="Windows Live" clId="Web-{0AAA7FCB-000B-4AE6-91DC-32FBB43B6F7F}" dt="2021-05-20T14:45:39.414" v="258" actId="1076"/>
          <ac:cxnSpMkLst>
            <pc:docMk/>
            <pc:sldMk cId="2175186357" sldId="257"/>
            <ac:cxnSpMk id="10" creationId="{23FE7577-34C5-4893-87B2-0B0C941E58D8}"/>
          </ac:cxnSpMkLst>
        </pc:cxnChg>
        <pc:cxnChg chg="add mod">
          <ac:chgData name="Guest User" userId="1d02c818deca2815" providerId="Windows Live" clId="Web-{0AAA7FCB-000B-4AE6-91DC-32FBB43B6F7F}" dt="2021-05-20T14:46:26.461" v="264" actId="14100"/>
          <ac:cxnSpMkLst>
            <pc:docMk/>
            <pc:sldMk cId="2175186357" sldId="257"/>
            <ac:cxnSpMk id="11" creationId="{CB2A3209-8044-4381-870F-ADD29B01FBB5}"/>
          </ac:cxnSpMkLst>
        </pc:cxnChg>
        <pc:cxnChg chg="add mod">
          <ac:chgData name="Guest User" userId="1d02c818deca2815" providerId="Windows Live" clId="Web-{0AAA7FCB-000B-4AE6-91DC-32FBB43B6F7F}" dt="2021-05-20T14:48:45.464" v="307" actId="14100"/>
          <ac:cxnSpMkLst>
            <pc:docMk/>
            <pc:sldMk cId="2175186357" sldId="257"/>
            <ac:cxnSpMk id="17" creationId="{B96C8FCA-3E60-456A-B15E-BDD1C8EC5779}"/>
          </ac:cxnSpMkLst>
        </pc:cxnChg>
        <pc:cxnChg chg="add mod">
          <ac:chgData name="Guest User" userId="1d02c818deca2815" providerId="Windows Live" clId="Web-{0AAA7FCB-000B-4AE6-91DC-32FBB43B6F7F}" dt="2021-05-20T14:48:54.448" v="310" actId="14100"/>
          <ac:cxnSpMkLst>
            <pc:docMk/>
            <pc:sldMk cId="2175186357" sldId="257"/>
            <ac:cxnSpMk id="18" creationId="{ECBE9E38-1B8C-43F4-8929-198C994BC42B}"/>
          </ac:cxnSpMkLst>
        </pc:cxnChg>
        <pc:cxnChg chg="add mod">
          <ac:chgData name="Guest User" userId="1d02c818deca2815" providerId="Windows Live" clId="Web-{0AAA7FCB-000B-4AE6-91DC-32FBB43B6F7F}" dt="2021-05-20T14:49:01.824" v="313" actId="14100"/>
          <ac:cxnSpMkLst>
            <pc:docMk/>
            <pc:sldMk cId="2175186357" sldId="257"/>
            <ac:cxnSpMk id="19" creationId="{030C58B6-F46F-4546-9D1D-22FDC0165784}"/>
          </ac:cxnSpMkLst>
        </pc:cxnChg>
        <pc:cxnChg chg="add del mod">
          <ac:chgData name="Guest User" userId="1d02c818deca2815" providerId="Windows Live" clId="Web-{0AAA7FCB-000B-4AE6-91DC-32FBB43B6F7F}" dt="2021-05-20T15:13:44.528" v="358"/>
          <ac:cxnSpMkLst>
            <pc:docMk/>
            <pc:sldMk cId="2175186357" sldId="257"/>
            <ac:cxnSpMk id="20" creationId="{23D35F66-31DF-4F48-AB94-0C389618F5AF}"/>
          </ac:cxnSpMkLst>
        </pc:cxnChg>
        <pc:cxnChg chg="add del mod">
          <ac:chgData name="Guest User" userId="1d02c818deca2815" providerId="Windows Live" clId="Web-{0AAA7FCB-000B-4AE6-91DC-32FBB43B6F7F}" dt="2021-05-20T15:13:54.747" v="364"/>
          <ac:cxnSpMkLst>
            <pc:docMk/>
            <pc:sldMk cId="2175186357" sldId="257"/>
            <ac:cxnSpMk id="21" creationId="{EB32C681-0606-4D0C-B83C-3FAD45899613}"/>
          </ac:cxnSpMkLst>
        </pc:cxnChg>
        <pc:cxnChg chg="add del mod">
          <ac:chgData name="Guest User" userId="1d02c818deca2815" providerId="Windows Live" clId="Web-{0AAA7FCB-000B-4AE6-91DC-32FBB43B6F7F}" dt="2021-05-20T15:14:04.670" v="371"/>
          <ac:cxnSpMkLst>
            <pc:docMk/>
            <pc:sldMk cId="2175186357" sldId="257"/>
            <ac:cxnSpMk id="22" creationId="{82CA83C1-30D7-4397-AD0E-392DBE30CD6A}"/>
          </ac:cxnSpMkLst>
        </pc:cxnChg>
      </pc:sldChg>
    </pc:docChg>
  </pc:docChgLst>
  <pc:docChgLst>
    <pc:chgData name="Guest User" userId="1d02c818deca2815" providerId="Windows Live" clId="Web-{9659C623-2F52-4B6C-900E-ECD4CEB9F0F6}"/>
    <pc:docChg chg="modSld">
      <pc:chgData name="Guest User" userId="1d02c818deca2815" providerId="Windows Live" clId="Web-{9659C623-2F52-4B6C-900E-ECD4CEB9F0F6}" dt="2021-05-24T22:17:16.163" v="253" actId="20577"/>
      <pc:docMkLst>
        <pc:docMk/>
      </pc:docMkLst>
      <pc:sldChg chg="addSp delSp modSp">
        <pc:chgData name="Guest User" userId="1d02c818deca2815" providerId="Windows Live" clId="Web-{9659C623-2F52-4B6C-900E-ECD4CEB9F0F6}" dt="2021-05-24T22:17:16.163" v="253" actId="20577"/>
        <pc:sldMkLst>
          <pc:docMk/>
          <pc:sldMk cId="2175186357" sldId="257"/>
        </pc:sldMkLst>
        <pc:spChg chg="mod">
          <ac:chgData name="Guest User" userId="1d02c818deca2815" providerId="Windows Live" clId="Web-{9659C623-2F52-4B6C-900E-ECD4CEB9F0F6}" dt="2021-05-24T22:08:46.029" v="93" actId="1076"/>
          <ac:spMkLst>
            <pc:docMk/>
            <pc:sldMk cId="2175186357" sldId="257"/>
            <ac:spMk id="2" creationId="{EA76BCD2-0EE1-4970-A68A-92C96B2BF1C1}"/>
          </ac:spMkLst>
        </pc:spChg>
        <pc:spChg chg="add del">
          <ac:chgData name="Guest User" userId="1d02c818deca2815" providerId="Windows Live" clId="Web-{9659C623-2F52-4B6C-900E-ECD4CEB9F0F6}" dt="2021-05-24T22:11:31.204" v="148"/>
          <ac:spMkLst>
            <pc:docMk/>
            <pc:sldMk cId="2175186357" sldId="257"/>
            <ac:spMk id="3" creationId="{53D99CC0-9432-4C09-B72A-B802BB069FC1}"/>
          </ac:spMkLst>
        </pc:spChg>
        <pc:spChg chg="add del mod">
          <ac:chgData name="Guest User" userId="1d02c818deca2815" providerId="Windows Live" clId="Web-{9659C623-2F52-4B6C-900E-ECD4CEB9F0F6}" dt="2021-05-24T22:14:20.879" v="198"/>
          <ac:spMkLst>
            <pc:docMk/>
            <pc:sldMk cId="2175186357" sldId="257"/>
            <ac:spMk id="4" creationId="{5C2601B0-36BD-4DA3-ACA8-7ECA7B6F01E2}"/>
          </ac:spMkLst>
        </pc:spChg>
        <pc:spChg chg="del">
          <ac:chgData name="Guest User" userId="1d02c818deca2815" providerId="Windows Live" clId="Web-{9659C623-2F52-4B6C-900E-ECD4CEB9F0F6}" dt="2021-05-24T22:05:33.979" v="11"/>
          <ac:spMkLst>
            <pc:docMk/>
            <pc:sldMk cId="2175186357" sldId="257"/>
            <ac:spMk id="7" creationId="{E502431F-BFBA-4B15-8B78-98C0A099A17C}"/>
          </ac:spMkLst>
        </pc:spChg>
        <pc:spChg chg="del">
          <ac:chgData name="Guest User" userId="1d02c818deca2815" providerId="Windows Live" clId="Web-{9659C623-2F52-4B6C-900E-ECD4CEB9F0F6}" dt="2021-05-24T22:13:07.315" v="158"/>
          <ac:spMkLst>
            <pc:docMk/>
            <pc:sldMk cId="2175186357" sldId="257"/>
            <ac:spMk id="16" creationId="{97EFB26C-FE69-4AD1-B916-16CF0BB2ACF9}"/>
          </ac:spMkLst>
        </pc:spChg>
        <pc:spChg chg="add del mod">
          <ac:chgData name="Guest User" userId="1d02c818deca2815" providerId="Windows Live" clId="Web-{9659C623-2F52-4B6C-900E-ECD4CEB9F0F6}" dt="2021-05-24T22:08:23.201" v="92"/>
          <ac:spMkLst>
            <pc:docMk/>
            <pc:sldMk cId="2175186357" sldId="257"/>
            <ac:spMk id="20" creationId="{A7B5CAD2-5638-4330-A4C0-A1DF8EB1FAE8}"/>
          </ac:spMkLst>
        </pc:spChg>
        <pc:spChg chg="del">
          <ac:chgData name="Guest User" userId="1d02c818deca2815" providerId="Windows Live" clId="Web-{9659C623-2F52-4B6C-900E-ECD4CEB9F0F6}" dt="2021-05-24T22:13:08.862" v="159"/>
          <ac:spMkLst>
            <pc:docMk/>
            <pc:sldMk cId="2175186357" sldId="257"/>
            <ac:spMk id="23" creationId="{0C244E59-07DD-4DB6-9DC3-8BA85F4B93FA}"/>
          </ac:spMkLst>
        </pc:spChg>
        <pc:spChg chg="del">
          <ac:chgData name="Guest User" userId="1d02c818deca2815" providerId="Windows Live" clId="Web-{9659C623-2F52-4B6C-900E-ECD4CEB9F0F6}" dt="2021-05-24T22:13:10.409" v="160"/>
          <ac:spMkLst>
            <pc:docMk/>
            <pc:sldMk cId="2175186357" sldId="257"/>
            <ac:spMk id="24" creationId="{20E1976B-2CCB-4D11-BA6F-BEAA345D61C3}"/>
          </ac:spMkLst>
        </pc:spChg>
        <pc:spChg chg="del mod">
          <ac:chgData name="Guest User" userId="1d02c818deca2815" providerId="Windows Live" clId="Web-{9659C623-2F52-4B6C-900E-ECD4CEB9F0F6}" dt="2021-05-24T22:13:22.816" v="165"/>
          <ac:spMkLst>
            <pc:docMk/>
            <pc:sldMk cId="2175186357" sldId="257"/>
            <ac:spMk id="25" creationId="{3EAE9756-D926-4DED-B46E-206688800911}"/>
          </ac:spMkLst>
        </pc:spChg>
        <pc:spChg chg="add mod">
          <ac:chgData name="Guest User" userId="1d02c818deca2815" providerId="Windows Live" clId="Web-{9659C623-2F52-4B6C-900E-ECD4CEB9F0F6}" dt="2021-05-24T22:09:39.843" v="108" actId="1076"/>
          <ac:spMkLst>
            <pc:docMk/>
            <pc:sldMk cId="2175186357" sldId="257"/>
            <ac:spMk id="26" creationId="{C6C55E52-7062-49E6-BDD4-BA98571826E1}"/>
          </ac:spMkLst>
        </pc:spChg>
        <pc:spChg chg="add mod">
          <ac:chgData name="Guest User" userId="1d02c818deca2815" providerId="Windows Live" clId="Web-{9659C623-2F52-4B6C-900E-ECD4CEB9F0F6}" dt="2021-05-24T22:11:14.970" v="145" actId="20577"/>
          <ac:spMkLst>
            <pc:docMk/>
            <pc:sldMk cId="2175186357" sldId="257"/>
            <ac:spMk id="31" creationId="{BA687FA1-0B54-4CC5-B904-AA27309B09DB}"/>
          </ac:spMkLst>
        </pc:spChg>
        <pc:spChg chg="add mod">
          <ac:chgData name="Guest User" userId="1d02c818deca2815" providerId="Windows Live" clId="Web-{9659C623-2F52-4B6C-900E-ECD4CEB9F0F6}" dt="2021-05-24T22:14:10.676" v="195" actId="20577"/>
          <ac:spMkLst>
            <pc:docMk/>
            <pc:sldMk cId="2175186357" sldId="257"/>
            <ac:spMk id="34" creationId="{5677C732-5647-4F2E-9A53-C53305078D20}"/>
          </ac:spMkLst>
        </pc:spChg>
        <pc:spChg chg="add mod">
          <ac:chgData name="Guest User" userId="1d02c818deca2815" providerId="Windows Live" clId="Web-{9659C623-2F52-4B6C-900E-ECD4CEB9F0F6}" dt="2021-05-24T22:14:59.583" v="204" actId="20577"/>
          <ac:spMkLst>
            <pc:docMk/>
            <pc:sldMk cId="2175186357" sldId="257"/>
            <ac:spMk id="37" creationId="{3C8BB122-649E-40D1-BAE4-A3221167FF5B}"/>
          </ac:spMkLst>
        </pc:spChg>
        <pc:spChg chg="add mod">
          <ac:chgData name="Guest User" userId="1d02c818deca2815" providerId="Windows Live" clId="Web-{9659C623-2F52-4B6C-900E-ECD4CEB9F0F6}" dt="2021-05-24T22:16:35.553" v="233" actId="20577"/>
          <ac:spMkLst>
            <pc:docMk/>
            <pc:sldMk cId="2175186357" sldId="257"/>
            <ac:spMk id="38" creationId="{7B8606C0-857F-4434-9596-4BBEC0F01097}"/>
          </ac:spMkLst>
        </pc:spChg>
        <pc:spChg chg="add mod">
          <ac:chgData name="Guest User" userId="1d02c818deca2815" providerId="Windows Live" clId="Web-{9659C623-2F52-4B6C-900E-ECD4CEB9F0F6}" dt="2021-05-24T22:16:44.100" v="239" actId="14100"/>
          <ac:spMkLst>
            <pc:docMk/>
            <pc:sldMk cId="2175186357" sldId="257"/>
            <ac:spMk id="39" creationId="{5AF8D25E-9768-4EEE-95A3-778D29B4DF80}"/>
          </ac:spMkLst>
        </pc:spChg>
        <pc:spChg chg="add mod">
          <ac:chgData name="Guest User" userId="1d02c818deca2815" providerId="Windows Live" clId="Web-{9659C623-2F52-4B6C-900E-ECD4CEB9F0F6}" dt="2021-05-24T22:17:01.132" v="246" actId="20577"/>
          <ac:spMkLst>
            <pc:docMk/>
            <pc:sldMk cId="2175186357" sldId="257"/>
            <ac:spMk id="40" creationId="{C32BC25D-3C07-48E4-8DD8-7BFBBFE6F9F8}"/>
          </ac:spMkLst>
        </pc:spChg>
        <pc:spChg chg="add mod">
          <ac:chgData name="Guest User" userId="1d02c818deca2815" providerId="Windows Live" clId="Web-{9659C623-2F52-4B6C-900E-ECD4CEB9F0F6}" dt="2021-05-24T22:17:16.163" v="253" actId="20577"/>
          <ac:spMkLst>
            <pc:docMk/>
            <pc:sldMk cId="2175186357" sldId="257"/>
            <ac:spMk id="41" creationId="{937D6474-FA81-4D85-A009-08CABA62ED36}"/>
          </ac:spMkLst>
        </pc:spChg>
        <pc:spChg chg="add del">
          <ac:chgData name="Guest User" userId="1d02c818deca2815" providerId="Windows Live" clId="Web-{9659C623-2F52-4B6C-900E-ECD4CEB9F0F6}" dt="2021-05-24T22:15:40.896" v="216"/>
          <ac:spMkLst>
            <pc:docMk/>
            <pc:sldMk cId="2175186357" sldId="257"/>
            <ac:spMk id="42" creationId="{5279DDAE-7D4C-4AC0-B98A-BFAC6548077A}"/>
          </ac:spMkLst>
        </pc:spChg>
        <pc:cxnChg chg="del mod">
          <ac:chgData name="Guest User" userId="1d02c818deca2815" providerId="Windows Live" clId="Web-{9659C623-2F52-4B6C-900E-ECD4CEB9F0F6}" dt="2021-05-24T22:10:15.844" v="116"/>
          <ac:cxnSpMkLst>
            <pc:docMk/>
            <pc:sldMk cId="2175186357" sldId="257"/>
            <ac:cxnSpMk id="5" creationId="{E616D704-A481-4A91-9BE4-7BD4CA35D4EA}"/>
          </ac:cxnSpMkLst>
        </pc:cxnChg>
        <pc:cxnChg chg="del">
          <ac:chgData name="Guest User" userId="1d02c818deca2815" providerId="Windows Live" clId="Web-{9659C623-2F52-4B6C-900E-ECD4CEB9F0F6}" dt="2021-05-24T22:10:18.078" v="117"/>
          <ac:cxnSpMkLst>
            <pc:docMk/>
            <pc:sldMk cId="2175186357" sldId="257"/>
            <ac:cxnSpMk id="6" creationId="{760DA28B-49EB-4900-BA13-F475D15642EA}"/>
          </ac:cxnSpMkLst>
        </pc:cxnChg>
        <pc:cxnChg chg="del">
          <ac:chgData name="Guest User" userId="1d02c818deca2815" providerId="Windows Live" clId="Web-{9659C623-2F52-4B6C-900E-ECD4CEB9F0F6}" dt="2021-05-24T22:05:33.979" v="10"/>
          <ac:cxnSpMkLst>
            <pc:docMk/>
            <pc:sldMk cId="2175186357" sldId="257"/>
            <ac:cxnSpMk id="9" creationId="{E586C290-6E33-40FF-ADDE-74FCCD5E4DF4}"/>
          </ac:cxnSpMkLst>
        </pc:cxnChg>
        <pc:cxnChg chg="del">
          <ac:chgData name="Guest User" userId="1d02c818deca2815" providerId="Windows Live" clId="Web-{9659C623-2F52-4B6C-900E-ECD4CEB9F0F6}" dt="2021-05-24T22:05:33.979" v="9"/>
          <ac:cxnSpMkLst>
            <pc:docMk/>
            <pc:sldMk cId="2175186357" sldId="257"/>
            <ac:cxnSpMk id="10" creationId="{23FE7577-34C5-4893-87B2-0B0C941E58D8}"/>
          </ac:cxnSpMkLst>
        </pc:cxnChg>
        <pc:cxnChg chg="mod">
          <ac:chgData name="Guest User" userId="1d02c818deca2815" providerId="Windows Live" clId="Web-{9659C623-2F52-4B6C-900E-ECD4CEB9F0F6}" dt="2021-05-24T22:09:54.640" v="111" actId="1076"/>
          <ac:cxnSpMkLst>
            <pc:docMk/>
            <pc:sldMk cId="2175186357" sldId="257"/>
            <ac:cxnSpMk id="11" creationId="{CB2A3209-8044-4381-870F-ADD29B01FBB5}"/>
          </ac:cxnSpMkLst>
        </pc:cxnChg>
        <pc:cxnChg chg="mod">
          <ac:chgData name="Guest User" userId="1d02c818deca2815" providerId="Windows Live" clId="Web-{9659C623-2F52-4B6C-900E-ECD4CEB9F0F6}" dt="2021-05-24T22:14:42.629" v="199" actId="14100"/>
          <ac:cxnSpMkLst>
            <pc:docMk/>
            <pc:sldMk cId="2175186357" sldId="257"/>
            <ac:cxnSpMk id="17" creationId="{B96C8FCA-3E60-456A-B15E-BDD1C8EC5779}"/>
          </ac:cxnSpMkLst>
        </pc:cxnChg>
        <pc:cxnChg chg="mod">
          <ac:chgData name="Guest User" userId="1d02c818deca2815" providerId="Windows Live" clId="Web-{9659C623-2F52-4B6C-900E-ECD4CEB9F0F6}" dt="2021-05-24T22:11:43.252" v="150" actId="1076"/>
          <ac:cxnSpMkLst>
            <pc:docMk/>
            <pc:sldMk cId="2175186357" sldId="257"/>
            <ac:cxnSpMk id="18" creationId="{ECBE9E38-1B8C-43F4-8929-198C994BC42B}"/>
          </ac:cxnSpMkLst>
        </pc:cxnChg>
        <pc:cxnChg chg="mod">
          <ac:chgData name="Guest User" userId="1d02c818deca2815" providerId="Windows Live" clId="Web-{9659C623-2F52-4B6C-900E-ECD4CEB9F0F6}" dt="2021-05-24T22:15:09.270" v="206" actId="14100"/>
          <ac:cxnSpMkLst>
            <pc:docMk/>
            <pc:sldMk cId="2175186357" sldId="257"/>
            <ac:cxnSpMk id="19" creationId="{030C58B6-F46F-4546-9D1D-22FDC0165784}"/>
          </ac:cxnSpMkLst>
        </pc:cxnChg>
        <pc:cxnChg chg="add mod">
          <ac:chgData name="Guest User" userId="1d02c818deca2815" providerId="Windows Live" clId="Web-{9659C623-2F52-4B6C-900E-ECD4CEB9F0F6}" dt="2021-05-24T22:05:42.698" v="14" actId="1076"/>
          <ac:cxnSpMkLst>
            <pc:docMk/>
            <pc:sldMk cId="2175186357" sldId="257"/>
            <ac:cxnSpMk id="21" creationId="{F248609A-C2F7-470C-AAC7-CF59308973BF}"/>
          </ac:cxnSpMkLst>
        </pc:cxnChg>
        <pc:cxnChg chg="add mod">
          <ac:chgData name="Guest User" userId="1d02c818deca2815" providerId="Windows Live" clId="Web-{9659C623-2F52-4B6C-900E-ECD4CEB9F0F6}" dt="2021-05-24T22:08:17.435" v="90" actId="1076"/>
          <ac:cxnSpMkLst>
            <pc:docMk/>
            <pc:sldMk cId="2175186357" sldId="257"/>
            <ac:cxnSpMk id="22" creationId="{DE6375BF-060B-470E-A562-C4F0C7FB996E}"/>
          </ac:cxnSpMkLst>
        </pc:cxnChg>
        <pc:cxnChg chg="add mod">
          <ac:chgData name="Guest User" userId="1d02c818deca2815" providerId="Windows Live" clId="Web-{9659C623-2F52-4B6C-900E-ECD4CEB9F0F6}" dt="2021-05-24T22:09:47.140" v="110" actId="1076"/>
          <ac:cxnSpMkLst>
            <pc:docMk/>
            <pc:sldMk cId="2175186357" sldId="257"/>
            <ac:cxnSpMk id="27" creationId="{A4BBAE00-9CEC-4172-84CD-4F07725FA6D2}"/>
          </ac:cxnSpMkLst>
        </pc:cxnChg>
        <pc:cxnChg chg="add mod">
          <ac:chgData name="Guest User" userId="1d02c818deca2815" providerId="Windows Live" clId="Web-{9659C623-2F52-4B6C-900E-ECD4CEB9F0F6}" dt="2021-05-24T22:09:44.124" v="109" actId="1076"/>
          <ac:cxnSpMkLst>
            <pc:docMk/>
            <pc:sldMk cId="2175186357" sldId="257"/>
            <ac:cxnSpMk id="28" creationId="{BACE7368-1FC2-4F8D-A110-7E27A441EF94}"/>
          </ac:cxnSpMkLst>
        </pc:cxnChg>
        <pc:cxnChg chg="add mod">
          <ac:chgData name="Guest User" userId="1d02c818deca2815" providerId="Windows Live" clId="Web-{9659C623-2F52-4B6C-900E-ECD4CEB9F0F6}" dt="2021-05-24T22:10:12.188" v="115" actId="14100"/>
          <ac:cxnSpMkLst>
            <pc:docMk/>
            <pc:sldMk cId="2175186357" sldId="257"/>
            <ac:cxnSpMk id="29" creationId="{99C63A9F-61FC-4C2C-A0DA-81AECC4BFC6D}"/>
          </ac:cxnSpMkLst>
        </pc:cxnChg>
        <pc:cxnChg chg="add mod">
          <ac:chgData name="Guest User" userId="1d02c818deca2815" providerId="Windows Live" clId="Web-{9659C623-2F52-4B6C-900E-ECD4CEB9F0F6}" dt="2021-05-24T22:11:25.454" v="147" actId="14100"/>
          <ac:cxnSpMkLst>
            <pc:docMk/>
            <pc:sldMk cId="2175186357" sldId="257"/>
            <ac:cxnSpMk id="30" creationId="{2CCC59FD-5F9A-46D7-A833-5357DB401FF0}"/>
          </ac:cxnSpMkLst>
        </pc:cxnChg>
        <pc:cxnChg chg="add mod">
          <ac:chgData name="Guest User" userId="1d02c818deca2815" providerId="Windows Live" clId="Web-{9659C623-2F52-4B6C-900E-ECD4CEB9F0F6}" dt="2021-05-24T22:10:38.782" v="123" actId="1076"/>
          <ac:cxnSpMkLst>
            <pc:docMk/>
            <pc:sldMk cId="2175186357" sldId="257"/>
            <ac:cxnSpMk id="32" creationId="{68A0FBE6-17EA-4678-B89E-C4778678E6A8}"/>
          </ac:cxnSpMkLst>
        </pc:cxnChg>
        <pc:cxnChg chg="add mod">
          <ac:chgData name="Guest User" userId="1d02c818deca2815" providerId="Windows Live" clId="Web-{9659C623-2F52-4B6C-900E-ECD4CEB9F0F6}" dt="2021-05-24T22:10:38.782" v="124" actId="1076"/>
          <ac:cxnSpMkLst>
            <pc:docMk/>
            <pc:sldMk cId="2175186357" sldId="257"/>
            <ac:cxnSpMk id="33" creationId="{B4DA87F6-4EE9-49F6-9183-ECD22F884BB4}"/>
          </ac:cxnSpMkLst>
        </pc:cxnChg>
        <pc:cxnChg chg="add del mod">
          <ac:chgData name="Guest User" userId="1d02c818deca2815" providerId="Windows Live" clId="Web-{9659C623-2F52-4B6C-900E-ECD4CEB9F0F6}" dt="2021-05-24T22:13:20.222" v="163"/>
          <ac:cxnSpMkLst>
            <pc:docMk/>
            <pc:sldMk cId="2175186357" sldId="257"/>
            <ac:cxnSpMk id="35" creationId="{44EF7D4E-3167-4776-A260-3A1FF052CF66}"/>
          </ac:cxnSpMkLst>
        </pc:cxnChg>
        <pc:cxnChg chg="add del mod">
          <ac:chgData name="Guest User" userId="1d02c818deca2815" providerId="Windows Live" clId="Web-{9659C623-2F52-4B6C-900E-ECD4CEB9F0F6}" dt="2021-05-24T22:13:18.987" v="162"/>
          <ac:cxnSpMkLst>
            <pc:docMk/>
            <pc:sldMk cId="2175186357" sldId="257"/>
            <ac:cxnSpMk id="36" creationId="{0638487F-48CA-453E-9484-0DE8D4769DA7}"/>
          </ac:cxnSpMkLst>
        </pc:cxnChg>
        <pc:cxnChg chg="add mod">
          <ac:chgData name="Guest User" userId="1d02c818deca2815" providerId="Windows Live" clId="Web-{9659C623-2F52-4B6C-900E-ECD4CEB9F0F6}" dt="2021-05-24T22:15:49.334" v="219" actId="14100"/>
          <ac:cxnSpMkLst>
            <pc:docMk/>
            <pc:sldMk cId="2175186357" sldId="257"/>
            <ac:cxnSpMk id="43" creationId="{B9070520-7679-4C7D-93AE-B1E4DFBB30C5}"/>
          </ac:cxnSpMkLst>
        </pc:cxnChg>
        <pc:cxnChg chg="add mod">
          <ac:chgData name="Guest User" userId="1d02c818deca2815" providerId="Windows Live" clId="Web-{9659C623-2F52-4B6C-900E-ECD4CEB9F0F6}" dt="2021-05-24T22:15:57.584" v="222" actId="14100"/>
          <ac:cxnSpMkLst>
            <pc:docMk/>
            <pc:sldMk cId="2175186357" sldId="257"/>
            <ac:cxnSpMk id="44" creationId="{87CBAA8D-2FF1-4028-888D-3744A75760C6}"/>
          </ac:cxnSpMkLst>
        </pc:cxnChg>
        <pc:cxnChg chg="add mod">
          <ac:chgData name="Guest User" userId="1d02c818deca2815" providerId="Windows Live" clId="Web-{9659C623-2F52-4B6C-900E-ECD4CEB9F0F6}" dt="2021-05-24T22:16:05.381" v="225" actId="14100"/>
          <ac:cxnSpMkLst>
            <pc:docMk/>
            <pc:sldMk cId="2175186357" sldId="257"/>
            <ac:cxnSpMk id="45" creationId="{8D68428C-1452-43E0-BAB5-EC5ECC3027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6BCD2-0EE1-4970-A68A-92C96B2BF1C1}"/>
              </a:ext>
            </a:extLst>
          </p:cNvPr>
          <p:cNvSpPr txBox="1"/>
          <p:nvPr/>
        </p:nvSpPr>
        <p:spPr>
          <a:xfrm>
            <a:off x="195532" y="238664"/>
            <a:ext cx="2743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CellPhone</a:t>
            </a:r>
            <a:r>
              <a:rPr lang="en-GB" dirty="0">
                <a:cs typeface="Calibri"/>
              </a:rPr>
              <a:t> </a:t>
            </a:r>
            <a:endParaRPr lang="en-US"/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String Company;</a:t>
            </a:r>
          </a:p>
          <a:p>
            <a:r>
              <a:rPr lang="en-GB" dirty="0">
                <a:ea typeface="+mn-lt"/>
                <a:cs typeface="+mn-lt"/>
              </a:rPr>
              <a:t>string </a:t>
            </a:r>
            <a:r>
              <a:rPr lang="en-GB" dirty="0" err="1">
                <a:ea typeface="+mn-lt"/>
                <a:cs typeface="+mn-lt"/>
              </a:rPr>
              <a:t>IEMICode</a:t>
            </a:r>
            <a:r>
              <a:rPr lang="en-GB" dirty="0">
                <a:ea typeface="+mn-lt"/>
                <a:cs typeface="+mn-lt"/>
              </a:rPr>
              <a:t>;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String model;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A3209-8044-4381-870F-ADD29B01FBB5}"/>
              </a:ext>
            </a:extLst>
          </p:cNvPr>
          <p:cNvCxnSpPr/>
          <p:nvPr/>
        </p:nvCxnSpPr>
        <p:spPr>
          <a:xfrm flipH="1" flipV="1">
            <a:off x="3000196" y="1037687"/>
            <a:ext cx="125658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8FCA-3E60-456A-B15E-BDD1C8EC5779}"/>
              </a:ext>
            </a:extLst>
          </p:cNvPr>
          <p:cNvCxnSpPr>
            <a:cxnSpLocks/>
          </p:cNvCxnSpPr>
          <p:nvPr/>
        </p:nvCxnSpPr>
        <p:spPr>
          <a:xfrm flipH="1">
            <a:off x="7471553" y="497098"/>
            <a:ext cx="1127185" cy="77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BE9E38-1B8C-43F4-8929-198C994BC42B}"/>
              </a:ext>
            </a:extLst>
          </p:cNvPr>
          <p:cNvCxnSpPr>
            <a:cxnSpLocks/>
          </p:cNvCxnSpPr>
          <p:nvPr/>
        </p:nvCxnSpPr>
        <p:spPr>
          <a:xfrm flipH="1" flipV="1">
            <a:off x="7414044" y="1569649"/>
            <a:ext cx="1098429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C58B6-F46F-4546-9D1D-22FDC0165784}"/>
              </a:ext>
            </a:extLst>
          </p:cNvPr>
          <p:cNvCxnSpPr>
            <a:cxnSpLocks/>
          </p:cNvCxnSpPr>
          <p:nvPr/>
        </p:nvCxnSpPr>
        <p:spPr>
          <a:xfrm flipH="1">
            <a:off x="7457176" y="3099398"/>
            <a:ext cx="1314088" cy="181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A7B5CAD2-5638-4330-A4C0-A1DF8EB1FAE8}"/>
              </a:ext>
            </a:extLst>
          </p:cNvPr>
          <p:cNvSpPr txBox="1"/>
          <p:nvPr/>
        </p:nvSpPr>
        <p:spPr>
          <a:xfrm>
            <a:off x="4264324" y="152400"/>
            <a:ext cx="3160143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Samsung Class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sz="1200" dirty="0">
                <a:ea typeface="+mn-lt"/>
                <a:cs typeface="+mn-lt"/>
              </a:rPr>
              <a:t>int price;</a:t>
            </a:r>
            <a:endParaRPr lang="en-GB" sz="1200">
              <a:cs typeface="Calibri"/>
            </a:endParaRPr>
          </a:p>
          <a:p>
            <a:r>
              <a:rPr lang="en-GB" sz="1200" dirty="0">
                <a:ea typeface="+mn-lt"/>
                <a:cs typeface="+mn-lt"/>
              </a:rPr>
              <a:t>int camera;</a:t>
            </a:r>
          </a:p>
          <a:p>
            <a:r>
              <a:rPr lang="en-GB" sz="1200" dirty="0">
                <a:ea typeface="+mn-lt"/>
                <a:cs typeface="+mn-lt"/>
              </a:rPr>
              <a:t>string </a:t>
            </a:r>
            <a:r>
              <a:rPr lang="en-GB" sz="1200" dirty="0" err="1">
                <a:ea typeface="+mn-lt"/>
                <a:cs typeface="+mn-lt"/>
              </a:rPr>
              <a:t>simType</a:t>
            </a:r>
            <a:r>
              <a:rPr lang="en-GB" sz="1200" dirty="0">
                <a:ea typeface="+mn-lt"/>
                <a:cs typeface="+mn-lt"/>
              </a:rPr>
              <a:t>;</a:t>
            </a:r>
          </a:p>
          <a:p>
            <a:endParaRPr lang="en-GB" dirty="0">
              <a:cs typeface="Calibri"/>
            </a:endParaRPr>
          </a:p>
          <a:p>
            <a:r>
              <a:rPr lang="en-GB" sz="1400" dirty="0">
                <a:cs typeface="Calibri"/>
              </a:rPr>
              <a:t>Dial();</a:t>
            </a:r>
          </a:p>
          <a:p>
            <a:r>
              <a:rPr lang="en-GB" sz="1400" dirty="0">
                <a:cs typeface="Calibri"/>
              </a:rPr>
              <a:t>Receive();</a:t>
            </a:r>
          </a:p>
          <a:p>
            <a:r>
              <a:rPr lang="en-GB" sz="1400" dirty="0" err="1">
                <a:cs typeface="Calibri"/>
              </a:rPr>
              <a:t>SendMessage</a:t>
            </a:r>
            <a:r>
              <a:rPr lang="en-GB" sz="1400" dirty="0">
                <a:cs typeface="Calibri"/>
              </a:rPr>
              <a:t>();</a:t>
            </a:r>
          </a:p>
          <a:p>
            <a:r>
              <a:rPr lang="en-GB" sz="1400" dirty="0" err="1">
                <a:cs typeface="Calibri"/>
              </a:rPr>
              <a:t>ReceiveMessage</a:t>
            </a:r>
            <a:r>
              <a:rPr lang="en-GB" sz="1400" dirty="0">
                <a:cs typeface="Calibri"/>
              </a:rPr>
              <a:t>();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8609A-C2F7-470C-AAC7-CF59308973BF}"/>
              </a:ext>
            </a:extLst>
          </p:cNvPr>
          <p:cNvCxnSpPr>
            <a:cxnSpLocks/>
          </p:cNvCxnSpPr>
          <p:nvPr/>
        </p:nvCxnSpPr>
        <p:spPr>
          <a:xfrm>
            <a:off x="4257673" y="684901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6375BF-060B-470E-A562-C4F0C7FB996E}"/>
              </a:ext>
            </a:extLst>
          </p:cNvPr>
          <p:cNvCxnSpPr>
            <a:cxnSpLocks/>
          </p:cNvCxnSpPr>
          <p:nvPr/>
        </p:nvCxnSpPr>
        <p:spPr>
          <a:xfrm>
            <a:off x="4257672" y="1317504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1">
            <a:extLst>
              <a:ext uri="{FF2B5EF4-FFF2-40B4-BE49-F238E27FC236}">
                <a16:creationId xmlns:a16="http://schemas.microsoft.com/office/drawing/2014/main" id="{C6C55E52-7062-49E6-BDD4-BA98571826E1}"/>
              </a:ext>
            </a:extLst>
          </p:cNvPr>
          <p:cNvSpPr txBox="1"/>
          <p:nvPr/>
        </p:nvSpPr>
        <p:spPr>
          <a:xfrm>
            <a:off x="4264323" y="2668437"/>
            <a:ext cx="316014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cs typeface="Calibri"/>
              </a:rPr>
              <a:t>AppleClass</a:t>
            </a:r>
            <a:endParaRPr lang="en-GB">
              <a:cs typeface="Calibri"/>
            </a:endParaRP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ea typeface="+mn-lt"/>
                <a:cs typeface="+mn-lt"/>
              </a:rPr>
              <a:t>int price;</a:t>
            </a:r>
            <a:endParaRPr lang="en-GB" sz="1100">
              <a:cs typeface="Calibri"/>
            </a:endParaRPr>
          </a:p>
          <a:p>
            <a:r>
              <a:rPr lang="en-GB" sz="1100" dirty="0">
                <a:ea typeface="+mn-lt"/>
                <a:cs typeface="+mn-lt"/>
              </a:rPr>
              <a:t>int camera;</a:t>
            </a:r>
          </a:p>
          <a:p>
            <a:r>
              <a:rPr lang="en-GB" sz="1100" dirty="0">
                <a:ea typeface="+mn-lt"/>
                <a:cs typeface="+mn-lt"/>
              </a:rPr>
              <a:t>string </a:t>
            </a:r>
            <a:r>
              <a:rPr lang="en-GB" sz="1100" dirty="0" err="1">
                <a:ea typeface="+mn-lt"/>
                <a:cs typeface="+mn-lt"/>
              </a:rPr>
              <a:t>simType</a:t>
            </a:r>
            <a:r>
              <a:rPr lang="en-GB" sz="1100" dirty="0">
                <a:ea typeface="+mn-lt"/>
                <a:cs typeface="+mn-lt"/>
              </a:rPr>
              <a:t>;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cs typeface="Calibri"/>
              </a:rPr>
              <a:t>Dial();</a:t>
            </a:r>
          </a:p>
          <a:p>
            <a:r>
              <a:rPr lang="en-GB" sz="1400" dirty="0">
                <a:cs typeface="Calibri"/>
              </a:rPr>
              <a:t>Receive();</a:t>
            </a:r>
          </a:p>
          <a:p>
            <a:r>
              <a:rPr lang="en-GB" sz="1400" dirty="0" err="1">
                <a:cs typeface="Calibri"/>
              </a:rPr>
              <a:t>SendMessage</a:t>
            </a:r>
            <a:r>
              <a:rPr lang="en-GB" sz="1400" dirty="0">
                <a:cs typeface="Calibri"/>
              </a:rPr>
              <a:t>();</a:t>
            </a:r>
          </a:p>
          <a:p>
            <a:r>
              <a:rPr lang="en-GB" sz="1400" dirty="0" err="1">
                <a:cs typeface="Calibri"/>
              </a:rPr>
              <a:t>ReceiveMessage</a:t>
            </a:r>
            <a:r>
              <a:rPr lang="en-GB" sz="1400" dirty="0">
                <a:cs typeface="Calibri"/>
              </a:rPr>
              <a:t>();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BBAE00-9CEC-4172-84CD-4F07725FA6D2}"/>
              </a:ext>
            </a:extLst>
          </p:cNvPr>
          <p:cNvCxnSpPr>
            <a:cxnSpLocks/>
          </p:cNvCxnSpPr>
          <p:nvPr/>
        </p:nvCxnSpPr>
        <p:spPr>
          <a:xfrm>
            <a:off x="4257673" y="3718523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CE7368-1FC2-4F8D-A110-7E27A441EF94}"/>
              </a:ext>
            </a:extLst>
          </p:cNvPr>
          <p:cNvCxnSpPr>
            <a:cxnSpLocks/>
          </p:cNvCxnSpPr>
          <p:nvPr/>
        </p:nvCxnSpPr>
        <p:spPr>
          <a:xfrm>
            <a:off x="4257672" y="3042786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C63A9F-61FC-4C2C-A0DA-81AECC4BFC6D}"/>
              </a:ext>
            </a:extLst>
          </p:cNvPr>
          <p:cNvCxnSpPr>
            <a:cxnSpLocks/>
          </p:cNvCxnSpPr>
          <p:nvPr/>
        </p:nvCxnSpPr>
        <p:spPr>
          <a:xfrm flipH="1" flipV="1">
            <a:off x="2640762" y="2317271"/>
            <a:ext cx="1630390" cy="652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CC59FD-5F9A-46D7-A833-5357DB401FF0}"/>
              </a:ext>
            </a:extLst>
          </p:cNvPr>
          <p:cNvCxnSpPr>
            <a:cxnSpLocks/>
          </p:cNvCxnSpPr>
          <p:nvPr/>
        </p:nvCxnSpPr>
        <p:spPr>
          <a:xfrm flipH="1" flipV="1">
            <a:off x="1504951" y="2302895"/>
            <a:ext cx="379562" cy="2104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1">
            <a:extLst>
              <a:ext uri="{FF2B5EF4-FFF2-40B4-BE49-F238E27FC236}">
                <a16:creationId xmlns:a16="http://schemas.microsoft.com/office/drawing/2014/main" id="{BA687FA1-0B54-4CC5-B904-AA27309B09DB}"/>
              </a:ext>
            </a:extLst>
          </p:cNvPr>
          <p:cNvSpPr txBox="1"/>
          <p:nvPr/>
        </p:nvSpPr>
        <p:spPr>
          <a:xfrm>
            <a:off x="727492" y="4393719"/>
            <a:ext cx="316014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cs typeface="Calibri"/>
              </a:rPr>
              <a:t>Xiomi</a:t>
            </a:r>
            <a:r>
              <a:rPr lang="en-GB" dirty="0">
                <a:cs typeface="Calibri"/>
              </a:rPr>
              <a:t> Class</a:t>
            </a: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ea typeface="+mn-lt"/>
                <a:cs typeface="+mn-lt"/>
              </a:rPr>
              <a:t>int price;</a:t>
            </a:r>
            <a:endParaRPr lang="en-GB" sz="1100">
              <a:cs typeface="Calibri"/>
            </a:endParaRPr>
          </a:p>
          <a:p>
            <a:r>
              <a:rPr lang="en-GB" sz="1100" dirty="0">
                <a:ea typeface="+mn-lt"/>
                <a:cs typeface="+mn-lt"/>
              </a:rPr>
              <a:t>int camera;</a:t>
            </a:r>
          </a:p>
          <a:p>
            <a:r>
              <a:rPr lang="en-GB" sz="1100" dirty="0">
                <a:ea typeface="+mn-lt"/>
                <a:cs typeface="+mn-lt"/>
              </a:rPr>
              <a:t>string </a:t>
            </a:r>
            <a:r>
              <a:rPr lang="en-GB" sz="1100" dirty="0" err="1">
                <a:ea typeface="+mn-lt"/>
                <a:cs typeface="+mn-lt"/>
              </a:rPr>
              <a:t>simType</a:t>
            </a:r>
            <a:r>
              <a:rPr lang="en-GB" sz="1100" dirty="0">
                <a:ea typeface="+mn-lt"/>
                <a:cs typeface="+mn-lt"/>
              </a:rPr>
              <a:t>;</a:t>
            </a:r>
          </a:p>
          <a:p>
            <a:endParaRPr lang="en-GB" sz="1400" dirty="0">
              <a:cs typeface="Calibri"/>
            </a:endParaRPr>
          </a:p>
          <a:p>
            <a:r>
              <a:rPr lang="en-GB" sz="1400" dirty="0">
                <a:cs typeface="Calibri"/>
              </a:rPr>
              <a:t>Dial();</a:t>
            </a:r>
          </a:p>
          <a:p>
            <a:r>
              <a:rPr lang="en-GB" sz="1400" dirty="0">
                <a:cs typeface="Calibri"/>
              </a:rPr>
              <a:t>Receive();</a:t>
            </a:r>
          </a:p>
          <a:p>
            <a:r>
              <a:rPr lang="en-GB" sz="1400" dirty="0" err="1">
                <a:cs typeface="Calibri"/>
              </a:rPr>
              <a:t>SendMessage</a:t>
            </a:r>
            <a:r>
              <a:rPr lang="en-GB" sz="1400" dirty="0">
                <a:cs typeface="Calibri"/>
              </a:rPr>
              <a:t>();</a:t>
            </a:r>
          </a:p>
          <a:p>
            <a:r>
              <a:rPr lang="en-GB" sz="1400" dirty="0" err="1">
                <a:cs typeface="Calibri"/>
              </a:rPr>
              <a:t>ReceiveMessage</a:t>
            </a:r>
            <a:r>
              <a:rPr lang="en-GB" sz="1400" dirty="0">
                <a:cs typeface="Calibri"/>
              </a:rPr>
              <a:t>();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A0FBE6-17EA-4678-B89E-C4778678E6A8}"/>
              </a:ext>
            </a:extLst>
          </p:cNvPr>
          <p:cNvCxnSpPr>
            <a:cxnSpLocks/>
          </p:cNvCxnSpPr>
          <p:nvPr/>
        </p:nvCxnSpPr>
        <p:spPr>
          <a:xfrm>
            <a:off x="720842" y="5443805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DA87F6-4EE9-49F6-9183-ECD22F884BB4}"/>
              </a:ext>
            </a:extLst>
          </p:cNvPr>
          <p:cNvCxnSpPr>
            <a:cxnSpLocks/>
          </p:cNvCxnSpPr>
          <p:nvPr/>
        </p:nvCxnSpPr>
        <p:spPr>
          <a:xfrm>
            <a:off x="720841" y="4768068"/>
            <a:ext cx="314864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5677C732-5647-4F2E-9A53-C53305078D20}"/>
              </a:ext>
            </a:extLst>
          </p:cNvPr>
          <p:cNvSpPr txBox="1"/>
          <p:nvPr/>
        </p:nvSpPr>
        <p:spPr>
          <a:xfrm>
            <a:off x="8649418" y="152399"/>
            <a:ext cx="31601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Samsung J7 Class</a:t>
            </a: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3C8BB122-649E-40D1-BAE4-A3221167FF5B}"/>
              </a:ext>
            </a:extLst>
          </p:cNvPr>
          <p:cNvSpPr txBox="1"/>
          <p:nvPr/>
        </p:nvSpPr>
        <p:spPr>
          <a:xfrm>
            <a:off x="8635040" y="1173191"/>
            <a:ext cx="31601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Samsung A5 Class</a:t>
            </a: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7B8606C0-857F-4434-9596-4BBEC0F01097}"/>
              </a:ext>
            </a:extLst>
          </p:cNvPr>
          <p:cNvSpPr txBox="1"/>
          <p:nvPr/>
        </p:nvSpPr>
        <p:spPr>
          <a:xfrm>
            <a:off x="8778814" y="2625305"/>
            <a:ext cx="31601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cs typeface="Calibri"/>
              </a:rPr>
              <a:t>Iphone</a:t>
            </a:r>
            <a:r>
              <a:rPr lang="en-GB" dirty="0">
                <a:cs typeface="Calibri"/>
              </a:rPr>
              <a:t> 10  Class</a:t>
            </a: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5AF8D25E-9768-4EEE-95A3-778D29B4DF80}"/>
              </a:ext>
            </a:extLst>
          </p:cNvPr>
          <p:cNvSpPr txBox="1"/>
          <p:nvPr/>
        </p:nvSpPr>
        <p:spPr>
          <a:xfrm>
            <a:off x="8778814" y="3991153"/>
            <a:ext cx="31601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Iphone12 </a:t>
            </a:r>
            <a:r>
              <a:rPr lang="en-GB" dirty="0">
                <a:cs typeface="Calibri"/>
              </a:rPr>
              <a:t>Class</a:t>
            </a:r>
            <a:endParaRPr lang="en-GB" dirty="0"/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C32BC25D-3C07-48E4-8DD8-7BFBBFE6F9F8}"/>
              </a:ext>
            </a:extLst>
          </p:cNvPr>
          <p:cNvSpPr txBox="1"/>
          <p:nvPr/>
        </p:nvSpPr>
        <p:spPr>
          <a:xfrm>
            <a:off x="5587040" y="5098210"/>
            <a:ext cx="320327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Redmi5 Class</a:t>
            </a:r>
            <a:endParaRPr lang="en-US" dirty="0">
              <a:cs typeface="Calibri"/>
            </a:endParaRPr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937D6474-FA81-4D85-A009-08CABA62ED36}"/>
              </a:ext>
            </a:extLst>
          </p:cNvPr>
          <p:cNvSpPr txBox="1"/>
          <p:nvPr/>
        </p:nvSpPr>
        <p:spPr>
          <a:xfrm>
            <a:off x="4882549" y="6090247"/>
            <a:ext cx="31601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+mn-lt"/>
                <a:cs typeface="+mn-lt"/>
              </a:rPr>
              <a:t>Redmi5pro Class</a:t>
            </a:r>
            <a:endParaRPr lang="en-GB" dirty="0"/>
          </a:p>
          <a:p>
            <a:endParaRPr lang="en-GB" sz="1100" dirty="0">
              <a:ea typeface="+mn-lt"/>
              <a:cs typeface="+mn-lt"/>
            </a:endParaRPr>
          </a:p>
          <a:p>
            <a:r>
              <a:rPr lang="en-GB" sz="1100" dirty="0">
                <a:cs typeface="Calibri"/>
              </a:rPr>
              <a:t>Setting * </a:t>
            </a:r>
            <a:r>
              <a:rPr lang="en-GB" sz="1100" dirty="0" err="1">
                <a:cs typeface="Calibri"/>
              </a:rPr>
              <a:t>singleInstance</a:t>
            </a:r>
            <a:endParaRPr lang="en-GB" sz="1100">
              <a:cs typeface="Calibri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070520-7679-4C7D-93AE-B1E4DFBB30C5}"/>
              </a:ext>
            </a:extLst>
          </p:cNvPr>
          <p:cNvCxnSpPr>
            <a:cxnSpLocks/>
          </p:cNvCxnSpPr>
          <p:nvPr/>
        </p:nvCxnSpPr>
        <p:spPr>
          <a:xfrm flipH="1" flipV="1">
            <a:off x="7370911" y="4042552"/>
            <a:ext cx="1400352" cy="408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CBAA8D-2FF1-4028-888D-3744A75760C6}"/>
              </a:ext>
            </a:extLst>
          </p:cNvPr>
          <p:cNvCxnSpPr>
            <a:cxnSpLocks/>
          </p:cNvCxnSpPr>
          <p:nvPr/>
        </p:nvCxnSpPr>
        <p:spPr>
          <a:xfrm flipH="1" flipV="1">
            <a:off x="3920345" y="5106477"/>
            <a:ext cx="1659145" cy="322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68428C-1452-43E0-BAB5-EC5ECC3027CA}"/>
              </a:ext>
            </a:extLst>
          </p:cNvPr>
          <p:cNvCxnSpPr>
            <a:cxnSpLocks/>
          </p:cNvCxnSpPr>
          <p:nvPr/>
        </p:nvCxnSpPr>
        <p:spPr>
          <a:xfrm flipH="1" flipV="1">
            <a:off x="3891590" y="5897231"/>
            <a:ext cx="983410" cy="753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8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195</cp:revision>
  <dcterms:created xsi:type="dcterms:W3CDTF">2021-05-20T14:34:57Z</dcterms:created>
  <dcterms:modified xsi:type="dcterms:W3CDTF">2021-05-24T22:17:18Z</dcterms:modified>
</cp:coreProperties>
</file>