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D258F3-B204-4CD5-B342-74A25B2B9A4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BAFF2E9-343C-4A4B-A259-419804DA6338}">
      <dgm:prSet/>
      <dgm:spPr/>
      <dgm:t>
        <a:bodyPr/>
        <a:lstStyle/>
        <a:p>
          <a:r>
            <a:rPr lang="en-US"/>
            <a:t>Problem  Statement</a:t>
          </a:r>
        </a:p>
      </dgm:t>
    </dgm:pt>
    <dgm:pt modelId="{ED15BCA8-5711-4C9D-BBE3-B937216DDBC4}" type="parTrans" cxnId="{76E6F7F6-C49F-464C-AFF4-B2D9523307A2}">
      <dgm:prSet/>
      <dgm:spPr/>
      <dgm:t>
        <a:bodyPr/>
        <a:lstStyle/>
        <a:p>
          <a:endParaRPr lang="en-US"/>
        </a:p>
      </dgm:t>
    </dgm:pt>
    <dgm:pt modelId="{A05C429E-792E-475F-A472-C139C8DAADE1}" type="sibTrans" cxnId="{76E6F7F6-C49F-464C-AFF4-B2D9523307A2}">
      <dgm:prSet/>
      <dgm:spPr/>
      <dgm:t>
        <a:bodyPr/>
        <a:lstStyle/>
        <a:p>
          <a:endParaRPr lang="en-US"/>
        </a:p>
      </dgm:t>
    </dgm:pt>
    <dgm:pt modelId="{D7025E96-9D2E-4C7F-AE0F-30C6636A4710}">
      <dgm:prSet/>
      <dgm:spPr/>
      <dgm:t>
        <a:bodyPr/>
        <a:lstStyle/>
        <a:p>
          <a:r>
            <a:rPr lang="en-US"/>
            <a:t>Objective</a:t>
          </a:r>
        </a:p>
      </dgm:t>
    </dgm:pt>
    <dgm:pt modelId="{FA190B78-40DF-4D5C-9A7A-7AC07C6D320C}" type="parTrans" cxnId="{1F16621B-A26F-49D8-B2EC-62561E52AB6B}">
      <dgm:prSet/>
      <dgm:spPr/>
      <dgm:t>
        <a:bodyPr/>
        <a:lstStyle/>
        <a:p>
          <a:endParaRPr lang="en-US"/>
        </a:p>
      </dgm:t>
    </dgm:pt>
    <dgm:pt modelId="{B14C2C31-8DEB-43C0-9367-A065F698C261}" type="sibTrans" cxnId="{1F16621B-A26F-49D8-B2EC-62561E52AB6B}">
      <dgm:prSet/>
      <dgm:spPr/>
      <dgm:t>
        <a:bodyPr/>
        <a:lstStyle/>
        <a:p>
          <a:endParaRPr lang="en-US"/>
        </a:p>
      </dgm:t>
    </dgm:pt>
    <dgm:pt modelId="{FFCDB288-52D9-493B-A766-55CE2FAB099B}">
      <dgm:prSet/>
      <dgm:spPr/>
      <dgm:t>
        <a:bodyPr/>
        <a:lstStyle/>
        <a:p>
          <a:r>
            <a:rPr lang="en-US"/>
            <a:t>Introduction</a:t>
          </a:r>
        </a:p>
      </dgm:t>
    </dgm:pt>
    <dgm:pt modelId="{7C75F481-3F33-4444-9B52-877CCA664174}" type="parTrans" cxnId="{20304482-53D6-4386-A448-FE272FA0E03C}">
      <dgm:prSet/>
      <dgm:spPr/>
      <dgm:t>
        <a:bodyPr/>
        <a:lstStyle/>
        <a:p>
          <a:endParaRPr lang="en-US"/>
        </a:p>
      </dgm:t>
    </dgm:pt>
    <dgm:pt modelId="{1CEA4B54-36BA-4F38-8B5D-296AF77BC35E}" type="sibTrans" cxnId="{20304482-53D6-4386-A448-FE272FA0E03C}">
      <dgm:prSet/>
      <dgm:spPr/>
      <dgm:t>
        <a:bodyPr/>
        <a:lstStyle/>
        <a:p>
          <a:endParaRPr lang="en-US"/>
        </a:p>
      </dgm:t>
    </dgm:pt>
    <dgm:pt modelId="{146E7F15-E432-43A7-A44C-20FDBEC221D9}">
      <dgm:prSet/>
      <dgm:spPr/>
      <dgm:t>
        <a:bodyPr/>
        <a:lstStyle/>
        <a:p>
          <a:r>
            <a:rPr lang="en-US"/>
            <a:t>Architecture</a:t>
          </a:r>
        </a:p>
      </dgm:t>
    </dgm:pt>
    <dgm:pt modelId="{7B9F8A5F-5254-4595-969B-59A731736A0A}" type="parTrans" cxnId="{52D30E57-C807-4992-A374-000BA236466B}">
      <dgm:prSet/>
      <dgm:spPr/>
      <dgm:t>
        <a:bodyPr/>
        <a:lstStyle/>
        <a:p>
          <a:endParaRPr lang="en-US"/>
        </a:p>
      </dgm:t>
    </dgm:pt>
    <dgm:pt modelId="{60C18AE3-A82F-4B40-B43C-87D2617B57F7}" type="sibTrans" cxnId="{52D30E57-C807-4992-A374-000BA236466B}">
      <dgm:prSet/>
      <dgm:spPr/>
      <dgm:t>
        <a:bodyPr/>
        <a:lstStyle/>
        <a:p>
          <a:endParaRPr lang="en-US"/>
        </a:p>
      </dgm:t>
    </dgm:pt>
    <dgm:pt modelId="{C6E3D86E-EB4B-41CE-9A88-B171A4E8F825}">
      <dgm:prSet/>
      <dgm:spPr/>
      <dgm:t>
        <a:bodyPr/>
        <a:lstStyle/>
        <a:p>
          <a:r>
            <a:rPr lang="en-US"/>
            <a:t>Insights</a:t>
          </a:r>
        </a:p>
      </dgm:t>
    </dgm:pt>
    <dgm:pt modelId="{2C42BA10-7DFB-4659-8932-4CDFE8AA0890}" type="parTrans" cxnId="{23B4AB8B-B335-45AA-9133-DE5CD7FB8BC6}">
      <dgm:prSet/>
      <dgm:spPr/>
      <dgm:t>
        <a:bodyPr/>
        <a:lstStyle/>
        <a:p>
          <a:endParaRPr lang="en-US"/>
        </a:p>
      </dgm:t>
    </dgm:pt>
    <dgm:pt modelId="{25A2151E-1307-4B95-AC13-F5AF74E237EE}" type="sibTrans" cxnId="{23B4AB8B-B335-45AA-9133-DE5CD7FB8BC6}">
      <dgm:prSet/>
      <dgm:spPr/>
      <dgm:t>
        <a:bodyPr/>
        <a:lstStyle/>
        <a:p>
          <a:endParaRPr lang="en-US"/>
        </a:p>
      </dgm:t>
    </dgm:pt>
    <dgm:pt modelId="{BA981907-F70B-487F-992A-58B531BBC0B1}">
      <dgm:prSet/>
      <dgm:spPr/>
      <dgm:t>
        <a:bodyPr/>
        <a:lstStyle/>
        <a:p>
          <a:r>
            <a:rPr lang="en-US"/>
            <a:t>Conclusions</a:t>
          </a:r>
        </a:p>
      </dgm:t>
    </dgm:pt>
    <dgm:pt modelId="{4434183F-5D1A-408C-B4DC-EF3B88E5A60D}" type="parTrans" cxnId="{62255297-3F0F-467A-A1F2-151CD8FEF30E}">
      <dgm:prSet/>
      <dgm:spPr/>
      <dgm:t>
        <a:bodyPr/>
        <a:lstStyle/>
        <a:p>
          <a:endParaRPr lang="en-US"/>
        </a:p>
      </dgm:t>
    </dgm:pt>
    <dgm:pt modelId="{19A149E8-8E98-4056-84B7-6B4B0ADD83E6}" type="sibTrans" cxnId="{62255297-3F0F-467A-A1F2-151CD8FEF30E}">
      <dgm:prSet/>
      <dgm:spPr/>
      <dgm:t>
        <a:bodyPr/>
        <a:lstStyle/>
        <a:p>
          <a:endParaRPr lang="en-US"/>
        </a:p>
      </dgm:t>
    </dgm:pt>
    <dgm:pt modelId="{B76240F2-BDD9-4EAA-8FB0-EB457C5FC83D}" type="pres">
      <dgm:prSet presAssocID="{1ED258F3-B204-4CD5-B342-74A25B2B9A42}" presName="hierChild1" presStyleCnt="0">
        <dgm:presLayoutVars>
          <dgm:chPref val="1"/>
          <dgm:dir/>
          <dgm:animOne val="branch"/>
          <dgm:animLvl val="lvl"/>
          <dgm:resizeHandles/>
        </dgm:presLayoutVars>
      </dgm:prSet>
      <dgm:spPr/>
    </dgm:pt>
    <dgm:pt modelId="{D4B48322-43DD-4B73-9DCF-57C433AB7215}" type="pres">
      <dgm:prSet presAssocID="{3BAFF2E9-343C-4A4B-A259-419804DA6338}" presName="hierRoot1" presStyleCnt="0"/>
      <dgm:spPr/>
    </dgm:pt>
    <dgm:pt modelId="{001E0A1A-EB9C-4B08-94DF-0EEFAE9BC617}" type="pres">
      <dgm:prSet presAssocID="{3BAFF2E9-343C-4A4B-A259-419804DA6338}" presName="composite" presStyleCnt="0"/>
      <dgm:spPr/>
    </dgm:pt>
    <dgm:pt modelId="{5A363884-97D1-4162-8DA5-3489937E8657}" type="pres">
      <dgm:prSet presAssocID="{3BAFF2E9-343C-4A4B-A259-419804DA6338}" presName="background" presStyleLbl="node0" presStyleIdx="0" presStyleCnt="6"/>
      <dgm:spPr/>
    </dgm:pt>
    <dgm:pt modelId="{C44F3C98-C24B-4F6E-87C3-1F01078768E8}" type="pres">
      <dgm:prSet presAssocID="{3BAFF2E9-343C-4A4B-A259-419804DA6338}" presName="text" presStyleLbl="fgAcc0" presStyleIdx="0" presStyleCnt="6">
        <dgm:presLayoutVars>
          <dgm:chPref val="3"/>
        </dgm:presLayoutVars>
      </dgm:prSet>
      <dgm:spPr/>
    </dgm:pt>
    <dgm:pt modelId="{1675991F-AD2C-4DF0-8E5C-C3958CFCA84E}" type="pres">
      <dgm:prSet presAssocID="{3BAFF2E9-343C-4A4B-A259-419804DA6338}" presName="hierChild2" presStyleCnt="0"/>
      <dgm:spPr/>
    </dgm:pt>
    <dgm:pt modelId="{B3361EA2-5155-4490-9BFD-DDE7B977F138}" type="pres">
      <dgm:prSet presAssocID="{D7025E96-9D2E-4C7F-AE0F-30C6636A4710}" presName="hierRoot1" presStyleCnt="0"/>
      <dgm:spPr/>
    </dgm:pt>
    <dgm:pt modelId="{44E6E528-4CA1-4CAA-B696-04F9E54BB0E0}" type="pres">
      <dgm:prSet presAssocID="{D7025E96-9D2E-4C7F-AE0F-30C6636A4710}" presName="composite" presStyleCnt="0"/>
      <dgm:spPr/>
    </dgm:pt>
    <dgm:pt modelId="{95100168-F538-4B79-9ACE-CBF083EFAB4D}" type="pres">
      <dgm:prSet presAssocID="{D7025E96-9D2E-4C7F-AE0F-30C6636A4710}" presName="background" presStyleLbl="node0" presStyleIdx="1" presStyleCnt="6"/>
      <dgm:spPr/>
    </dgm:pt>
    <dgm:pt modelId="{CD171691-97D9-4EBF-B437-65BEE4EB57AC}" type="pres">
      <dgm:prSet presAssocID="{D7025E96-9D2E-4C7F-AE0F-30C6636A4710}" presName="text" presStyleLbl="fgAcc0" presStyleIdx="1" presStyleCnt="6">
        <dgm:presLayoutVars>
          <dgm:chPref val="3"/>
        </dgm:presLayoutVars>
      </dgm:prSet>
      <dgm:spPr/>
    </dgm:pt>
    <dgm:pt modelId="{796065AA-C8C1-47D8-918E-091ED6995D9F}" type="pres">
      <dgm:prSet presAssocID="{D7025E96-9D2E-4C7F-AE0F-30C6636A4710}" presName="hierChild2" presStyleCnt="0"/>
      <dgm:spPr/>
    </dgm:pt>
    <dgm:pt modelId="{323A5F81-0835-403D-913C-88B9DEF1F583}" type="pres">
      <dgm:prSet presAssocID="{FFCDB288-52D9-493B-A766-55CE2FAB099B}" presName="hierRoot1" presStyleCnt="0"/>
      <dgm:spPr/>
    </dgm:pt>
    <dgm:pt modelId="{D0E30A3E-438D-4460-930A-ABEB5A104B60}" type="pres">
      <dgm:prSet presAssocID="{FFCDB288-52D9-493B-A766-55CE2FAB099B}" presName="composite" presStyleCnt="0"/>
      <dgm:spPr/>
    </dgm:pt>
    <dgm:pt modelId="{506AAB84-D5BD-4312-A531-E159B5A1EB31}" type="pres">
      <dgm:prSet presAssocID="{FFCDB288-52D9-493B-A766-55CE2FAB099B}" presName="background" presStyleLbl="node0" presStyleIdx="2" presStyleCnt="6"/>
      <dgm:spPr/>
    </dgm:pt>
    <dgm:pt modelId="{23251C21-DD77-44A6-BFB6-42E2A385F483}" type="pres">
      <dgm:prSet presAssocID="{FFCDB288-52D9-493B-A766-55CE2FAB099B}" presName="text" presStyleLbl="fgAcc0" presStyleIdx="2" presStyleCnt="6">
        <dgm:presLayoutVars>
          <dgm:chPref val="3"/>
        </dgm:presLayoutVars>
      </dgm:prSet>
      <dgm:spPr/>
    </dgm:pt>
    <dgm:pt modelId="{BC416F96-0D27-4308-9E4F-4666BF31F9DF}" type="pres">
      <dgm:prSet presAssocID="{FFCDB288-52D9-493B-A766-55CE2FAB099B}" presName="hierChild2" presStyleCnt="0"/>
      <dgm:spPr/>
    </dgm:pt>
    <dgm:pt modelId="{280C54BD-67E8-46A6-9D0E-8A3D7A35AC19}" type="pres">
      <dgm:prSet presAssocID="{146E7F15-E432-43A7-A44C-20FDBEC221D9}" presName="hierRoot1" presStyleCnt="0"/>
      <dgm:spPr/>
    </dgm:pt>
    <dgm:pt modelId="{249DD90B-CD13-4203-8AFA-307CFE509E3E}" type="pres">
      <dgm:prSet presAssocID="{146E7F15-E432-43A7-A44C-20FDBEC221D9}" presName="composite" presStyleCnt="0"/>
      <dgm:spPr/>
    </dgm:pt>
    <dgm:pt modelId="{2C542FAA-51AE-47A1-ABF5-6816190DF508}" type="pres">
      <dgm:prSet presAssocID="{146E7F15-E432-43A7-A44C-20FDBEC221D9}" presName="background" presStyleLbl="node0" presStyleIdx="3" presStyleCnt="6"/>
      <dgm:spPr/>
    </dgm:pt>
    <dgm:pt modelId="{A20F49D2-7119-453C-8BF5-C09C66FE6443}" type="pres">
      <dgm:prSet presAssocID="{146E7F15-E432-43A7-A44C-20FDBEC221D9}" presName="text" presStyleLbl="fgAcc0" presStyleIdx="3" presStyleCnt="6">
        <dgm:presLayoutVars>
          <dgm:chPref val="3"/>
        </dgm:presLayoutVars>
      </dgm:prSet>
      <dgm:spPr/>
    </dgm:pt>
    <dgm:pt modelId="{2C3E06D6-ADF2-40CC-B477-B12F805BDB55}" type="pres">
      <dgm:prSet presAssocID="{146E7F15-E432-43A7-A44C-20FDBEC221D9}" presName="hierChild2" presStyleCnt="0"/>
      <dgm:spPr/>
    </dgm:pt>
    <dgm:pt modelId="{B43A3FD9-E3E9-42F4-BC65-10E0EB7DF84E}" type="pres">
      <dgm:prSet presAssocID="{C6E3D86E-EB4B-41CE-9A88-B171A4E8F825}" presName="hierRoot1" presStyleCnt="0"/>
      <dgm:spPr/>
    </dgm:pt>
    <dgm:pt modelId="{012FB661-CEDC-4131-A7ED-191C86EB2F00}" type="pres">
      <dgm:prSet presAssocID="{C6E3D86E-EB4B-41CE-9A88-B171A4E8F825}" presName="composite" presStyleCnt="0"/>
      <dgm:spPr/>
    </dgm:pt>
    <dgm:pt modelId="{9AAB819D-1A05-4E0F-869B-ADFD42563A24}" type="pres">
      <dgm:prSet presAssocID="{C6E3D86E-EB4B-41CE-9A88-B171A4E8F825}" presName="background" presStyleLbl="node0" presStyleIdx="4" presStyleCnt="6"/>
      <dgm:spPr/>
    </dgm:pt>
    <dgm:pt modelId="{7637551A-405A-41D6-BF50-B3C94E6F3429}" type="pres">
      <dgm:prSet presAssocID="{C6E3D86E-EB4B-41CE-9A88-B171A4E8F825}" presName="text" presStyleLbl="fgAcc0" presStyleIdx="4" presStyleCnt="6">
        <dgm:presLayoutVars>
          <dgm:chPref val="3"/>
        </dgm:presLayoutVars>
      </dgm:prSet>
      <dgm:spPr/>
    </dgm:pt>
    <dgm:pt modelId="{B2023F41-898D-4FBD-A65E-2D6D96A20220}" type="pres">
      <dgm:prSet presAssocID="{C6E3D86E-EB4B-41CE-9A88-B171A4E8F825}" presName="hierChild2" presStyleCnt="0"/>
      <dgm:spPr/>
    </dgm:pt>
    <dgm:pt modelId="{C14FC8F0-341A-4390-BDB7-34524E7D396C}" type="pres">
      <dgm:prSet presAssocID="{BA981907-F70B-487F-992A-58B531BBC0B1}" presName="hierRoot1" presStyleCnt="0"/>
      <dgm:spPr/>
    </dgm:pt>
    <dgm:pt modelId="{345C65BB-7FA5-4DDE-BB66-4721409EF97F}" type="pres">
      <dgm:prSet presAssocID="{BA981907-F70B-487F-992A-58B531BBC0B1}" presName="composite" presStyleCnt="0"/>
      <dgm:spPr/>
    </dgm:pt>
    <dgm:pt modelId="{777BFB8F-6186-429C-84D3-6051D9C3CEC8}" type="pres">
      <dgm:prSet presAssocID="{BA981907-F70B-487F-992A-58B531BBC0B1}" presName="background" presStyleLbl="node0" presStyleIdx="5" presStyleCnt="6"/>
      <dgm:spPr/>
    </dgm:pt>
    <dgm:pt modelId="{9116DA4D-8BD1-4FCA-A9C4-1B20322AF8EE}" type="pres">
      <dgm:prSet presAssocID="{BA981907-F70B-487F-992A-58B531BBC0B1}" presName="text" presStyleLbl="fgAcc0" presStyleIdx="5" presStyleCnt="6">
        <dgm:presLayoutVars>
          <dgm:chPref val="3"/>
        </dgm:presLayoutVars>
      </dgm:prSet>
      <dgm:spPr/>
    </dgm:pt>
    <dgm:pt modelId="{9263CFCD-32E2-4B3E-8CA4-1EC34088EE65}" type="pres">
      <dgm:prSet presAssocID="{BA981907-F70B-487F-992A-58B531BBC0B1}" presName="hierChild2" presStyleCnt="0"/>
      <dgm:spPr/>
    </dgm:pt>
  </dgm:ptLst>
  <dgm:cxnLst>
    <dgm:cxn modelId="{52D30E57-C807-4992-A374-000BA236466B}" srcId="{1ED258F3-B204-4CD5-B342-74A25B2B9A42}" destId="{146E7F15-E432-43A7-A44C-20FDBEC221D9}" srcOrd="3" destOrd="0" parTransId="{7B9F8A5F-5254-4595-969B-59A731736A0A}" sibTransId="{60C18AE3-A82F-4B40-B43C-87D2617B57F7}"/>
    <dgm:cxn modelId="{74579079-FAC0-47BF-A777-7616B00750D8}" type="presOf" srcId="{C6E3D86E-EB4B-41CE-9A88-B171A4E8F825}" destId="{7637551A-405A-41D6-BF50-B3C94E6F3429}" srcOrd="0" destOrd="0" presId="urn:microsoft.com/office/officeart/2005/8/layout/hierarchy1"/>
    <dgm:cxn modelId="{23B4AB8B-B335-45AA-9133-DE5CD7FB8BC6}" srcId="{1ED258F3-B204-4CD5-B342-74A25B2B9A42}" destId="{C6E3D86E-EB4B-41CE-9A88-B171A4E8F825}" srcOrd="4" destOrd="0" parTransId="{2C42BA10-7DFB-4659-8932-4CDFE8AA0890}" sibTransId="{25A2151E-1307-4B95-AC13-F5AF74E237EE}"/>
    <dgm:cxn modelId="{69B04C67-D86F-4826-A9AD-70E3FA476FEA}" type="presOf" srcId="{3BAFF2E9-343C-4A4B-A259-419804DA6338}" destId="{C44F3C98-C24B-4F6E-87C3-1F01078768E8}" srcOrd="0" destOrd="0" presId="urn:microsoft.com/office/officeart/2005/8/layout/hierarchy1"/>
    <dgm:cxn modelId="{30944598-F50A-493C-ABBD-C7E9687784C9}" type="presOf" srcId="{BA981907-F70B-487F-992A-58B531BBC0B1}" destId="{9116DA4D-8BD1-4FCA-A9C4-1B20322AF8EE}" srcOrd="0" destOrd="0" presId="urn:microsoft.com/office/officeart/2005/8/layout/hierarchy1"/>
    <dgm:cxn modelId="{62255297-3F0F-467A-A1F2-151CD8FEF30E}" srcId="{1ED258F3-B204-4CD5-B342-74A25B2B9A42}" destId="{BA981907-F70B-487F-992A-58B531BBC0B1}" srcOrd="5" destOrd="0" parTransId="{4434183F-5D1A-408C-B4DC-EF3B88E5A60D}" sibTransId="{19A149E8-8E98-4056-84B7-6B4B0ADD83E6}"/>
    <dgm:cxn modelId="{467C95C0-07C2-48A1-9C3E-D7013AE2DAEB}" type="presOf" srcId="{FFCDB288-52D9-493B-A766-55CE2FAB099B}" destId="{23251C21-DD77-44A6-BFB6-42E2A385F483}" srcOrd="0" destOrd="0" presId="urn:microsoft.com/office/officeart/2005/8/layout/hierarchy1"/>
    <dgm:cxn modelId="{511C1234-314A-4F2C-BA38-6A18698DA249}" type="presOf" srcId="{146E7F15-E432-43A7-A44C-20FDBEC221D9}" destId="{A20F49D2-7119-453C-8BF5-C09C66FE6443}" srcOrd="0" destOrd="0" presId="urn:microsoft.com/office/officeart/2005/8/layout/hierarchy1"/>
    <dgm:cxn modelId="{76E6F7F6-C49F-464C-AFF4-B2D9523307A2}" srcId="{1ED258F3-B204-4CD5-B342-74A25B2B9A42}" destId="{3BAFF2E9-343C-4A4B-A259-419804DA6338}" srcOrd="0" destOrd="0" parTransId="{ED15BCA8-5711-4C9D-BBE3-B937216DDBC4}" sibTransId="{A05C429E-792E-475F-A472-C139C8DAADE1}"/>
    <dgm:cxn modelId="{0733CDC7-2F53-4B26-9DA9-013E3BF13434}" type="presOf" srcId="{D7025E96-9D2E-4C7F-AE0F-30C6636A4710}" destId="{CD171691-97D9-4EBF-B437-65BEE4EB57AC}" srcOrd="0" destOrd="0" presId="urn:microsoft.com/office/officeart/2005/8/layout/hierarchy1"/>
    <dgm:cxn modelId="{20304482-53D6-4386-A448-FE272FA0E03C}" srcId="{1ED258F3-B204-4CD5-B342-74A25B2B9A42}" destId="{FFCDB288-52D9-493B-A766-55CE2FAB099B}" srcOrd="2" destOrd="0" parTransId="{7C75F481-3F33-4444-9B52-877CCA664174}" sibTransId="{1CEA4B54-36BA-4F38-8B5D-296AF77BC35E}"/>
    <dgm:cxn modelId="{7DDD850F-DDE6-4D41-AE30-08404BF008BA}" type="presOf" srcId="{1ED258F3-B204-4CD5-B342-74A25B2B9A42}" destId="{B76240F2-BDD9-4EAA-8FB0-EB457C5FC83D}" srcOrd="0" destOrd="0" presId="urn:microsoft.com/office/officeart/2005/8/layout/hierarchy1"/>
    <dgm:cxn modelId="{1F16621B-A26F-49D8-B2EC-62561E52AB6B}" srcId="{1ED258F3-B204-4CD5-B342-74A25B2B9A42}" destId="{D7025E96-9D2E-4C7F-AE0F-30C6636A4710}" srcOrd="1" destOrd="0" parTransId="{FA190B78-40DF-4D5C-9A7A-7AC07C6D320C}" sibTransId="{B14C2C31-8DEB-43C0-9367-A065F698C261}"/>
    <dgm:cxn modelId="{021FC51F-98F9-4A2A-9E6A-C039563917E7}" type="presParOf" srcId="{B76240F2-BDD9-4EAA-8FB0-EB457C5FC83D}" destId="{D4B48322-43DD-4B73-9DCF-57C433AB7215}" srcOrd="0" destOrd="0" presId="urn:microsoft.com/office/officeart/2005/8/layout/hierarchy1"/>
    <dgm:cxn modelId="{39650A41-D3B3-4E6B-B609-B32BABB36B48}" type="presParOf" srcId="{D4B48322-43DD-4B73-9DCF-57C433AB7215}" destId="{001E0A1A-EB9C-4B08-94DF-0EEFAE9BC617}" srcOrd="0" destOrd="0" presId="urn:microsoft.com/office/officeart/2005/8/layout/hierarchy1"/>
    <dgm:cxn modelId="{52454482-893E-4738-97AD-65DD6ECBAA26}" type="presParOf" srcId="{001E0A1A-EB9C-4B08-94DF-0EEFAE9BC617}" destId="{5A363884-97D1-4162-8DA5-3489937E8657}" srcOrd="0" destOrd="0" presId="urn:microsoft.com/office/officeart/2005/8/layout/hierarchy1"/>
    <dgm:cxn modelId="{C95896BB-FC2B-4352-A9A2-72311254C48D}" type="presParOf" srcId="{001E0A1A-EB9C-4B08-94DF-0EEFAE9BC617}" destId="{C44F3C98-C24B-4F6E-87C3-1F01078768E8}" srcOrd="1" destOrd="0" presId="urn:microsoft.com/office/officeart/2005/8/layout/hierarchy1"/>
    <dgm:cxn modelId="{4A65F0EF-0FDE-431F-BA89-1CA91223B694}" type="presParOf" srcId="{D4B48322-43DD-4B73-9DCF-57C433AB7215}" destId="{1675991F-AD2C-4DF0-8E5C-C3958CFCA84E}" srcOrd="1" destOrd="0" presId="urn:microsoft.com/office/officeart/2005/8/layout/hierarchy1"/>
    <dgm:cxn modelId="{9B72DA5D-9FAA-4E5A-8A97-C57F423C7C16}" type="presParOf" srcId="{B76240F2-BDD9-4EAA-8FB0-EB457C5FC83D}" destId="{B3361EA2-5155-4490-9BFD-DDE7B977F138}" srcOrd="1" destOrd="0" presId="urn:microsoft.com/office/officeart/2005/8/layout/hierarchy1"/>
    <dgm:cxn modelId="{745FCC18-897A-4EFE-BE69-DD2D37DEDC27}" type="presParOf" srcId="{B3361EA2-5155-4490-9BFD-DDE7B977F138}" destId="{44E6E528-4CA1-4CAA-B696-04F9E54BB0E0}" srcOrd="0" destOrd="0" presId="urn:microsoft.com/office/officeart/2005/8/layout/hierarchy1"/>
    <dgm:cxn modelId="{FE75F9F5-1FA8-4A57-93F4-33B0288EA2D3}" type="presParOf" srcId="{44E6E528-4CA1-4CAA-B696-04F9E54BB0E0}" destId="{95100168-F538-4B79-9ACE-CBF083EFAB4D}" srcOrd="0" destOrd="0" presId="urn:microsoft.com/office/officeart/2005/8/layout/hierarchy1"/>
    <dgm:cxn modelId="{D15C89CD-DAF0-4CF7-9217-B40A3AB22CCA}" type="presParOf" srcId="{44E6E528-4CA1-4CAA-B696-04F9E54BB0E0}" destId="{CD171691-97D9-4EBF-B437-65BEE4EB57AC}" srcOrd="1" destOrd="0" presId="urn:microsoft.com/office/officeart/2005/8/layout/hierarchy1"/>
    <dgm:cxn modelId="{700DEE52-1B3E-4AD4-BCCA-C156D7217B16}" type="presParOf" srcId="{B3361EA2-5155-4490-9BFD-DDE7B977F138}" destId="{796065AA-C8C1-47D8-918E-091ED6995D9F}" srcOrd="1" destOrd="0" presId="urn:microsoft.com/office/officeart/2005/8/layout/hierarchy1"/>
    <dgm:cxn modelId="{717F8517-C391-44BC-A38B-958ADA8534E5}" type="presParOf" srcId="{B76240F2-BDD9-4EAA-8FB0-EB457C5FC83D}" destId="{323A5F81-0835-403D-913C-88B9DEF1F583}" srcOrd="2" destOrd="0" presId="urn:microsoft.com/office/officeart/2005/8/layout/hierarchy1"/>
    <dgm:cxn modelId="{6952F94F-6168-4DA2-A380-7C03C38902E4}" type="presParOf" srcId="{323A5F81-0835-403D-913C-88B9DEF1F583}" destId="{D0E30A3E-438D-4460-930A-ABEB5A104B60}" srcOrd="0" destOrd="0" presId="urn:microsoft.com/office/officeart/2005/8/layout/hierarchy1"/>
    <dgm:cxn modelId="{54BFC355-3A4F-4F4A-8C46-233FC64D791D}" type="presParOf" srcId="{D0E30A3E-438D-4460-930A-ABEB5A104B60}" destId="{506AAB84-D5BD-4312-A531-E159B5A1EB31}" srcOrd="0" destOrd="0" presId="urn:microsoft.com/office/officeart/2005/8/layout/hierarchy1"/>
    <dgm:cxn modelId="{80B707B7-E396-4CCA-9E9F-8C8A7AA7CE23}" type="presParOf" srcId="{D0E30A3E-438D-4460-930A-ABEB5A104B60}" destId="{23251C21-DD77-44A6-BFB6-42E2A385F483}" srcOrd="1" destOrd="0" presId="urn:microsoft.com/office/officeart/2005/8/layout/hierarchy1"/>
    <dgm:cxn modelId="{B21A06BF-E125-4A28-A2FF-F9CE5F499D37}" type="presParOf" srcId="{323A5F81-0835-403D-913C-88B9DEF1F583}" destId="{BC416F96-0D27-4308-9E4F-4666BF31F9DF}" srcOrd="1" destOrd="0" presId="urn:microsoft.com/office/officeart/2005/8/layout/hierarchy1"/>
    <dgm:cxn modelId="{AC825CB9-1CC8-484D-9B5F-E6ED72B5868F}" type="presParOf" srcId="{B76240F2-BDD9-4EAA-8FB0-EB457C5FC83D}" destId="{280C54BD-67E8-46A6-9D0E-8A3D7A35AC19}" srcOrd="3" destOrd="0" presId="urn:microsoft.com/office/officeart/2005/8/layout/hierarchy1"/>
    <dgm:cxn modelId="{4FD29070-3F38-4A7E-9C6B-A3B5A1C258C2}" type="presParOf" srcId="{280C54BD-67E8-46A6-9D0E-8A3D7A35AC19}" destId="{249DD90B-CD13-4203-8AFA-307CFE509E3E}" srcOrd="0" destOrd="0" presId="urn:microsoft.com/office/officeart/2005/8/layout/hierarchy1"/>
    <dgm:cxn modelId="{5BA615DE-E55F-4DFC-A0AD-AD6DBC5B8C0E}" type="presParOf" srcId="{249DD90B-CD13-4203-8AFA-307CFE509E3E}" destId="{2C542FAA-51AE-47A1-ABF5-6816190DF508}" srcOrd="0" destOrd="0" presId="urn:microsoft.com/office/officeart/2005/8/layout/hierarchy1"/>
    <dgm:cxn modelId="{7F0E7684-5D52-4751-AABD-17CA08398140}" type="presParOf" srcId="{249DD90B-CD13-4203-8AFA-307CFE509E3E}" destId="{A20F49D2-7119-453C-8BF5-C09C66FE6443}" srcOrd="1" destOrd="0" presId="urn:microsoft.com/office/officeart/2005/8/layout/hierarchy1"/>
    <dgm:cxn modelId="{D43911B5-8382-4D78-AE92-12AF7C595E1F}" type="presParOf" srcId="{280C54BD-67E8-46A6-9D0E-8A3D7A35AC19}" destId="{2C3E06D6-ADF2-40CC-B477-B12F805BDB55}" srcOrd="1" destOrd="0" presId="urn:microsoft.com/office/officeart/2005/8/layout/hierarchy1"/>
    <dgm:cxn modelId="{410646E8-3C69-4622-941E-C51334BAF8C4}" type="presParOf" srcId="{B76240F2-BDD9-4EAA-8FB0-EB457C5FC83D}" destId="{B43A3FD9-E3E9-42F4-BC65-10E0EB7DF84E}" srcOrd="4" destOrd="0" presId="urn:microsoft.com/office/officeart/2005/8/layout/hierarchy1"/>
    <dgm:cxn modelId="{D710328C-6056-4CAB-A84E-9E353DF7D05D}" type="presParOf" srcId="{B43A3FD9-E3E9-42F4-BC65-10E0EB7DF84E}" destId="{012FB661-CEDC-4131-A7ED-191C86EB2F00}" srcOrd="0" destOrd="0" presId="urn:microsoft.com/office/officeart/2005/8/layout/hierarchy1"/>
    <dgm:cxn modelId="{10D611B6-434F-4C27-8720-C0E74ECA9E0D}" type="presParOf" srcId="{012FB661-CEDC-4131-A7ED-191C86EB2F00}" destId="{9AAB819D-1A05-4E0F-869B-ADFD42563A24}" srcOrd="0" destOrd="0" presId="urn:microsoft.com/office/officeart/2005/8/layout/hierarchy1"/>
    <dgm:cxn modelId="{E3EE4A71-95D0-40B6-90C7-6D28370D48E7}" type="presParOf" srcId="{012FB661-CEDC-4131-A7ED-191C86EB2F00}" destId="{7637551A-405A-41D6-BF50-B3C94E6F3429}" srcOrd="1" destOrd="0" presId="urn:microsoft.com/office/officeart/2005/8/layout/hierarchy1"/>
    <dgm:cxn modelId="{458F1B29-7726-4C60-A3E0-A42BA4ECF4ED}" type="presParOf" srcId="{B43A3FD9-E3E9-42F4-BC65-10E0EB7DF84E}" destId="{B2023F41-898D-4FBD-A65E-2D6D96A20220}" srcOrd="1" destOrd="0" presId="urn:microsoft.com/office/officeart/2005/8/layout/hierarchy1"/>
    <dgm:cxn modelId="{9B6BE290-E02B-49EC-9CD9-E4E544DA3F1B}" type="presParOf" srcId="{B76240F2-BDD9-4EAA-8FB0-EB457C5FC83D}" destId="{C14FC8F0-341A-4390-BDB7-34524E7D396C}" srcOrd="5" destOrd="0" presId="urn:microsoft.com/office/officeart/2005/8/layout/hierarchy1"/>
    <dgm:cxn modelId="{A4793D6D-2C48-400B-BB53-FFA4DF6A769F}" type="presParOf" srcId="{C14FC8F0-341A-4390-BDB7-34524E7D396C}" destId="{345C65BB-7FA5-4DDE-BB66-4721409EF97F}" srcOrd="0" destOrd="0" presId="urn:microsoft.com/office/officeart/2005/8/layout/hierarchy1"/>
    <dgm:cxn modelId="{821E3610-1EB3-4C7D-9742-83A9839D3935}" type="presParOf" srcId="{345C65BB-7FA5-4DDE-BB66-4721409EF97F}" destId="{777BFB8F-6186-429C-84D3-6051D9C3CEC8}" srcOrd="0" destOrd="0" presId="urn:microsoft.com/office/officeart/2005/8/layout/hierarchy1"/>
    <dgm:cxn modelId="{F852D2BA-6C4E-4828-928B-6D4E3E22B858}" type="presParOf" srcId="{345C65BB-7FA5-4DDE-BB66-4721409EF97F}" destId="{9116DA4D-8BD1-4FCA-A9C4-1B20322AF8EE}" srcOrd="1" destOrd="0" presId="urn:microsoft.com/office/officeart/2005/8/layout/hierarchy1"/>
    <dgm:cxn modelId="{36100D5D-D4A0-4668-8320-71CCCB99BD67}" type="presParOf" srcId="{C14FC8F0-341A-4390-BDB7-34524E7D396C}" destId="{9263CFCD-32E2-4B3E-8CA4-1EC34088EE6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63884-97D1-4162-8DA5-3489937E8657}">
      <dsp:nvSpPr>
        <dsp:cNvPr id="0" name=""/>
        <dsp:cNvSpPr/>
      </dsp:nvSpPr>
      <dsp:spPr>
        <a:xfrm>
          <a:off x="1151" y="1408582"/>
          <a:ext cx="1306364" cy="8295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4F3C98-C24B-4F6E-87C3-1F01078768E8}">
      <dsp:nvSpPr>
        <dsp:cNvPr id="0" name=""/>
        <dsp:cNvSpPr/>
      </dsp:nvSpPr>
      <dsp:spPr>
        <a:xfrm>
          <a:off x="146303" y="1546476"/>
          <a:ext cx="1306364" cy="8295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Problem  Statement</a:t>
          </a:r>
        </a:p>
      </dsp:txBody>
      <dsp:txXfrm>
        <a:off x="170599" y="1570772"/>
        <a:ext cx="1257772" cy="780949"/>
      </dsp:txXfrm>
    </dsp:sp>
    <dsp:sp modelId="{95100168-F538-4B79-9ACE-CBF083EFAB4D}">
      <dsp:nvSpPr>
        <dsp:cNvPr id="0" name=""/>
        <dsp:cNvSpPr/>
      </dsp:nvSpPr>
      <dsp:spPr>
        <a:xfrm>
          <a:off x="1597819" y="1408582"/>
          <a:ext cx="1306364" cy="8295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171691-97D9-4EBF-B437-65BEE4EB57AC}">
      <dsp:nvSpPr>
        <dsp:cNvPr id="0" name=""/>
        <dsp:cNvSpPr/>
      </dsp:nvSpPr>
      <dsp:spPr>
        <a:xfrm>
          <a:off x="1742971" y="1546476"/>
          <a:ext cx="1306364" cy="8295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Objective</a:t>
          </a:r>
        </a:p>
      </dsp:txBody>
      <dsp:txXfrm>
        <a:off x="1767267" y="1570772"/>
        <a:ext cx="1257772" cy="780949"/>
      </dsp:txXfrm>
    </dsp:sp>
    <dsp:sp modelId="{506AAB84-D5BD-4312-A531-E159B5A1EB31}">
      <dsp:nvSpPr>
        <dsp:cNvPr id="0" name=""/>
        <dsp:cNvSpPr/>
      </dsp:nvSpPr>
      <dsp:spPr>
        <a:xfrm>
          <a:off x="3194487" y="1408582"/>
          <a:ext cx="1306364" cy="8295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251C21-DD77-44A6-BFB6-42E2A385F483}">
      <dsp:nvSpPr>
        <dsp:cNvPr id="0" name=""/>
        <dsp:cNvSpPr/>
      </dsp:nvSpPr>
      <dsp:spPr>
        <a:xfrm>
          <a:off x="3339639" y="1546476"/>
          <a:ext cx="1306364" cy="8295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Introduction</a:t>
          </a:r>
        </a:p>
      </dsp:txBody>
      <dsp:txXfrm>
        <a:off x="3363935" y="1570772"/>
        <a:ext cx="1257772" cy="780949"/>
      </dsp:txXfrm>
    </dsp:sp>
    <dsp:sp modelId="{2C542FAA-51AE-47A1-ABF5-6816190DF508}">
      <dsp:nvSpPr>
        <dsp:cNvPr id="0" name=""/>
        <dsp:cNvSpPr/>
      </dsp:nvSpPr>
      <dsp:spPr>
        <a:xfrm>
          <a:off x="4791155" y="1408582"/>
          <a:ext cx="1306364" cy="8295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0F49D2-7119-453C-8BF5-C09C66FE6443}">
      <dsp:nvSpPr>
        <dsp:cNvPr id="0" name=""/>
        <dsp:cNvSpPr/>
      </dsp:nvSpPr>
      <dsp:spPr>
        <a:xfrm>
          <a:off x="4936306" y="1546476"/>
          <a:ext cx="1306364" cy="8295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Architecture</a:t>
          </a:r>
        </a:p>
      </dsp:txBody>
      <dsp:txXfrm>
        <a:off x="4960602" y="1570772"/>
        <a:ext cx="1257772" cy="780949"/>
      </dsp:txXfrm>
    </dsp:sp>
    <dsp:sp modelId="{9AAB819D-1A05-4E0F-869B-ADFD42563A24}">
      <dsp:nvSpPr>
        <dsp:cNvPr id="0" name=""/>
        <dsp:cNvSpPr/>
      </dsp:nvSpPr>
      <dsp:spPr>
        <a:xfrm>
          <a:off x="6387823" y="1408582"/>
          <a:ext cx="1306364" cy="8295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37551A-405A-41D6-BF50-B3C94E6F3429}">
      <dsp:nvSpPr>
        <dsp:cNvPr id="0" name=""/>
        <dsp:cNvSpPr/>
      </dsp:nvSpPr>
      <dsp:spPr>
        <a:xfrm>
          <a:off x="6532974" y="1546476"/>
          <a:ext cx="1306364" cy="8295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Insights</a:t>
          </a:r>
        </a:p>
      </dsp:txBody>
      <dsp:txXfrm>
        <a:off x="6557270" y="1570772"/>
        <a:ext cx="1257772" cy="780949"/>
      </dsp:txXfrm>
    </dsp:sp>
    <dsp:sp modelId="{777BFB8F-6186-429C-84D3-6051D9C3CEC8}">
      <dsp:nvSpPr>
        <dsp:cNvPr id="0" name=""/>
        <dsp:cNvSpPr/>
      </dsp:nvSpPr>
      <dsp:spPr>
        <a:xfrm>
          <a:off x="7984490" y="1408582"/>
          <a:ext cx="1306364" cy="8295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16DA4D-8BD1-4FCA-A9C4-1B20322AF8EE}">
      <dsp:nvSpPr>
        <dsp:cNvPr id="0" name=""/>
        <dsp:cNvSpPr/>
      </dsp:nvSpPr>
      <dsp:spPr>
        <a:xfrm>
          <a:off x="8129642" y="1546476"/>
          <a:ext cx="1306364" cy="8295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Conclusions</a:t>
          </a:r>
        </a:p>
      </dsp:txBody>
      <dsp:txXfrm>
        <a:off x="8153938" y="1570772"/>
        <a:ext cx="1257772" cy="7809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F9B65E-5A7E-4766-9402-4AD613ACC9D6}"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6E1B8B-A1DA-4B0F-8DAC-5ECDD7501B67}" type="slidenum">
              <a:rPr lang="en-IN" smtClean="0"/>
              <a:t>‹#›</a:t>
            </a:fld>
            <a:endParaRPr lang="en-IN"/>
          </a:p>
        </p:txBody>
      </p:sp>
    </p:spTree>
    <p:extLst>
      <p:ext uri="{BB962C8B-B14F-4D97-AF65-F5344CB8AC3E}">
        <p14:creationId xmlns:p14="http://schemas.microsoft.com/office/powerpoint/2010/main" val="1074584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9B65E-5A7E-4766-9402-4AD613ACC9D6}"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6E1B8B-A1DA-4B0F-8DAC-5ECDD7501B67}" type="slidenum">
              <a:rPr lang="en-IN" smtClean="0"/>
              <a:t>‹#›</a:t>
            </a:fld>
            <a:endParaRPr lang="en-IN"/>
          </a:p>
        </p:txBody>
      </p:sp>
    </p:spTree>
    <p:extLst>
      <p:ext uri="{BB962C8B-B14F-4D97-AF65-F5344CB8AC3E}">
        <p14:creationId xmlns:p14="http://schemas.microsoft.com/office/powerpoint/2010/main" val="1733298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9B65E-5A7E-4766-9402-4AD613ACC9D6}"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6E1B8B-A1DA-4B0F-8DAC-5ECDD7501B67}" type="slidenum">
              <a:rPr lang="en-IN" smtClean="0"/>
              <a:t>‹#›</a:t>
            </a:fld>
            <a:endParaRPr lang="en-IN"/>
          </a:p>
        </p:txBody>
      </p:sp>
    </p:spTree>
    <p:extLst>
      <p:ext uri="{BB962C8B-B14F-4D97-AF65-F5344CB8AC3E}">
        <p14:creationId xmlns:p14="http://schemas.microsoft.com/office/powerpoint/2010/main" val="642084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9B65E-5A7E-4766-9402-4AD613ACC9D6}"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6E1B8B-A1DA-4B0F-8DAC-5ECDD7501B67}" type="slidenum">
              <a:rPr lang="en-IN" smtClean="0"/>
              <a:t>‹#›</a:t>
            </a:fld>
            <a:endParaRPr lang="en-IN"/>
          </a:p>
        </p:txBody>
      </p:sp>
    </p:spTree>
    <p:extLst>
      <p:ext uri="{BB962C8B-B14F-4D97-AF65-F5344CB8AC3E}">
        <p14:creationId xmlns:p14="http://schemas.microsoft.com/office/powerpoint/2010/main" val="370424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9B65E-5A7E-4766-9402-4AD613ACC9D6}"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6E1B8B-A1DA-4B0F-8DAC-5ECDD7501B67}" type="slidenum">
              <a:rPr lang="en-IN" smtClean="0"/>
              <a:t>‹#›</a:t>
            </a:fld>
            <a:endParaRPr lang="en-IN"/>
          </a:p>
        </p:txBody>
      </p:sp>
    </p:spTree>
    <p:extLst>
      <p:ext uri="{BB962C8B-B14F-4D97-AF65-F5344CB8AC3E}">
        <p14:creationId xmlns:p14="http://schemas.microsoft.com/office/powerpoint/2010/main" val="301734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9B65E-5A7E-4766-9402-4AD613ACC9D6}"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6E1B8B-A1DA-4B0F-8DAC-5ECDD7501B67}" type="slidenum">
              <a:rPr lang="en-IN" smtClean="0"/>
              <a:t>‹#›</a:t>
            </a:fld>
            <a:endParaRPr lang="en-IN"/>
          </a:p>
        </p:txBody>
      </p:sp>
    </p:spTree>
    <p:extLst>
      <p:ext uri="{BB962C8B-B14F-4D97-AF65-F5344CB8AC3E}">
        <p14:creationId xmlns:p14="http://schemas.microsoft.com/office/powerpoint/2010/main" val="348560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F9B65E-5A7E-4766-9402-4AD613ACC9D6}" type="datetimeFigureOut">
              <a:rPr lang="en-IN" smtClean="0"/>
              <a:t>16-05-2024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6E1B8B-A1DA-4B0F-8DAC-5ECDD7501B67}" type="slidenum">
              <a:rPr lang="en-IN" smtClean="0"/>
              <a:t>‹#›</a:t>
            </a:fld>
            <a:endParaRPr lang="en-IN"/>
          </a:p>
        </p:txBody>
      </p:sp>
    </p:spTree>
    <p:extLst>
      <p:ext uri="{BB962C8B-B14F-4D97-AF65-F5344CB8AC3E}">
        <p14:creationId xmlns:p14="http://schemas.microsoft.com/office/powerpoint/2010/main" val="182815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F9B65E-5A7E-4766-9402-4AD613ACC9D6}" type="datetimeFigureOut">
              <a:rPr lang="en-IN" smtClean="0"/>
              <a:t>16-05-2024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6E1B8B-A1DA-4B0F-8DAC-5ECDD7501B67}" type="slidenum">
              <a:rPr lang="en-IN" smtClean="0"/>
              <a:t>‹#›</a:t>
            </a:fld>
            <a:endParaRPr lang="en-IN"/>
          </a:p>
        </p:txBody>
      </p:sp>
    </p:spTree>
    <p:extLst>
      <p:ext uri="{BB962C8B-B14F-4D97-AF65-F5344CB8AC3E}">
        <p14:creationId xmlns:p14="http://schemas.microsoft.com/office/powerpoint/2010/main" val="163322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9B65E-5A7E-4766-9402-4AD613ACC9D6}" type="datetimeFigureOut">
              <a:rPr lang="en-IN" smtClean="0"/>
              <a:t>16-05-2024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6E1B8B-A1DA-4B0F-8DAC-5ECDD7501B67}" type="slidenum">
              <a:rPr lang="en-IN" smtClean="0"/>
              <a:t>‹#›</a:t>
            </a:fld>
            <a:endParaRPr lang="en-IN"/>
          </a:p>
        </p:txBody>
      </p:sp>
    </p:spTree>
    <p:extLst>
      <p:ext uri="{BB962C8B-B14F-4D97-AF65-F5344CB8AC3E}">
        <p14:creationId xmlns:p14="http://schemas.microsoft.com/office/powerpoint/2010/main" val="237797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9B65E-5A7E-4766-9402-4AD613ACC9D6}"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6E1B8B-A1DA-4B0F-8DAC-5ECDD7501B67}" type="slidenum">
              <a:rPr lang="en-IN" smtClean="0"/>
              <a:t>‹#›</a:t>
            </a:fld>
            <a:endParaRPr lang="en-IN"/>
          </a:p>
        </p:txBody>
      </p:sp>
    </p:spTree>
    <p:extLst>
      <p:ext uri="{BB962C8B-B14F-4D97-AF65-F5344CB8AC3E}">
        <p14:creationId xmlns:p14="http://schemas.microsoft.com/office/powerpoint/2010/main" val="297305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9B65E-5A7E-4766-9402-4AD613ACC9D6}"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6E1B8B-A1DA-4B0F-8DAC-5ECDD7501B67}" type="slidenum">
              <a:rPr lang="en-IN" smtClean="0"/>
              <a:t>‹#›</a:t>
            </a:fld>
            <a:endParaRPr lang="en-IN"/>
          </a:p>
        </p:txBody>
      </p:sp>
    </p:spTree>
    <p:extLst>
      <p:ext uri="{BB962C8B-B14F-4D97-AF65-F5344CB8AC3E}">
        <p14:creationId xmlns:p14="http://schemas.microsoft.com/office/powerpoint/2010/main" val="32892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9B65E-5A7E-4766-9402-4AD613ACC9D6}" type="datetimeFigureOut">
              <a:rPr lang="en-IN" smtClean="0"/>
              <a:t>16-05-2024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6E1B8B-A1DA-4B0F-8DAC-5ECDD7501B67}" type="slidenum">
              <a:rPr lang="en-IN" smtClean="0"/>
              <a:t>‹#›</a:t>
            </a:fld>
            <a:endParaRPr lang="en-IN"/>
          </a:p>
        </p:txBody>
      </p:sp>
    </p:spTree>
    <p:extLst>
      <p:ext uri="{BB962C8B-B14F-4D97-AF65-F5344CB8AC3E}">
        <p14:creationId xmlns:p14="http://schemas.microsoft.com/office/powerpoint/2010/main" val="798761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public.tableau.com/views/Googleplaystoreappdataanalysis_17158395382620/Dashboard1?:language=en-US&amp;publish=yes&amp;:sid=&amp;:display_count=n&amp;:origin=viz_share_link"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0A20435-18EF-9359-8A4D-54AC890446E2}"/>
              </a:ext>
            </a:extLst>
          </p:cNvPr>
          <p:cNvPicPr>
            <a:picLocks noChangeAspect="1"/>
          </p:cNvPicPr>
          <p:nvPr/>
        </p:nvPicPr>
        <p:blipFill rotWithShape="1">
          <a:blip r:embed="rId2">
            <a:alphaModFix amt="20000"/>
          </a:blip>
          <a:srcRect/>
          <a:stretch/>
        </p:blipFill>
        <p:spPr>
          <a:xfrm>
            <a:off x="20" y="18864"/>
            <a:ext cx="12191980" cy="6857990"/>
          </a:xfrm>
          <a:prstGeom prst="rect">
            <a:avLst/>
          </a:prstGeom>
        </p:spPr>
      </p:pic>
      <p:sp>
        <p:nvSpPr>
          <p:cNvPr id="2" name="Title 1">
            <a:extLst>
              <a:ext uri="{FF2B5EF4-FFF2-40B4-BE49-F238E27FC236}">
                <a16:creationId xmlns:a16="http://schemas.microsoft.com/office/drawing/2014/main" id="{C9B58E3D-E0A7-A7DC-AB45-CCCA3187A1AA}"/>
              </a:ext>
            </a:extLst>
          </p:cNvPr>
          <p:cNvSpPr>
            <a:spLocks noGrp="1"/>
          </p:cNvSpPr>
          <p:nvPr>
            <p:ph type="ctrTitle"/>
          </p:nvPr>
        </p:nvSpPr>
        <p:spPr>
          <a:xfrm>
            <a:off x="3962399" y="1964267"/>
            <a:ext cx="7197726" cy="2421464"/>
          </a:xfrm>
        </p:spPr>
        <p:txBody>
          <a:bodyPr vert="horz" lIns="91440" tIns="45720" rIns="91440" bIns="45720" rtlCol="0" anchor="b">
            <a:normAutofit/>
          </a:bodyPr>
          <a:lstStyle/>
          <a:p>
            <a:r>
              <a:rPr lang="en-US" dirty="0"/>
              <a:t>Google app store data analysis </a:t>
            </a:r>
          </a:p>
        </p:txBody>
      </p:sp>
      <p:sp>
        <p:nvSpPr>
          <p:cNvPr id="3" name="Subtitle 2">
            <a:extLst>
              <a:ext uri="{FF2B5EF4-FFF2-40B4-BE49-F238E27FC236}">
                <a16:creationId xmlns:a16="http://schemas.microsoft.com/office/drawing/2014/main" id="{0AFC6C09-13C8-35FB-2468-2DB2F2AFAE25}"/>
              </a:ext>
            </a:extLst>
          </p:cNvPr>
          <p:cNvSpPr>
            <a:spLocks noGrp="1"/>
          </p:cNvSpPr>
          <p:nvPr>
            <p:ph type="subTitle" idx="1"/>
          </p:nvPr>
        </p:nvSpPr>
        <p:spPr>
          <a:xfrm>
            <a:off x="3962399" y="4385732"/>
            <a:ext cx="7197726" cy="1405467"/>
          </a:xfrm>
        </p:spPr>
        <p:txBody>
          <a:bodyPr vert="horz" lIns="91440" tIns="45720" rIns="91440" bIns="45720" rtlCol="0" anchor="t">
            <a:normAutofit/>
          </a:bodyPr>
          <a:lstStyle/>
          <a:p>
            <a:r>
              <a:rPr lang="en-US" dirty="0"/>
              <a:t>DETAILED PROJECT REPORT</a:t>
            </a:r>
          </a:p>
        </p:txBody>
      </p:sp>
      <p:sp>
        <p:nvSpPr>
          <p:cNvPr id="4" name="TextBox 3">
            <a:extLst>
              <a:ext uri="{FF2B5EF4-FFF2-40B4-BE49-F238E27FC236}">
                <a16:creationId xmlns:a16="http://schemas.microsoft.com/office/drawing/2014/main" id="{B842024E-7F4D-401E-F451-B7DEFD247DA8}"/>
              </a:ext>
            </a:extLst>
          </p:cNvPr>
          <p:cNvSpPr txBox="1"/>
          <p:nvPr/>
        </p:nvSpPr>
        <p:spPr>
          <a:xfrm>
            <a:off x="7639937" y="4629453"/>
            <a:ext cx="4814047" cy="1538883"/>
          </a:xfrm>
          <a:prstGeom prst="rect">
            <a:avLst/>
          </a:prstGeom>
          <a:noFill/>
        </p:spPr>
        <p:txBody>
          <a:bodyPr wrap="square" rtlCol="0">
            <a:spAutoFit/>
          </a:bodyPr>
          <a:lstStyle/>
          <a:p>
            <a:pPr algn="ctr">
              <a:spcAft>
                <a:spcPts val="600"/>
              </a:spcAft>
            </a:pPr>
            <a:r>
              <a:rPr lang="en-US" sz="2800" dirty="0" err="1">
                <a:latin typeface="Georgia" panose="02040502050405020303" pitchFamily="18" charset="0"/>
              </a:rPr>
              <a:t>Shivraj</a:t>
            </a:r>
            <a:r>
              <a:rPr lang="en-US" sz="2800" dirty="0">
                <a:latin typeface="Georgia" panose="02040502050405020303" pitchFamily="18" charset="0"/>
              </a:rPr>
              <a:t> </a:t>
            </a:r>
            <a:r>
              <a:rPr lang="en-US" sz="2800" dirty="0" err="1">
                <a:latin typeface="Georgia" panose="02040502050405020303" pitchFamily="18" charset="0"/>
              </a:rPr>
              <a:t>Deshmukh</a:t>
            </a:r>
            <a:endParaRPr lang="en-US" sz="2800" dirty="0">
              <a:latin typeface="Georgia" panose="02040502050405020303" pitchFamily="18" charset="0"/>
            </a:endParaRPr>
          </a:p>
          <a:p>
            <a:pPr algn="ctr">
              <a:spcAft>
                <a:spcPts val="600"/>
              </a:spcAft>
            </a:pPr>
            <a:r>
              <a:rPr lang="en-IN" sz="2800" b="1" dirty="0">
                <a:latin typeface="Times New Roman" panose="02020603050405020304" pitchFamily="18" charset="0"/>
                <a:cs typeface="Times New Roman" panose="02020603050405020304" pitchFamily="18" charset="0"/>
              </a:rPr>
              <a:t>UNID: TLIN2024JAN01 </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spcAft>
                <a:spcPts val="600"/>
              </a:spcAft>
            </a:pPr>
            <a:endParaRPr lang="en-US" sz="2800" dirty="0">
              <a:latin typeface="Georgia" panose="02040502050405020303" pitchFamily="18" charset="0"/>
            </a:endParaRPr>
          </a:p>
        </p:txBody>
      </p:sp>
    </p:spTree>
    <p:extLst>
      <p:ext uri="{BB962C8B-B14F-4D97-AF65-F5344CB8AC3E}">
        <p14:creationId xmlns:p14="http://schemas.microsoft.com/office/powerpoint/2010/main" val="2404628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DB0AF3-E3F8-B32F-E014-63368ABC7AB7}"/>
              </a:ext>
            </a:extLst>
          </p:cNvPr>
          <p:cNvPicPr>
            <a:picLocks noChangeAspect="1"/>
          </p:cNvPicPr>
          <p:nvPr/>
        </p:nvPicPr>
        <p:blipFill rotWithShape="1">
          <a:blip r:embed="rId2"/>
          <a:srcRect l="6938"/>
          <a:stretch/>
        </p:blipFill>
        <p:spPr>
          <a:xfrm>
            <a:off x="20" y="975"/>
            <a:ext cx="7552924" cy="6858000"/>
          </a:xfrm>
          <a:prstGeom prst="rect">
            <a:avLst/>
          </a:prstGeom>
        </p:spPr>
      </p:pic>
      <p:sp>
        <p:nvSpPr>
          <p:cNvPr id="2" name="TextBox 1">
            <a:extLst>
              <a:ext uri="{FF2B5EF4-FFF2-40B4-BE49-F238E27FC236}">
                <a16:creationId xmlns:a16="http://schemas.microsoft.com/office/drawing/2014/main" id="{DA0F9D02-B07C-9789-0C34-7E4BD1519B72}"/>
              </a:ext>
            </a:extLst>
          </p:cNvPr>
          <p:cNvSpPr txBox="1"/>
          <p:nvPr/>
        </p:nvSpPr>
        <p:spPr>
          <a:xfrm>
            <a:off x="7905135" y="1964267"/>
            <a:ext cx="3254990" cy="2421464"/>
          </a:xfrm>
          <a:prstGeom prst="rect">
            <a:avLst/>
          </a:prstGeom>
        </p:spPr>
        <p:txBody>
          <a:bodyPr vert="horz" lIns="91440" tIns="45720" rIns="91440" bIns="45720" rtlCol="0" anchor="b">
            <a:normAutofit/>
          </a:bodyPr>
          <a:lstStyle/>
          <a:p>
            <a:pPr algn="r">
              <a:spcBef>
                <a:spcPct val="0"/>
              </a:spcBef>
              <a:spcAft>
                <a:spcPts val="600"/>
              </a:spcAft>
            </a:pPr>
            <a:r>
              <a:rPr lang="en-US" sz="4800" cap="all">
                <a:ln w="3175" cmpd="sng">
                  <a:noFill/>
                </a:ln>
                <a:latin typeface="+mj-lt"/>
                <a:ea typeface="+mj-ea"/>
                <a:cs typeface="+mj-cs"/>
              </a:rPr>
              <a:t>Categorical rating</a:t>
            </a:r>
          </a:p>
        </p:txBody>
      </p:sp>
    </p:spTree>
    <p:extLst>
      <p:ext uri="{BB962C8B-B14F-4D97-AF65-F5344CB8AC3E}">
        <p14:creationId xmlns:p14="http://schemas.microsoft.com/office/powerpoint/2010/main" val="406003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788CBC-D155-1C3E-A7E9-9240026670B4}"/>
              </a:ext>
            </a:extLst>
          </p:cNvPr>
          <p:cNvPicPr>
            <a:picLocks noChangeAspect="1"/>
          </p:cNvPicPr>
          <p:nvPr/>
        </p:nvPicPr>
        <p:blipFill rotWithShape="1">
          <a:blip r:embed="rId2"/>
          <a:srcRect r="4185" b="1"/>
          <a:stretch/>
        </p:blipFill>
        <p:spPr>
          <a:xfrm>
            <a:off x="20" y="975"/>
            <a:ext cx="7552924" cy="6858000"/>
          </a:xfrm>
          <a:prstGeom prst="rect">
            <a:avLst/>
          </a:prstGeom>
        </p:spPr>
      </p:pic>
      <p:sp>
        <p:nvSpPr>
          <p:cNvPr id="2" name="Title 1">
            <a:extLst>
              <a:ext uri="{FF2B5EF4-FFF2-40B4-BE49-F238E27FC236}">
                <a16:creationId xmlns:a16="http://schemas.microsoft.com/office/drawing/2014/main" id="{39F1A6B0-0BB9-5010-73D9-212FF9E02195}"/>
              </a:ext>
            </a:extLst>
          </p:cNvPr>
          <p:cNvSpPr>
            <a:spLocks noGrp="1"/>
          </p:cNvSpPr>
          <p:nvPr>
            <p:ph type="title"/>
          </p:nvPr>
        </p:nvSpPr>
        <p:spPr>
          <a:xfrm>
            <a:off x="7905135" y="1964267"/>
            <a:ext cx="3254990" cy="2421464"/>
          </a:xfrm>
        </p:spPr>
        <p:txBody>
          <a:bodyPr vert="horz" lIns="91440" tIns="45720" rIns="91440" bIns="45720" rtlCol="0" anchor="b">
            <a:normAutofit/>
          </a:bodyPr>
          <a:lstStyle/>
          <a:p>
            <a:pPr algn="r"/>
            <a:r>
              <a:rPr lang="en-US" sz="4100"/>
              <a:t>Categorical Revenue</a:t>
            </a:r>
          </a:p>
        </p:txBody>
      </p:sp>
    </p:spTree>
    <p:extLst>
      <p:ext uri="{BB962C8B-B14F-4D97-AF65-F5344CB8AC3E}">
        <p14:creationId xmlns:p14="http://schemas.microsoft.com/office/powerpoint/2010/main" val="4037571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AC3382-3CEF-AD69-4791-531AF9B6EBC3}"/>
              </a:ext>
            </a:extLst>
          </p:cNvPr>
          <p:cNvPicPr>
            <a:picLocks noChangeAspect="1"/>
          </p:cNvPicPr>
          <p:nvPr/>
        </p:nvPicPr>
        <p:blipFill rotWithShape="1">
          <a:blip r:embed="rId2"/>
          <a:srcRect r="3907" b="-2"/>
          <a:stretch/>
        </p:blipFill>
        <p:spPr>
          <a:xfrm>
            <a:off x="20" y="975"/>
            <a:ext cx="7552924" cy="6858000"/>
          </a:xfrm>
          <a:prstGeom prst="rect">
            <a:avLst/>
          </a:prstGeom>
        </p:spPr>
      </p:pic>
      <p:sp>
        <p:nvSpPr>
          <p:cNvPr id="2" name="Title 1">
            <a:extLst>
              <a:ext uri="{FF2B5EF4-FFF2-40B4-BE49-F238E27FC236}">
                <a16:creationId xmlns:a16="http://schemas.microsoft.com/office/drawing/2014/main" id="{E7F481F3-9566-3FA0-127A-9CBB4040C3AF}"/>
              </a:ext>
            </a:extLst>
          </p:cNvPr>
          <p:cNvSpPr>
            <a:spLocks noGrp="1"/>
          </p:cNvSpPr>
          <p:nvPr>
            <p:ph type="title"/>
          </p:nvPr>
        </p:nvSpPr>
        <p:spPr>
          <a:xfrm>
            <a:off x="7905135" y="1964267"/>
            <a:ext cx="3254990" cy="2421464"/>
          </a:xfrm>
        </p:spPr>
        <p:txBody>
          <a:bodyPr vert="horz" lIns="91440" tIns="45720" rIns="91440" bIns="45720" rtlCol="0" anchor="b">
            <a:normAutofit/>
          </a:bodyPr>
          <a:lstStyle/>
          <a:p>
            <a:pPr algn="r">
              <a:lnSpc>
                <a:spcPct val="90000"/>
              </a:lnSpc>
            </a:pPr>
            <a:r>
              <a:rPr lang="en-US" sz="4100"/>
              <a:t>Categorical installation.</a:t>
            </a:r>
          </a:p>
        </p:txBody>
      </p:sp>
    </p:spTree>
    <p:extLst>
      <p:ext uri="{BB962C8B-B14F-4D97-AF65-F5344CB8AC3E}">
        <p14:creationId xmlns:p14="http://schemas.microsoft.com/office/powerpoint/2010/main" val="887846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51C0-9557-F0F5-0687-807A7B770CBE}"/>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r>
              <a:rPr lang="en-US" sz="4800" dirty="0"/>
              <a:t>Category call type free versus paid</a:t>
            </a:r>
          </a:p>
        </p:txBody>
      </p:sp>
      <p:pic>
        <p:nvPicPr>
          <p:cNvPr id="4" name="Picture 3">
            <a:extLst>
              <a:ext uri="{FF2B5EF4-FFF2-40B4-BE49-F238E27FC236}">
                <a16:creationId xmlns:a16="http://schemas.microsoft.com/office/drawing/2014/main" id="{D2A6D4EA-0219-E587-3D42-97C1A1BAAED3}"/>
              </a:ext>
            </a:extLst>
          </p:cNvPr>
          <p:cNvPicPr>
            <a:picLocks noChangeAspect="1"/>
          </p:cNvPicPr>
          <p:nvPr/>
        </p:nvPicPr>
        <p:blipFill>
          <a:blip r:embed="rId2"/>
          <a:stretch>
            <a:fillRect/>
          </a:stretch>
        </p:blipFill>
        <p:spPr>
          <a:xfrm>
            <a:off x="658760" y="104775"/>
            <a:ext cx="7208889" cy="65627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72592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FD85BF-DEFF-D435-1DA7-8309544C2DDE}"/>
              </a:ext>
            </a:extLst>
          </p:cNvPr>
          <p:cNvPicPr>
            <a:picLocks noChangeAspect="1"/>
          </p:cNvPicPr>
          <p:nvPr/>
        </p:nvPicPr>
        <p:blipFill>
          <a:blip r:embed="rId2"/>
          <a:stretch>
            <a:fillRect/>
          </a:stretch>
        </p:blipFill>
        <p:spPr>
          <a:xfrm>
            <a:off x="2645466" y="800007"/>
            <a:ext cx="6886713" cy="5251118"/>
          </a:xfrm>
          <a:prstGeom prst="rect">
            <a:avLst/>
          </a:prstGeom>
        </p:spPr>
      </p:pic>
    </p:spTree>
    <p:extLst>
      <p:ext uri="{BB962C8B-B14F-4D97-AF65-F5344CB8AC3E}">
        <p14:creationId xmlns:p14="http://schemas.microsoft.com/office/powerpoint/2010/main" val="3468636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DB84EF-2315-9A91-76CC-CD06116EC550}"/>
              </a:ext>
            </a:extLst>
          </p:cNvPr>
          <p:cNvPicPr>
            <a:picLocks noChangeAspect="1"/>
          </p:cNvPicPr>
          <p:nvPr/>
        </p:nvPicPr>
        <p:blipFill>
          <a:blip r:embed="rId2"/>
          <a:stretch>
            <a:fillRect/>
          </a:stretch>
        </p:blipFill>
        <p:spPr>
          <a:xfrm>
            <a:off x="2525140" y="957837"/>
            <a:ext cx="7136932" cy="4942326"/>
          </a:xfrm>
          <a:prstGeom prst="rect">
            <a:avLst/>
          </a:prstGeom>
        </p:spPr>
      </p:pic>
    </p:spTree>
    <p:extLst>
      <p:ext uri="{BB962C8B-B14F-4D97-AF65-F5344CB8AC3E}">
        <p14:creationId xmlns:p14="http://schemas.microsoft.com/office/powerpoint/2010/main" val="2296978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548866-F94C-6B3A-DA36-098DDD951B3B}"/>
              </a:ext>
            </a:extLst>
          </p:cNvPr>
          <p:cNvPicPr>
            <a:picLocks noChangeAspect="1"/>
          </p:cNvPicPr>
          <p:nvPr/>
        </p:nvPicPr>
        <p:blipFill>
          <a:blip r:embed="rId2"/>
          <a:stretch>
            <a:fillRect/>
          </a:stretch>
        </p:blipFill>
        <p:spPr>
          <a:xfrm>
            <a:off x="1676118" y="800007"/>
            <a:ext cx="8825408" cy="5251118"/>
          </a:xfrm>
          <a:prstGeom prst="rect">
            <a:avLst/>
          </a:prstGeom>
        </p:spPr>
      </p:pic>
    </p:spTree>
    <p:extLst>
      <p:ext uri="{BB962C8B-B14F-4D97-AF65-F5344CB8AC3E}">
        <p14:creationId xmlns:p14="http://schemas.microsoft.com/office/powerpoint/2010/main" val="3081820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5F3E81-776C-7F50-1D2E-2D49277CD5CE}"/>
              </a:ext>
            </a:extLst>
          </p:cNvPr>
          <p:cNvPicPr>
            <a:picLocks noChangeAspect="1"/>
          </p:cNvPicPr>
          <p:nvPr/>
        </p:nvPicPr>
        <p:blipFill>
          <a:blip r:embed="rId2"/>
          <a:stretch>
            <a:fillRect/>
          </a:stretch>
        </p:blipFill>
        <p:spPr>
          <a:xfrm>
            <a:off x="969249" y="1968559"/>
            <a:ext cx="10248714" cy="2920882"/>
          </a:xfrm>
          <a:prstGeom prst="rect">
            <a:avLst/>
          </a:prstGeom>
        </p:spPr>
      </p:pic>
    </p:spTree>
    <p:extLst>
      <p:ext uri="{BB962C8B-B14F-4D97-AF65-F5344CB8AC3E}">
        <p14:creationId xmlns:p14="http://schemas.microsoft.com/office/powerpoint/2010/main" val="1562869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59CECD-860B-9F25-1B5D-76A8E87C635B}"/>
              </a:ext>
            </a:extLst>
          </p:cNvPr>
          <p:cNvPicPr>
            <a:picLocks noChangeAspect="1"/>
          </p:cNvPicPr>
          <p:nvPr/>
        </p:nvPicPr>
        <p:blipFill>
          <a:blip r:embed="rId2"/>
          <a:stretch>
            <a:fillRect/>
          </a:stretch>
        </p:blipFill>
        <p:spPr>
          <a:xfrm>
            <a:off x="436367" y="367645"/>
            <a:ext cx="10945710" cy="4632665"/>
          </a:xfrm>
          <a:prstGeom prst="rect">
            <a:avLst/>
          </a:prstGeom>
        </p:spPr>
      </p:pic>
    </p:spTree>
    <p:extLst>
      <p:ext uri="{BB962C8B-B14F-4D97-AF65-F5344CB8AC3E}">
        <p14:creationId xmlns:p14="http://schemas.microsoft.com/office/powerpoint/2010/main" val="3039783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742" y="603315"/>
            <a:ext cx="10001839" cy="1754326"/>
          </a:xfrm>
          <a:prstGeom prst="rect">
            <a:avLst/>
          </a:prstGeom>
          <a:noFill/>
        </p:spPr>
        <p:txBody>
          <a:bodyPr wrap="square" rtlCol="0">
            <a:spAutoFit/>
          </a:bodyPr>
          <a:lstStyle/>
          <a:p>
            <a:endParaRPr lang="en-IN" dirty="0"/>
          </a:p>
          <a:p>
            <a:r>
              <a:rPr lang="en-IN" b="1" dirty="0" err="1">
                <a:solidFill>
                  <a:schemeClr val="accent1">
                    <a:lumMod val="60000"/>
                    <a:lumOff val="40000"/>
                  </a:schemeClr>
                </a:solidFill>
              </a:rPr>
              <a:t>Tabluea</a:t>
            </a:r>
            <a:r>
              <a:rPr lang="en-IN" b="1" dirty="0">
                <a:solidFill>
                  <a:schemeClr val="accent1">
                    <a:lumMod val="60000"/>
                    <a:lumOff val="40000"/>
                  </a:schemeClr>
                </a:solidFill>
              </a:rPr>
              <a:t> Link</a:t>
            </a:r>
          </a:p>
          <a:p>
            <a:endParaRPr lang="en-IN" dirty="0">
              <a:solidFill>
                <a:schemeClr val="accent1">
                  <a:lumMod val="60000"/>
                  <a:lumOff val="40000"/>
                </a:schemeClr>
              </a:solidFill>
            </a:endParaRPr>
          </a:p>
          <a:p>
            <a:r>
              <a:rPr lang="en-IN" dirty="0">
                <a:solidFill>
                  <a:schemeClr val="accent1">
                    <a:lumMod val="60000"/>
                    <a:lumOff val="40000"/>
                  </a:schemeClr>
                </a:solidFill>
                <a:hlinkClick r:id="rId2"/>
              </a:rPr>
              <a:t>https://public.tableau.com/views/Googleplaystoreappdataanalysis_17158395382620/Dashboard1?:language=en-US&amp;publish=yes&amp;:sid=&amp;:display_count=n&amp;:origin=viz_share_link</a:t>
            </a:r>
            <a:endParaRPr lang="en-IN" dirty="0">
              <a:solidFill>
                <a:schemeClr val="accent1">
                  <a:lumMod val="60000"/>
                  <a:lumOff val="40000"/>
                </a:schemeClr>
              </a:solidFill>
            </a:endParaRPr>
          </a:p>
          <a:p>
            <a:endParaRPr lang="en-IN" dirty="0">
              <a:solidFill>
                <a:schemeClr val="accent1">
                  <a:lumMod val="60000"/>
                  <a:lumOff val="40000"/>
                </a:schemeClr>
              </a:solidFill>
            </a:endParaRPr>
          </a:p>
        </p:txBody>
      </p:sp>
    </p:spTree>
    <p:extLst>
      <p:ext uri="{BB962C8B-B14F-4D97-AF65-F5344CB8AC3E}">
        <p14:creationId xmlns:p14="http://schemas.microsoft.com/office/powerpoint/2010/main" val="6559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with low confidence">
            <a:extLst>
              <a:ext uri="{FF2B5EF4-FFF2-40B4-BE49-F238E27FC236}">
                <a16:creationId xmlns:a16="http://schemas.microsoft.com/office/drawing/2014/main" id="{6FF26C3C-DD65-4EEB-3576-B4540A7B2C6A}"/>
              </a:ext>
            </a:extLst>
          </p:cNvPr>
          <p:cNvPicPr>
            <a:picLocks noChangeAspect="1"/>
          </p:cNvPicPr>
          <p:nvPr/>
        </p:nvPicPr>
        <p:blipFill rotWithShape="1">
          <a:blip r:embed="rId2"/>
          <a:srcRect t="4458" b="11272"/>
          <a:stretch/>
        </p:blipFill>
        <p:spPr>
          <a:xfrm>
            <a:off x="20" y="10"/>
            <a:ext cx="12191980" cy="6857990"/>
          </a:xfrm>
          <a:prstGeom prst="rect">
            <a:avLst/>
          </a:prstGeom>
        </p:spPr>
      </p:pic>
      <p:sp>
        <p:nvSpPr>
          <p:cNvPr id="2" name="TextBox 1">
            <a:extLst>
              <a:ext uri="{FF2B5EF4-FFF2-40B4-BE49-F238E27FC236}">
                <a16:creationId xmlns:a16="http://schemas.microsoft.com/office/drawing/2014/main" id="{78D8E5FA-BBAA-68B7-F687-B235C745A9BF}"/>
              </a:ext>
            </a:extLst>
          </p:cNvPr>
          <p:cNvSpPr txBox="1"/>
          <p:nvPr/>
        </p:nvSpPr>
        <p:spPr>
          <a:xfrm>
            <a:off x="1380067" y="838200"/>
            <a:ext cx="9437159" cy="1227667"/>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p>
            <a:pPr>
              <a:spcBef>
                <a:spcPct val="0"/>
              </a:spcBef>
              <a:spcAft>
                <a:spcPts val="600"/>
              </a:spcAft>
            </a:pPr>
            <a:r>
              <a:rPr lang="en-US" sz="3600" b="1" cap="all">
                <a:ln w="3175" cmpd="sng">
                  <a:noFill/>
                </a:ln>
                <a:latin typeface="+mj-lt"/>
                <a:ea typeface="+mj-ea"/>
                <a:cs typeface="+mj-cs"/>
              </a:rPr>
              <a:t>CONTENTS</a:t>
            </a:r>
          </a:p>
        </p:txBody>
      </p:sp>
      <p:graphicFrame>
        <p:nvGraphicFramePr>
          <p:cNvPr id="28" name="TextBox 2">
            <a:extLst>
              <a:ext uri="{FF2B5EF4-FFF2-40B4-BE49-F238E27FC236}">
                <a16:creationId xmlns:a16="http://schemas.microsoft.com/office/drawing/2014/main" id="{2F4C2E37-4B7B-CE7A-3384-844F57D318E7}"/>
              </a:ext>
            </a:extLst>
          </p:cNvPr>
          <p:cNvGraphicFramePr/>
          <p:nvPr>
            <p:extLst/>
          </p:nvPr>
        </p:nvGraphicFramePr>
        <p:xfrm>
          <a:off x="1084792" y="1452033"/>
          <a:ext cx="9437159" cy="378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6998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55E9-C0FE-66C0-EE4D-5011865B35D6}"/>
              </a:ext>
            </a:extLst>
          </p:cNvPr>
          <p:cNvSpPr>
            <a:spLocks noGrp="1"/>
          </p:cNvSpPr>
          <p:nvPr>
            <p:ph type="title"/>
          </p:nvPr>
        </p:nvSpPr>
        <p:spPr>
          <a:xfrm>
            <a:off x="1031875" y="1212935"/>
            <a:ext cx="6020177" cy="4432130"/>
          </a:xfrm>
        </p:spPr>
        <p:txBody>
          <a:bodyPr vert="horz" lIns="91440" tIns="45720" rIns="91440" bIns="45720" rtlCol="0" anchor="ctr">
            <a:normAutofit/>
          </a:bodyPr>
          <a:lstStyle/>
          <a:p>
            <a:pPr algn="r"/>
            <a:r>
              <a:rPr lang="en-US" sz="6600" b="1" dirty="0"/>
              <a:t>Thank You!!!</a:t>
            </a:r>
          </a:p>
        </p:txBody>
      </p:sp>
    </p:spTree>
    <p:extLst>
      <p:ext uri="{BB962C8B-B14F-4D97-AF65-F5344CB8AC3E}">
        <p14:creationId xmlns:p14="http://schemas.microsoft.com/office/powerpoint/2010/main" val="359004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obot operating a machine">
            <a:extLst>
              <a:ext uri="{FF2B5EF4-FFF2-40B4-BE49-F238E27FC236}">
                <a16:creationId xmlns:a16="http://schemas.microsoft.com/office/drawing/2014/main" id="{10216351-ACE0-4F52-40DF-3D09115C130F}"/>
              </a:ext>
            </a:extLst>
          </p:cNvPr>
          <p:cNvPicPr>
            <a:picLocks noChangeAspect="1"/>
          </p:cNvPicPr>
          <p:nvPr/>
        </p:nvPicPr>
        <p:blipFill rotWithShape="1">
          <a:blip r:embed="rId2">
            <a:alphaModFix amt="20000"/>
          </a:blip>
          <a:srcRect t="3596" b="23114"/>
          <a:stretch/>
        </p:blipFill>
        <p:spPr>
          <a:xfrm>
            <a:off x="20" y="10"/>
            <a:ext cx="12191980" cy="6857990"/>
          </a:xfrm>
          <a:prstGeom prst="rect">
            <a:avLst/>
          </a:prstGeom>
        </p:spPr>
      </p:pic>
      <p:sp>
        <p:nvSpPr>
          <p:cNvPr id="2" name="Title 1">
            <a:extLst>
              <a:ext uri="{FF2B5EF4-FFF2-40B4-BE49-F238E27FC236}">
                <a16:creationId xmlns:a16="http://schemas.microsoft.com/office/drawing/2014/main" id="{4F23C633-98D2-D4DA-CB64-FA4A52B1B4F1}"/>
              </a:ext>
            </a:extLst>
          </p:cNvPr>
          <p:cNvSpPr>
            <a:spLocks noGrp="1"/>
          </p:cNvSpPr>
          <p:nvPr>
            <p:ph type="title"/>
          </p:nvPr>
        </p:nvSpPr>
        <p:spPr>
          <a:xfrm>
            <a:off x="685801" y="609600"/>
            <a:ext cx="10131425" cy="1456267"/>
          </a:xfrm>
        </p:spPr>
        <p:txBody>
          <a:bodyPr>
            <a:normAutofit/>
          </a:bodyPr>
          <a:lstStyle/>
          <a:p>
            <a:r>
              <a:rPr lang="en-IN">
                <a:latin typeface="Arial Rounded MT Bold" panose="020F0704030504030204" pitchFamily="34" charset="0"/>
              </a:rPr>
              <a:t>PROBLEM STATEMENT </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07A7A18-513A-5ECB-E75C-4E236282C8FB}"/>
              </a:ext>
            </a:extLst>
          </p:cNvPr>
          <p:cNvSpPr>
            <a:spLocks noGrp="1"/>
          </p:cNvSpPr>
          <p:nvPr>
            <p:ph idx="1"/>
          </p:nvPr>
        </p:nvSpPr>
        <p:spPr>
          <a:xfrm>
            <a:off x="552451" y="1601754"/>
            <a:ext cx="10131425" cy="3649133"/>
          </a:xfrm>
        </p:spPr>
        <p:txBody>
          <a:bodyPr>
            <a:normAutofit/>
          </a:bodyPr>
          <a:lstStyle/>
          <a:p>
            <a:pPr>
              <a:buFont typeface="Wingdings" panose="05000000000000000000" pitchFamily="2" charset="2"/>
              <a:buChar char="Ø"/>
            </a:pPr>
            <a:r>
              <a:rPr lang="en-US" dirty="0"/>
              <a:t>Android is expanding as an operating system. It has captured around 74% of the total market which is a true indicator of the huge amount of population using android. Our goal is to help android developers to know what is the motivating factor for people to download an app. It will also help to find out the factors that affect someone’s decision to download an app. I would like to analyse category, reviews, price, ratings and installs for this purpose and find out how they are inter related.</a:t>
            </a:r>
            <a:endParaRPr lang="en-IN" dirty="0"/>
          </a:p>
        </p:txBody>
      </p:sp>
    </p:spTree>
    <p:extLst>
      <p:ext uri="{BB962C8B-B14F-4D97-AF65-F5344CB8AC3E}">
        <p14:creationId xmlns:p14="http://schemas.microsoft.com/office/powerpoint/2010/main" val="55876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9453-A3D8-8696-7E5C-963A24B57D75}"/>
              </a:ext>
            </a:extLst>
          </p:cNvPr>
          <p:cNvSpPr>
            <a:spLocks noGrp="1"/>
          </p:cNvSpPr>
          <p:nvPr>
            <p:ph type="title"/>
          </p:nvPr>
        </p:nvSpPr>
        <p:spPr>
          <a:xfrm>
            <a:off x="685802" y="609600"/>
            <a:ext cx="6282266" cy="1456267"/>
          </a:xfrm>
        </p:spPr>
        <p:txBody>
          <a:bodyPr>
            <a:normAutofit/>
          </a:bodyPr>
          <a:lstStyle/>
          <a:p>
            <a:r>
              <a:rPr lang="en-IN">
                <a:latin typeface="Arial Rounded MT Bold" panose="020F0704030504030204" pitchFamily="34" charset="0"/>
              </a:rPr>
              <a:t>OBJECTIVE</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7607F92-FE3D-0FAD-BF3D-CD0C4BF8324E}"/>
              </a:ext>
            </a:extLst>
          </p:cNvPr>
          <p:cNvSpPr>
            <a:spLocks noGrp="1"/>
          </p:cNvSpPr>
          <p:nvPr>
            <p:ph idx="1"/>
          </p:nvPr>
        </p:nvSpPr>
        <p:spPr>
          <a:xfrm>
            <a:off x="685802" y="2142067"/>
            <a:ext cx="6282266" cy="3649133"/>
          </a:xfrm>
        </p:spPr>
        <p:txBody>
          <a:bodyPr>
            <a:normAutofit/>
          </a:bodyPr>
          <a:lstStyle/>
          <a:p>
            <a:r>
              <a:rPr lang="en-US" dirty="0"/>
              <a:t>The aim of my analysis is to provide insights about android applications and their </a:t>
            </a:r>
            <a:r>
              <a:rPr lang="en-US" dirty="0" err="1"/>
              <a:t>categories.I</a:t>
            </a:r>
            <a:r>
              <a:rPr lang="en-US" dirty="0"/>
              <a:t> want to deep dive in data for the factors of influences on an application, to know why and how certain applications succeed and others. Also, what is required for an application to be considered as successfully topping the charts.</a:t>
            </a:r>
            <a:endParaRPr lang="en-IN" dirty="0"/>
          </a:p>
        </p:txBody>
      </p:sp>
      <p:pic>
        <p:nvPicPr>
          <p:cNvPr id="22" name="Graphic 6" descr="Research">
            <a:extLst>
              <a:ext uri="{FF2B5EF4-FFF2-40B4-BE49-F238E27FC236}">
                <a16:creationId xmlns:a16="http://schemas.microsoft.com/office/drawing/2014/main" id="{5F8AA679-2967-7513-5B63-164D69A1F1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3376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0A4F40-0C76-4218-A51F-27D23D8E6909}"/>
              </a:ext>
            </a:extLst>
          </p:cNvPr>
          <p:cNvSpPr txBox="1"/>
          <p:nvPr/>
        </p:nvSpPr>
        <p:spPr>
          <a:xfrm>
            <a:off x="192779" y="56328"/>
            <a:ext cx="11945112" cy="1323439"/>
          </a:xfrm>
          <a:prstGeom prst="rect">
            <a:avLst/>
          </a:prstGeom>
          <a:noFill/>
        </p:spPr>
        <p:txBody>
          <a:bodyPr wrap="square" rtlCol="0">
            <a:spAutoFit/>
          </a:bodyPr>
          <a:lstStyle/>
          <a:p>
            <a:endParaRPr lang="en-US" sz="4000" dirty="0"/>
          </a:p>
          <a:p>
            <a:r>
              <a:rPr lang="en-US" sz="4000" dirty="0"/>
              <a:t>Introduction</a:t>
            </a:r>
            <a:endParaRPr lang="en-IN" sz="4000" dirty="0"/>
          </a:p>
        </p:txBody>
      </p:sp>
      <p:sp>
        <p:nvSpPr>
          <p:cNvPr id="3" name="TextBox 2">
            <a:extLst>
              <a:ext uri="{FF2B5EF4-FFF2-40B4-BE49-F238E27FC236}">
                <a16:creationId xmlns:a16="http://schemas.microsoft.com/office/drawing/2014/main" id="{DF254BF1-D65F-0F11-6E7F-5CFF631E0655}"/>
              </a:ext>
            </a:extLst>
          </p:cNvPr>
          <p:cNvSpPr txBox="1"/>
          <p:nvPr/>
        </p:nvSpPr>
        <p:spPr>
          <a:xfrm>
            <a:off x="237744" y="1700784"/>
            <a:ext cx="11676888" cy="3693319"/>
          </a:xfrm>
          <a:prstGeom prst="rect">
            <a:avLst/>
          </a:prstGeom>
          <a:noFill/>
        </p:spPr>
        <p:txBody>
          <a:bodyPr wrap="square" rtlCol="0">
            <a:spAutoFit/>
          </a:bodyPr>
          <a:lstStyle/>
          <a:p>
            <a:pPr marL="285750" indent="-285750" algn="l">
              <a:buFont typeface="Arial" panose="020B0604020202020204" pitchFamily="34" charset="0"/>
              <a:buChar char="•"/>
            </a:pPr>
            <a:r>
              <a:rPr lang="en-US" dirty="0"/>
              <a:t>Android is the dominant mobile operating system today with about 85% of all mobile devices running Google’s OS. The Google Play Store is the largest and most popular Android app store.</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The purpose of our project was to gather and analyze detailed information on apps in the Google Play Store in order to provide insights on app features and the current state of the Android app market.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We collected descriptive information on over 3,100 apps across 11 different categories in the Google App Store. We focused on the following 11 categories: Business, Food &amp; Drink, Books &amp; Reference, Travel &amp; Local, Health &amp; Fitness, News &amp; Magazines, Education, Social, Finance, Medical, and Entertainment.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Each app has its own web page where detailed information about the app is available. We used Selenium to scrape information about each of these apps for our analysis. We scraped app title, category, developer name, whether an app contains ads, rating, number of reviews, app size, number of installs, and price.</a:t>
            </a:r>
          </a:p>
        </p:txBody>
      </p:sp>
    </p:spTree>
    <p:extLst>
      <p:ext uri="{BB962C8B-B14F-4D97-AF65-F5344CB8AC3E}">
        <p14:creationId xmlns:p14="http://schemas.microsoft.com/office/powerpoint/2010/main" val="252585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14579F-59F9-4C0B-3B9B-035F4CE35D7E}"/>
              </a:ext>
            </a:extLst>
          </p:cNvPr>
          <p:cNvSpPr txBox="1"/>
          <p:nvPr/>
        </p:nvSpPr>
        <p:spPr>
          <a:xfrm>
            <a:off x="133165" y="284086"/>
            <a:ext cx="7759084" cy="707886"/>
          </a:xfrm>
          <a:prstGeom prst="rect">
            <a:avLst/>
          </a:prstGeom>
          <a:noFill/>
        </p:spPr>
        <p:txBody>
          <a:bodyPr wrap="square" rtlCol="0">
            <a:spAutoFit/>
          </a:bodyPr>
          <a:lstStyle/>
          <a:p>
            <a:r>
              <a:rPr lang="en-US" sz="4000" dirty="0"/>
              <a:t>ARCHITECTURE </a:t>
            </a:r>
            <a:endParaRPr lang="en-IN" sz="4000" dirty="0"/>
          </a:p>
        </p:txBody>
      </p:sp>
      <p:sp>
        <p:nvSpPr>
          <p:cNvPr id="3" name="Rectangle: Rounded Corners 2">
            <a:extLst>
              <a:ext uri="{FF2B5EF4-FFF2-40B4-BE49-F238E27FC236}">
                <a16:creationId xmlns:a16="http://schemas.microsoft.com/office/drawing/2014/main" id="{3AE91512-FA84-F3ED-9B9D-01361F1CFE5A}"/>
              </a:ext>
            </a:extLst>
          </p:cNvPr>
          <p:cNvSpPr/>
          <p:nvPr/>
        </p:nvSpPr>
        <p:spPr>
          <a:xfrm>
            <a:off x="1038688" y="1908699"/>
            <a:ext cx="1793289" cy="7078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F8DE467D-05B5-E4F4-F344-6763A92D9E52}"/>
              </a:ext>
            </a:extLst>
          </p:cNvPr>
          <p:cNvSpPr/>
          <p:nvPr/>
        </p:nvSpPr>
        <p:spPr>
          <a:xfrm>
            <a:off x="3675353" y="1897044"/>
            <a:ext cx="1793289" cy="7078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868296F9-3440-849B-8713-41BDAC31FFBE}"/>
              </a:ext>
            </a:extLst>
          </p:cNvPr>
          <p:cNvSpPr/>
          <p:nvPr/>
        </p:nvSpPr>
        <p:spPr>
          <a:xfrm>
            <a:off x="6454065" y="1921940"/>
            <a:ext cx="1793289" cy="7078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51CD84B6-A395-C546-75C7-9F4AD2786E05}"/>
              </a:ext>
            </a:extLst>
          </p:cNvPr>
          <p:cNvPicPr>
            <a:picLocks noChangeAspect="1"/>
          </p:cNvPicPr>
          <p:nvPr/>
        </p:nvPicPr>
        <p:blipFill>
          <a:blip r:embed="rId2"/>
          <a:stretch>
            <a:fillRect/>
          </a:stretch>
        </p:blipFill>
        <p:spPr>
          <a:xfrm>
            <a:off x="6442782" y="3559794"/>
            <a:ext cx="1804572" cy="719390"/>
          </a:xfrm>
          <a:prstGeom prst="rect">
            <a:avLst/>
          </a:prstGeom>
        </p:spPr>
      </p:pic>
      <p:pic>
        <p:nvPicPr>
          <p:cNvPr id="8" name="Picture 7">
            <a:extLst>
              <a:ext uri="{FF2B5EF4-FFF2-40B4-BE49-F238E27FC236}">
                <a16:creationId xmlns:a16="http://schemas.microsoft.com/office/drawing/2014/main" id="{F30E5A7B-E8C8-9AF7-8954-85A56BF9552E}"/>
              </a:ext>
            </a:extLst>
          </p:cNvPr>
          <p:cNvPicPr>
            <a:picLocks noChangeAspect="1"/>
          </p:cNvPicPr>
          <p:nvPr/>
        </p:nvPicPr>
        <p:blipFill>
          <a:blip r:embed="rId2"/>
          <a:stretch>
            <a:fillRect/>
          </a:stretch>
        </p:blipFill>
        <p:spPr>
          <a:xfrm>
            <a:off x="9232777" y="3424560"/>
            <a:ext cx="1804572" cy="719390"/>
          </a:xfrm>
          <a:prstGeom prst="rect">
            <a:avLst/>
          </a:prstGeom>
        </p:spPr>
      </p:pic>
      <p:pic>
        <p:nvPicPr>
          <p:cNvPr id="9" name="Picture 8">
            <a:extLst>
              <a:ext uri="{FF2B5EF4-FFF2-40B4-BE49-F238E27FC236}">
                <a16:creationId xmlns:a16="http://schemas.microsoft.com/office/drawing/2014/main" id="{402B4E33-6E01-C14E-A26E-763B85E64466}"/>
              </a:ext>
            </a:extLst>
          </p:cNvPr>
          <p:cNvPicPr>
            <a:picLocks noChangeAspect="1"/>
          </p:cNvPicPr>
          <p:nvPr/>
        </p:nvPicPr>
        <p:blipFill>
          <a:blip r:embed="rId2"/>
          <a:stretch>
            <a:fillRect/>
          </a:stretch>
        </p:blipFill>
        <p:spPr>
          <a:xfrm>
            <a:off x="9161755" y="1916188"/>
            <a:ext cx="1804572" cy="719390"/>
          </a:xfrm>
          <a:prstGeom prst="rect">
            <a:avLst/>
          </a:prstGeom>
        </p:spPr>
      </p:pic>
      <p:pic>
        <p:nvPicPr>
          <p:cNvPr id="10" name="Picture 9">
            <a:extLst>
              <a:ext uri="{FF2B5EF4-FFF2-40B4-BE49-F238E27FC236}">
                <a16:creationId xmlns:a16="http://schemas.microsoft.com/office/drawing/2014/main" id="{4700CDF0-9B04-DE77-ADBC-ACF8695C6CA4}"/>
              </a:ext>
            </a:extLst>
          </p:cNvPr>
          <p:cNvPicPr>
            <a:picLocks noChangeAspect="1"/>
          </p:cNvPicPr>
          <p:nvPr/>
        </p:nvPicPr>
        <p:blipFill>
          <a:blip r:embed="rId2"/>
          <a:stretch>
            <a:fillRect/>
          </a:stretch>
        </p:blipFill>
        <p:spPr>
          <a:xfrm>
            <a:off x="3743050" y="3559794"/>
            <a:ext cx="1804572" cy="719390"/>
          </a:xfrm>
          <a:prstGeom prst="rect">
            <a:avLst/>
          </a:prstGeom>
        </p:spPr>
      </p:pic>
      <p:pic>
        <p:nvPicPr>
          <p:cNvPr id="11" name="Picture 10">
            <a:extLst>
              <a:ext uri="{FF2B5EF4-FFF2-40B4-BE49-F238E27FC236}">
                <a16:creationId xmlns:a16="http://schemas.microsoft.com/office/drawing/2014/main" id="{DF4F1695-4F3C-BD80-1374-4E37F7D59669}"/>
              </a:ext>
            </a:extLst>
          </p:cNvPr>
          <p:cNvPicPr>
            <a:picLocks noChangeAspect="1"/>
          </p:cNvPicPr>
          <p:nvPr/>
        </p:nvPicPr>
        <p:blipFill>
          <a:blip r:embed="rId2"/>
          <a:stretch>
            <a:fillRect/>
          </a:stretch>
        </p:blipFill>
        <p:spPr>
          <a:xfrm>
            <a:off x="980292" y="3533312"/>
            <a:ext cx="1804572" cy="719390"/>
          </a:xfrm>
          <a:prstGeom prst="rect">
            <a:avLst/>
          </a:prstGeom>
        </p:spPr>
      </p:pic>
      <p:sp>
        <p:nvSpPr>
          <p:cNvPr id="12" name="Arrow: Right 11">
            <a:extLst>
              <a:ext uri="{FF2B5EF4-FFF2-40B4-BE49-F238E27FC236}">
                <a16:creationId xmlns:a16="http://schemas.microsoft.com/office/drawing/2014/main" id="{4E5CCD1C-93D0-68BE-4F1E-5C299343FDAE}"/>
              </a:ext>
            </a:extLst>
          </p:cNvPr>
          <p:cNvSpPr/>
          <p:nvPr/>
        </p:nvSpPr>
        <p:spPr>
          <a:xfrm>
            <a:off x="2939986" y="2036261"/>
            <a:ext cx="627358" cy="452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2B1E5CF1-067B-8046-1343-C1C7DBAF2E72}"/>
              </a:ext>
            </a:extLst>
          </p:cNvPr>
          <p:cNvPicPr>
            <a:picLocks noChangeAspect="1"/>
          </p:cNvPicPr>
          <p:nvPr/>
        </p:nvPicPr>
        <p:blipFill>
          <a:blip r:embed="rId3"/>
          <a:stretch>
            <a:fillRect/>
          </a:stretch>
        </p:blipFill>
        <p:spPr>
          <a:xfrm rot="10800000">
            <a:off x="2907432" y="3669636"/>
            <a:ext cx="652329" cy="506012"/>
          </a:xfrm>
          <a:prstGeom prst="rect">
            <a:avLst/>
          </a:prstGeom>
        </p:spPr>
      </p:pic>
      <p:pic>
        <p:nvPicPr>
          <p:cNvPr id="14" name="Picture 13">
            <a:extLst>
              <a:ext uri="{FF2B5EF4-FFF2-40B4-BE49-F238E27FC236}">
                <a16:creationId xmlns:a16="http://schemas.microsoft.com/office/drawing/2014/main" id="{AAA4D661-C16B-FB94-FE20-FC16543737A1}"/>
              </a:ext>
            </a:extLst>
          </p:cNvPr>
          <p:cNvPicPr>
            <a:picLocks noChangeAspect="1"/>
          </p:cNvPicPr>
          <p:nvPr/>
        </p:nvPicPr>
        <p:blipFill>
          <a:blip r:embed="rId3"/>
          <a:stretch>
            <a:fillRect/>
          </a:stretch>
        </p:blipFill>
        <p:spPr>
          <a:xfrm rot="5400000">
            <a:off x="9737876" y="2834919"/>
            <a:ext cx="652329" cy="506012"/>
          </a:xfrm>
          <a:prstGeom prst="rect">
            <a:avLst/>
          </a:prstGeom>
        </p:spPr>
      </p:pic>
      <p:pic>
        <p:nvPicPr>
          <p:cNvPr id="15" name="Picture 14">
            <a:extLst>
              <a:ext uri="{FF2B5EF4-FFF2-40B4-BE49-F238E27FC236}">
                <a16:creationId xmlns:a16="http://schemas.microsoft.com/office/drawing/2014/main" id="{0AE21338-133E-6A47-B7E5-67150E0D049C}"/>
              </a:ext>
            </a:extLst>
          </p:cNvPr>
          <p:cNvPicPr>
            <a:picLocks noChangeAspect="1"/>
          </p:cNvPicPr>
          <p:nvPr/>
        </p:nvPicPr>
        <p:blipFill>
          <a:blip r:embed="rId3"/>
          <a:stretch>
            <a:fillRect/>
          </a:stretch>
        </p:blipFill>
        <p:spPr>
          <a:xfrm>
            <a:off x="8378390" y="2036261"/>
            <a:ext cx="652329" cy="506012"/>
          </a:xfrm>
          <a:prstGeom prst="rect">
            <a:avLst/>
          </a:prstGeom>
        </p:spPr>
      </p:pic>
      <p:pic>
        <p:nvPicPr>
          <p:cNvPr id="16" name="Picture 15">
            <a:extLst>
              <a:ext uri="{FF2B5EF4-FFF2-40B4-BE49-F238E27FC236}">
                <a16:creationId xmlns:a16="http://schemas.microsoft.com/office/drawing/2014/main" id="{5CCD6160-DAF1-2CBA-592E-E91BACD32AD1}"/>
              </a:ext>
            </a:extLst>
          </p:cNvPr>
          <p:cNvPicPr>
            <a:picLocks noChangeAspect="1"/>
          </p:cNvPicPr>
          <p:nvPr/>
        </p:nvPicPr>
        <p:blipFill>
          <a:blip r:embed="rId3"/>
          <a:stretch>
            <a:fillRect/>
          </a:stretch>
        </p:blipFill>
        <p:spPr>
          <a:xfrm>
            <a:off x="5646379" y="1979547"/>
            <a:ext cx="727972" cy="564688"/>
          </a:xfrm>
          <a:prstGeom prst="rect">
            <a:avLst/>
          </a:prstGeom>
        </p:spPr>
      </p:pic>
      <p:pic>
        <p:nvPicPr>
          <p:cNvPr id="17" name="Picture 16">
            <a:extLst>
              <a:ext uri="{FF2B5EF4-FFF2-40B4-BE49-F238E27FC236}">
                <a16:creationId xmlns:a16="http://schemas.microsoft.com/office/drawing/2014/main" id="{F666A156-916C-8631-816F-866DC8C49FA5}"/>
              </a:ext>
            </a:extLst>
          </p:cNvPr>
          <p:cNvPicPr>
            <a:picLocks noChangeAspect="1"/>
          </p:cNvPicPr>
          <p:nvPr/>
        </p:nvPicPr>
        <p:blipFill>
          <a:blip r:embed="rId4"/>
          <a:stretch>
            <a:fillRect/>
          </a:stretch>
        </p:blipFill>
        <p:spPr>
          <a:xfrm>
            <a:off x="5626688" y="3619278"/>
            <a:ext cx="658425" cy="506012"/>
          </a:xfrm>
          <a:prstGeom prst="rect">
            <a:avLst/>
          </a:prstGeom>
        </p:spPr>
      </p:pic>
      <p:pic>
        <p:nvPicPr>
          <p:cNvPr id="18" name="Picture 17">
            <a:extLst>
              <a:ext uri="{FF2B5EF4-FFF2-40B4-BE49-F238E27FC236}">
                <a16:creationId xmlns:a16="http://schemas.microsoft.com/office/drawing/2014/main" id="{9FEBFA21-F3B2-D0DD-5F14-525838ED211C}"/>
              </a:ext>
            </a:extLst>
          </p:cNvPr>
          <p:cNvPicPr>
            <a:picLocks noChangeAspect="1"/>
          </p:cNvPicPr>
          <p:nvPr/>
        </p:nvPicPr>
        <p:blipFill>
          <a:blip r:embed="rId4"/>
          <a:stretch>
            <a:fillRect/>
          </a:stretch>
        </p:blipFill>
        <p:spPr>
          <a:xfrm>
            <a:off x="8359154" y="3601523"/>
            <a:ext cx="658425" cy="506012"/>
          </a:xfrm>
          <a:prstGeom prst="rect">
            <a:avLst/>
          </a:prstGeom>
        </p:spPr>
      </p:pic>
      <p:sp>
        <p:nvSpPr>
          <p:cNvPr id="19" name="TextBox 18">
            <a:extLst>
              <a:ext uri="{FF2B5EF4-FFF2-40B4-BE49-F238E27FC236}">
                <a16:creationId xmlns:a16="http://schemas.microsoft.com/office/drawing/2014/main" id="{CB6AA055-FA0A-CBF9-0509-5531892D9822}"/>
              </a:ext>
            </a:extLst>
          </p:cNvPr>
          <p:cNvSpPr txBox="1"/>
          <p:nvPr/>
        </p:nvSpPr>
        <p:spPr>
          <a:xfrm>
            <a:off x="1038688" y="1979547"/>
            <a:ext cx="1747329" cy="369332"/>
          </a:xfrm>
          <a:prstGeom prst="rect">
            <a:avLst/>
          </a:prstGeom>
          <a:noFill/>
        </p:spPr>
        <p:txBody>
          <a:bodyPr wrap="square" rtlCol="0">
            <a:spAutoFit/>
          </a:bodyPr>
          <a:lstStyle/>
          <a:p>
            <a:r>
              <a:rPr lang="en-US" dirty="0">
                <a:solidFill>
                  <a:schemeClr val="bg2"/>
                </a:solidFill>
              </a:rPr>
              <a:t>Dataset</a:t>
            </a:r>
            <a:endParaRPr lang="en-IN" dirty="0">
              <a:solidFill>
                <a:schemeClr val="bg2"/>
              </a:solidFill>
            </a:endParaRPr>
          </a:p>
        </p:txBody>
      </p:sp>
      <p:sp>
        <p:nvSpPr>
          <p:cNvPr id="22" name="TextBox 21">
            <a:extLst>
              <a:ext uri="{FF2B5EF4-FFF2-40B4-BE49-F238E27FC236}">
                <a16:creationId xmlns:a16="http://schemas.microsoft.com/office/drawing/2014/main" id="{43AD170E-CD73-E0FC-DAAE-23018871EC93}"/>
              </a:ext>
            </a:extLst>
          </p:cNvPr>
          <p:cNvSpPr txBox="1"/>
          <p:nvPr/>
        </p:nvSpPr>
        <p:spPr>
          <a:xfrm>
            <a:off x="3743050" y="1979547"/>
            <a:ext cx="1725592" cy="646331"/>
          </a:xfrm>
          <a:prstGeom prst="rect">
            <a:avLst/>
          </a:prstGeom>
          <a:noFill/>
        </p:spPr>
        <p:txBody>
          <a:bodyPr wrap="square" rtlCol="0">
            <a:spAutoFit/>
          </a:bodyPr>
          <a:lstStyle/>
          <a:p>
            <a:r>
              <a:rPr lang="en-US" dirty="0">
                <a:solidFill>
                  <a:schemeClr val="bg2"/>
                </a:solidFill>
              </a:rPr>
              <a:t>I</a:t>
            </a:r>
            <a:r>
              <a:rPr lang="en-IN" dirty="0" err="1">
                <a:solidFill>
                  <a:schemeClr val="bg2"/>
                </a:solidFill>
              </a:rPr>
              <a:t>mporting</a:t>
            </a:r>
            <a:r>
              <a:rPr lang="en-IN" dirty="0">
                <a:solidFill>
                  <a:schemeClr val="bg2"/>
                </a:solidFill>
              </a:rPr>
              <a:t> </a:t>
            </a:r>
          </a:p>
          <a:p>
            <a:r>
              <a:rPr lang="en-IN" dirty="0">
                <a:solidFill>
                  <a:schemeClr val="bg2"/>
                </a:solidFill>
              </a:rPr>
              <a:t>Libraries</a:t>
            </a:r>
            <a:endParaRPr lang="en-US" dirty="0">
              <a:solidFill>
                <a:schemeClr val="bg2"/>
              </a:solidFill>
            </a:endParaRPr>
          </a:p>
        </p:txBody>
      </p:sp>
      <p:sp>
        <p:nvSpPr>
          <p:cNvPr id="23" name="TextBox 22">
            <a:extLst>
              <a:ext uri="{FF2B5EF4-FFF2-40B4-BE49-F238E27FC236}">
                <a16:creationId xmlns:a16="http://schemas.microsoft.com/office/drawing/2014/main" id="{158B4202-8E58-0057-8F10-85D40290B754}"/>
              </a:ext>
            </a:extLst>
          </p:cNvPr>
          <p:cNvSpPr txBox="1"/>
          <p:nvPr/>
        </p:nvSpPr>
        <p:spPr>
          <a:xfrm>
            <a:off x="6525087" y="1979547"/>
            <a:ext cx="1722267" cy="369332"/>
          </a:xfrm>
          <a:prstGeom prst="rect">
            <a:avLst/>
          </a:prstGeom>
          <a:noFill/>
        </p:spPr>
        <p:txBody>
          <a:bodyPr wrap="square" rtlCol="0">
            <a:spAutoFit/>
          </a:bodyPr>
          <a:lstStyle/>
          <a:p>
            <a:r>
              <a:rPr lang="en-US" dirty="0">
                <a:solidFill>
                  <a:schemeClr val="bg2"/>
                </a:solidFill>
              </a:rPr>
              <a:t>Read Dataset</a:t>
            </a:r>
            <a:endParaRPr lang="en-IN" dirty="0">
              <a:solidFill>
                <a:schemeClr val="bg2"/>
              </a:solidFill>
            </a:endParaRPr>
          </a:p>
        </p:txBody>
      </p:sp>
      <p:sp>
        <p:nvSpPr>
          <p:cNvPr id="24" name="TextBox 23">
            <a:extLst>
              <a:ext uri="{FF2B5EF4-FFF2-40B4-BE49-F238E27FC236}">
                <a16:creationId xmlns:a16="http://schemas.microsoft.com/office/drawing/2014/main" id="{3808EE63-F280-362B-0994-5811E00F0696}"/>
              </a:ext>
            </a:extLst>
          </p:cNvPr>
          <p:cNvSpPr txBox="1"/>
          <p:nvPr/>
        </p:nvSpPr>
        <p:spPr>
          <a:xfrm>
            <a:off x="9232777" y="1979547"/>
            <a:ext cx="1733550" cy="646331"/>
          </a:xfrm>
          <a:prstGeom prst="rect">
            <a:avLst/>
          </a:prstGeom>
          <a:noFill/>
        </p:spPr>
        <p:txBody>
          <a:bodyPr wrap="square" rtlCol="0">
            <a:spAutoFit/>
          </a:bodyPr>
          <a:lstStyle/>
          <a:p>
            <a:r>
              <a:rPr lang="en-US" dirty="0">
                <a:solidFill>
                  <a:schemeClr val="bg2"/>
                </a:solidFill>
              </a:rPr>
              <a:t>Missing value</a:t>
            </a:r>
          </a:p>
          <a:p>
            <a:r>
              <a:rPr lang="en-US" dirty="0">
                <a:solidFill>
                  <a:schemeClr val="bg2"/>
                </a:solidFill>
              </a:rPr>
              <a:t>Imputation</a:t>
            </a:r>
            <a:endParaRPr lang="en-IN" dirty="0">
              <a:solidFill>
                <a:schemeClr val="bg2"/>
              </a:solidFill>
            </a:endParaRPr>
          </a:p>
        </p:txBody>
      </p:sp>
      <p:sp>
        <p:nvSpPr>
          <p:cNvPr id="26" name="TextBox 25">
            <a:extLst>
              <a:ext uri="{FF2B5EF4-FFF2-40B4-BE49-F238E27FC236}">
                <a16:creationId xmlns:a16="http://schemas.microsoft.com/office/drawing/2014/main" id="{DF446449-6EA3-918F-C51F-8CDEB5636D3A}"/>
              </a:ext>
            </a:extLst>
          </p:cNvPr>
          <p:cNvSpPr txBox="1"/>
          <p:nvPr/>
        </p:nvSpPr>
        <p:spPr>
          <a:xfrm>
            <a:off x="9275692" y="3456389"/>
            <a:ext cx="1733550" cy="646331"/>
          </a:xfrm>
          <a:prstGeom prst="rect">
            <a:avLst/>
          </a:prstGeom>
          <a:noFill/>
        </p:spPr>
        <p:txBody>
          <a:bodyPr wrap="square" rtlCol="0">
            <a:spAutoFit/>
          </a:bodyPr>
          <a:lstStyle/>
          <a:p>
            <a:r>
              <a:rPr lang="en-US" dirty="0">
                <a:solidFill>
                  <a:schemeClr val="bg2"/>
                </a:solidFill>
              </a:rPr>
              <a:t>Handling Outliers</a:t>
            </a:r>
            <a:endParaRPr lang="en-IN" dirty="0">
              <a:solidFill>
                <a:schemeClr val="bg2"/>
              </a:solidFill>
            </a:endParaRPr>
          </a:p>
        </p:txBody>
      </p:sp>
      <p:sp>
        <p:nvSpPr>
          <p:cNvPr id="27" name="TextBox 26">
            <a:extLst>
              <a:ext uri="{FF2B5EF4-FFF2-40B4-BE49-F238E27FC236}">
                <a16:creationId xmlns:a16="http://schemas.microsoft.com/office/drawing/2014/main" id="{199FFDE7-E71A-B468-2E52-EE21DA26F9FE}"/>
              </a:ext>
            </a:extLst>
          </p:cNvPr>
          <p:cNvSpPr txBox="1"/>
          <p:nvPr/>
        </p:nvSpPr>
        <p:spPr>
          <a:xfrm>
            <a:off x="6525087" y="3619278"/>
            <a:ext cx="1618869" cy="646331"/>
          </a:xfrm>
          <a:prstGeom prst="rect">
            <a:avLst/>
          </a:prstGeom>
          <a:noFill/>
        </p:spPr>
        <p:txBody>
          <a:bodyPr wrap="square" rtlCol="0">
            <a:spAutoFit/>
          </a:bodyPr>
          <a:lstStyle/>
          <a:p>
            <a:r>
              <a:rPr lang="en-US" dirty="0">
                <a:solidFill>
                  <a:schemeClr val="bg2"/>
                </a:solidFill>
              </a:rPr>
              <a:t>Data </a:t>
            </a:r>
          </a:p>
          <a:p>
            <a:r>
              <a:rPr lang="en-US" dirty="0">
                <a:solidFill>
                  <a:schemeClr val="bg2"/>
                </a:solidFill>
              </a:rPr>
              <a:t>Cleaning</a:t>
            </a:r>
            <a:endParaRPr lang="en-IN" dirty="0">
              <a:solidFill>
                <a:schemeClr val="bg2"/>
              </a:solidFill>
            </a:endParaRPr>
          </a:p>
        </p:txBody>
      </p:sp>
      <p:sp>
        <p:nvSpPr>
          <p:cNvPr id="29" name="TextBox 28">
            <a:extLst>
              <a:ext uri="{FF2B5EF4-FFF2-40B4-BE49-F238E27FC236}">
                <a16:creationId xmlns:a16="http://schemas.microsoft.com/office/drawing/2014/main" id="{9DA79914-F7C3-8E7C-17AE-FADA3C034DA6}"/>
              </a:ext>
            </a:extLst>
          </p:cNvPr>
          <p:cNvSpPr txBox="1"/>
          <p:nvPr/>
        </p:nvSpPr>
        <p:spPr>
          <a:xfrm>
            <a:off x="3786038" y="3592505"/>
            <a:ext cx="1725424" cy="646331"/>
          </a:xfrm>
          <a:prstGeom prst="rect">
            <a:avLst/>
          </a:prstGeom>
          <a:noFill/>
        </p:spPr>
        <p:txBody>
          <a:bodyPr wrap="square" rtlCol="0">
            <a:spAutoFit/>
          </a:bodyPr>
          <a:lstStyle/>
          <a:p>
            <a:r>
              <a:rPr lang="en-US" dirty="0">
                <a:solidFill>
                  <a:schemeClr val="bg2"/>
                </a:solidFill>
              </a:rPr>
              <a:t>Exploratory Data Analysis</a:t>
            </a:r>
            <a:endParaRPr lang="en-IN" dirty="0">
              <a:solidFill>
                <a:schemeClr val="bg2"/>
              </a:solidFill>
            </a:endParaRPr>
          </a:p>
        </p:txBody>
      </p:sp>
      <p:sp>
        <p:nvSpPr>
          <p:cNvPr id="30" name="TextBox 29">
            <a:extLst>
              <a:ext uri="{FF2B5EF4-FFF2-40B4-BE49-F238E27FC236}">
                <a16:creationId xmlns:a16="http://schemas.microsoft.com/office/drawing/2014/main" id="{BEB7ED8D-7B6F-B2B6-9FD4-AEAEFB8AEDD1}"/>
              </a:ext>
            </a:extLst>
          </p:cNvPr>
          <p:cNvSpPr txBox="1"/>
          <p:nvPr/>
        </p:nvSpPr>
        <p:spPr>
          <a:xfrm>
            <a:off x="1038688" y="3592505"/>
            <a:ext cx="1653545" cy="369332"/>
          </a:xfrm>
          <a:prstGeom prst="rect">
            <a:avLst/>
          </a:prstGeom>
          <a:noFill/>
        </p:spPr>
        <p:txBody>
          <a:bodyPr wrap="square" rtlCol="0">
            <a:spAutoFit/>
          </a:bodyPr>
          <a:lstStyle/>
          <a:p>
            <a:r>
              <a:rPr lang="en-US" dirty="0">
                <a:solidFill>
                  <a:schemeClr val="bg2"/>
                </a:solidFill>
              </a:rPr>
              <a:t>Report</a:t>
            </a:r>
            <a:endParaRPr lang="en-IN" dirty="0">
              <a:solidFill>
                <a:schemeClr val="bg2"/>
              </a:solidFill>
            </a:endParaRPr>
          </a:p>
        </p:txBody>
      </p:sp>
      <p:pic>
        <p:nvPicPr>
          <p:cNvPr id="31" name="Picture 30">
            <a:extLst>
              <a:ext uri="{FF2B5EF4-FFF2-40B4-BE49-F238E27FC236}">
                <a16:creationId xmlns:a16="http://schemas.microsoft.com/office/drawing/2014/main" id="{16307B99-1735-4C9A-56F7-AC39986F486F}"/>
              </a:ext>
            </a:extLst>
          </p:cNvPr>
          <p:cNvPicPr>
            <a:picLocks noChangeAspect="1"/>
          </p:cNvPicPr>
          <p:nvPr/>
        </p:nvPicPr>
        <p:blipFill>
          <a:blip r:embed="rId5"/>
          <a:stretch>
            <a:fillRect/>
          </a:stretch>
        </p:blipFill>
        <p:spPr>
          <a:xfrm>
            <a:off x="1612454" y="4313192"/>
            <a:ext cx="506012" cy="652329"/>
          </a:xfrm>
          <a:prstGeom prst="rect">
            <a:avLst/>
          </a:prstGeom>
        </p:spPr>
      </p:pic>
      <p:sp>
        <p:nvSpPr>
          <p:cNvPr id="32" name="TextBox 31">
            <a:extLst>
              <a:ext uri="{FF2B5EF4-FFF2-40B4-BE49-F238E27FC236}">
                <a16:creationId xmlns:a16="http://schemas.microsoft.com/office/drawing/2014/main" id="{F38283BF-7A5B-90C4-BF26-4640CC401B0B}"/>
              </a:ext>
            </a:extLst>
          </p:cNvPr>
          <p:cNvSpPr txBox="1"/>
          <p:nvPr/>
        </p:nvSpPr>
        <p:spPr>
          <a:xfrm>
            <a:off x="980292" y="5026011"/>
            <a:ext cx="2055871" cy="1200329"/>
          </a:xfrm>
          <a:prstGeom prst="rect">
            <a:avLst/>
          </a:prstGeom>
          <a:noFill/>
        </p:spPr>
        <p:txBody>
          <a:bodyPr wrap="square" rtlCol="0">
            <a:spAutoFit/>
          </a:bodyPr>
          <a:lstStyle/>
          <a:p>
            <a:r>
              <a:rPr lang="en-US" dirty="0"/>
              <a:t>Data visualization </a:t>
            </a:r>
          </a:p>
          <a:p>
            <a:r>
              <a:rPr lang="en-US" dirty="0"/>
              <a:t>By using EDA.</a:t>
            </a:r>
          </a:p>
          <a:p>
            <a:r>
              <a:rPr lang="en-US" dirty="0"/>
              <a:t>Documentation for several graphs.</a:t>
            </a:r>
            <a:endParaRPr lang="en-IN" dirty="0"/>
          </a:p>
        </p:txBody>
      </p:sp>
    </p:spTree>
    <p:extLst>
      <p:ext uri="{BB962C8B-B14F-4D97-AF65-F5344CB8AC3E}">
        <p14:creationId xmlns:p14="http://schemas.microsoft.com/office/powerpoint/2010/main" val="2049437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D79AFA-F9CC-3F54-DC56-0F09C632CF09}"/>
              </a:ext>
            </a:extLst>
          </p:cNvPr>
          <p:cNvSpPr txBox="1"/>
          <p:nvPr/>
        </p:nvSpPr>
        <p:spPr>
          <a:xfrm>
            <a:off x="486876" y="2032000"/>
            <a:ext cx="4513792" cy="2819398"/>
          </a:xfrm>
          <a:prstGeom prst="rect">
            <a:avLst/>
          </a:prstGeom>
        </p:spPr>
        <p:txBody>
          <a:bodyPr vert="horz" lIns="91440" tIns="45720" rIns="91440" bIns="45720" rtlCol="0" anchor="b">
            <a:normAutofit/>
          </a:bodyPr>
          <a:lstStyle/>
          <a:p>
            <a:pPr algn="r">
              <a:spcBef>
                <a:spcPct val="0"/>
              </a:spcBef>
              <a:spcAft>
                <a:spcPts val="600"/>
              </a:spcAft>
            </a:pPr>
            <a:r>
              <a:rPr lang="en-US" sz="4800" cap="all">
                <a:ln w="3175" cmpd="sng">
                  <a:noFill/>
                </a:ln>
                <a:solidFill>
                  <a:srgbClr val="FFFFFF"/>
                </a:solidFill>
                <a:latin typeface="+mj-lt"/>
                <a:ea typeface="+mj-ea"/>
                <a:cs typeface="+mj-cs"/>
              </a:rPr>
              <a:t>INSIGHTS FROM ANALYSIS</a:t>
            </a:r>
          </a:p>
        </p:txBody>
      </p:sp>
      <p:pic>
        <p:nvPicPr>
          <p:cNvPr id="3" name="Picture 2">
            <a:extLst>
              <a:ext uri="{FF2B5EF4-FFF2-40B4-BE49-F238E27FC236}">
                <a16:creationId xmlns:a16="http://schemas.microsoft.com/office/drawing/2014/main" id="{17D666F3-CE2C-EEAC-68B9-B96023105DFA}"/>
              </a:ext>
            </a:extLst>
          </p:cNvPr>
          <p:cNvPicPr>
            <a:picLocks noChangeAspect="1"/>
          </p:cNvPicPr>
          <p:nvPr/>
        </p:nvPicPr>
        <p:blipFill>
          <a:blip r:embed="rId2"/>
          <a:stretch>
            <a:fillRect/>
          </a:stretch>
        </p:blipFill>
        <p:spPr>
          <a:xfrm>
            <a:off x="6369328" y="2190750"/>
            <a:ext cx="5337685" cy="3456151"/>
          </a:xfrm>
          <a:prstGeom prst="rect">
            <a:avLst/>
          </a:prstGeom>
        </p:spPr>
      </p:pic>
    </p:spTree>
    <p:extLst>
      <p:ext uri="{BB962C8B-B14F-4D97-AF65-F5344CB8AC3E}">
        <p14:creationId xmlns:p14="http://schemas.microsoft.com/office/powerpoint/2010/main" val="1630953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D53CF7-9DE4-BBCF-D28F-4668CEB2BD37}"/>
              </a:ext>
            </a:extLst>
          </p:cNvPr>
          <p:cNvSpPr txBox="1"/>
          <p:nvPr/>
        </p:nvSpPr>
        <p:spPr>
          <a:xfrm>
            <a:off x="8180983" y="639097"/>
            <a:ext cx="3352256" cy="3746634"/>
          </a:xfrm>
          <a:prstGeom prst="rect">
            <a:avLst/>
          </a:prstGeom>
        </p:spPr>
        <p:txBody>
          <a:bodyPr vert="horz" lIns="91440" tIns="45720" rIns="91440" bIns="45720" rtlCol="0" anchor="b">
            <a:normAutofit/>
          </a:bodyPr>
          <a:lstStyle/>
          <a:p>
            <a:pPr algn="r">
              <a:spcBef>
                <a:spcPct val="0"/>
              </a:spcBef>
              <a:spcAft>
                <a:spcPts val="600"/>
              </a:spcAft>
            </a:pPr>
            <a:r>
              <a:rPr lang="en-US" sz="4800" cap="all">
                <a:ln w="3175" cmpd="sng">
                  <a:noFill/>
                </a:ln>
                <a:latin typeface="+mj-lt"/>
                <a:ea typeface="+mj-ea"/>
                <a:cs typeface="+mj-cs"/>
              </a:rPr>
              <a:t>Contend rating others vs teen</a:t>
            </a:r>
          </a:p>
        </p:txBody>
      </p:sp>
      <p:pic>
        <p:nvPicPr>
          <p:cNvPr id="5" name="Picture 4">
            <a:extLst>
              <a:ext uri="{FF2B5EF4-FFF2-40B4-BE49-F238E27FC236}">
                <a16:creationId xmlns:a16="http://schemas.microsoft.com/office/drawing/2014/main" id="{40729CF5-DE55-40F8-EDE3-5B3E73444CA8}"/>
              </a:ext>
            </a:extLst>
          </p:cNvPr>
          <p:cNvPicPr>
            <a:picLocks noChangeAspect="1"/>
          </p:cNvPicPr>
          <p:nvPr/>
        </p:nvPicPr>
        <p:blipFill>
          <a:blip r:embed="rId2"/>
          <a:stretch>
            <a:fillRect/>
          </a:stretch>
        </p:blipFill>
        <p:spPr>
          <a:xfrm>
            <a:off x="1087955" y="639098"/>
            <a:ext cx="6005074" cy="55847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8012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B66DB6-450C-5598-09FD-552E154387EF}"/>
              </a:ext>
            </a:extLst>
          </p:cNvPr>
          <p:cNvPicPr>
            <a:picLocks noChangeAspect="1"/>
          </p:cNvPicPr>
          <p:nvPr/>
        </p:nvPicPr>
        <p:blipFill rotWithShape="1">
          <a:blip r:embed="rId2"/>
          <a:srcRect r="6110" b="-2"/>
          <a:stretch/>
        </p:blipFill>
        <p:spPr>
          <a:xfrm>
            <a:off x="20" y="975"/>
            <a:ext cx="7552924" cy="6858000"/>
          </a:xfrm>
          <a:prstGeom prst="rect">
            <a:avLst/>
          </a:prstGeom>
        </p:spPr>
      </p:pic>
      <p:sp>
        <p:nvSpPr>
          <p:cNvPr id="2" name="Title 1">
            <a:extLst>
              <a:ext uri="{FF2B5EF4-FFF2-40B4-BE49-F238E27FC236}">
                <a16:creationId xmlns:a16="http://schemas.microsoft.com/office/drawing/2014/main" id="{7A7DAB27-FC6B-3C7B-7A63-E7DB047A8697}"/>
              </a:ext>
            </a:extLst>
          </p:cNvPr>
          <p:cNvSpPr>
            <a:spLocks noGrp="1"/>
          </p:cNvSpPr>
          <p:nvPr>
            <p:ph type="ctrTitle"/>
          </p:nvPr>
        </p:nvSpPr>
        <p:spPr>
          <a:xfrm>
            <a:off x="7905135" y="1964267"/>
            <a:ext cx="3254990" cy="2421464"/>
          </a:xfrm>
        </p:spPr>
        <p:txBody>
          <a:bodyPr>
            <a:normAutofit fontScale="90000"/>
          </a:bodyPr>
          <a:lstStyle/>
          <a:p>
            <a:r>
              <a:rPr lang="en-IN"/>
              <a:t>check famous category</a:t>
            </a:r>
          </a:p>
        </p:txBody>
      </p:sp>
    </p:spTree>
    <p:extLst>
      <p:ext uri="{BB962C8B-B14F-4D97-AF65-F5344CB8AC3E}">
        <p14:creationId xmlns:p14="http://schemas.microsoft.com/office/powerpoint/2010/main" val="39383633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8</TotalTime>
  <Words>442</Words>
  <Application>Microsoft Office PowerPoint</Application>
  <PresentationFormat>Widescreen</PresentationFormat>
  <Paragraphs>51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Rounded MT Bold</vt:lpstr>
      <vt:lpstr>Calibri</vt:lpstr>
      <vt:lpstr>Calibri Light</vt:lpstr>
      <vt:lpstr>Georgia</vt:lpstr>
      <vt:lpstr>Times New Roman</vt:lpstr>
      <vt:lpstr>Wingdings</vt:lpstr>
      <vt:lpstr>Office Theme</vt:lpstr>
      <vt:lpstr>Google app store data analysis </vt:lpstr>
      <vt:lpstr>PowerPoint Presentation</vt:lpstr>
      <vt:lpstr>PROBLEM STATEMENT </vt:lpstr>
      <vt:lpstr>OBJECTIVE</vt:lpstr>
      <vt:lpstr>PowerPoint Presentation</vt:lpstr>
      <vt:lpstr>PowerPoint Presentation</vt:lpstr>
      <vt:lpstr>PowerPoint Presentation</vt:lpstr>
      <vt:lpstr>PowerPoint Presentation</vt:lpstr>
      <vt:lpstr>check famous category</vt:lpstr>
      <vt:lpstr>PowerPoint Presentation</vt:lpstr>
      <vt:lpstr>Categorical Revenue</vt:lpstr>
      <vt:lpstr>Categorical installation.</vt:lpstr>
      <vt:lpstr>Category call type free versus paid</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app store data analysis </dc:title>
  <dc:creator>hp</dc:creator>
  <cp:lastModifiedBy>hp</cp:lastModifiedBy>
  <cp:revision>6</cp:revision>
  <dcterms:created xsi:type="dcterms:W3CDTF">2024-04-26T08:50:51Z</dcterms:created>
  <dcterms:modified xsi:type="dcterms:W3CDTF">2024-05-16T06:08:05Z</dcterms:modified>
</cp:coreProperties>
</file>