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0315C-4438-4A20-9850-ED525540BC9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06C5C-5F5D-48BE-859D-7CE093E84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9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2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73A-E371-4567-AF93-DF276B30773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2315" y="132677"/>
            <a:ext cx="1853184" cy="1388995"/>
          </a:xfrm>
          <a:custGeom>
            <a:avLst/>
            <a:gdLst>
              <a:gd name="connsiteX0" fmla="*/ 694497 w 1388994"/>
              <a:gd name="connsiteY0" fmla="*/ 0 h 1388994"/>
              <a:gd name="connsiteX1" fmla="*/ 1388994 w 1388994"/>
              <a:gd name="connsiteY1" fmla="*/ 694497 h 1388994"/>
              <a:gd name="connsiteX2" fmla="*/ 694497 w 1388994"/>
              <a:gd name="connsiteY2" fmla="*/ 1388994 h 1388994"/>
              <a:gd name="connsiteX3" fmla="*/ 0 w 1388994"/>
              <a:gd name="connsiteY3" fmla="*/ 694497 h 1388994"/>
              <a:gd name="connsiteX4" fmla="*/ 694497 w 1388994"/>
              <a:gd name="connsiteY4" fmla="*/ 0 h 138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EB6C-B337-4DA9-9B5B-F3B2EDD6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0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5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4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DB3A94-9082-4664-B26C-AFBCB2D63E3F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ECD9C9-B9FC-414A-B260-072658BFA0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ivrajp-11" TargetMode="External"/><Relationship Id="rId4" Type="http://schemas.openxmlformats.org/officeDocument/2006/relationships/hyperlink" Target="https://www.linkedin.com/in/shivraj-patil-b6a9091b6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697"/>
                    </a14:imgEffect>
                    <a14:imgEffect>
                      <a14:saturation sat="28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93BD5-877D-748F-6FE8-E0B73C89ED4C}"/>
              </a:ext>
            </a:extLst>
          </p:cNvPr>
          <p:cNvSpPr txBox="1"/>
          <p:nvPr/>
        </p:nvSpPr>
        <p:spPr>
          <a:xfrm>
            <a:off x="1107232" y="3657600"/>
            <a:ext cx="9762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Bike Renting Demand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8433A-4157-782D-BF96-4EA852B5771B}"/>
              </a:ext>
            </a:extLst>
          </p:cNvPr>
          <p:cNvSpPr txBox="1"/>
          <p:nvPr/>
        </p:nvSpPr>
        <p:spPr>
          <a:xfrm>
            <a:off x="1107232" y="4332512"/>
            <a:ext cx="9762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by:</a:t>
            </a:r>
          </a:p>
          <a:p>
            <a:r>
              <a:rPr lang="en-IN" sz="2000" b="1" dirty="0"/>
              <a:t>Shivraj Patil</a:t>
            </a:r>
          </a:p>
          <a:p>
            <a:endParaRPr lang="en-IN" sz="2000" b="1" dirty="0"/>
          </a:p>
          <a:p>
            <a:r>
              <a:rPr lang="en-IN" sz="2000" b="1" dirty="0" err="1"/>
              <a:t>Linkedin</a:t>
            </a:r>
            <a:r>
              <a:rPr lang="en-IN" sz="2000" b="1" dirty="0"/>
              <a:t> :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https://www.linkedin.com/in/shivraj-patil-b6a9091b6/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 :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https://github.com/shivrajp-11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2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5;p40">
            <a:extLst>
              <a:ext uri="{FF2B5EF4-FFF2-40B4-BE49-F238E27FC236}">
                <a16:creationId xmlns:a16="http://schemas.microsoft.com/office/drawing/2014/main" id="{5B7C0A54-D9EF-D9E1-04A8-CD420D2705BA}"/>
              </a:ext>
            </a:extLst>
          </p:cNvPr>
          <p:cNvSpPr txBox="1">
            <a:spLocks/>
          </p:cNvSpPr>
          <p:nvPr/>
        </p:nvSpPr>
        <p:spPr>
          <a:xfrm>
            <a:off x="412902" y="1115341"/>
            <a:ext cx="8843065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200" b="1" dirty="0">
                <a:latin typeface="Calibri"/>
              </a:rPr>
              <a:t>EDA (Exploratory Data Analysis) : Observation</a:t>
            </a:r>
            <a:endParaRPr lang="en-US" sz="3200" b="1" dirty="0">
              <a:latin typeface="Calib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9EC4C5D-4033-4062-8CE9-168E1AA8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00" y="1823159"/>
            <a:ext cx="10298641" cy="3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C2A5CEEF-66DF-2EB9-6A93-3F3B4F7C44B9}"/>
              </a:ext>
            </a:extLst>
          </p:cNvPr>
          <p:cNvSpPr/>
          <p:nvPr/>
        </p:nvSpPr>
        <p:spPr>
          <a:xfrm>
            <a:off x="1253484" y="1878004"/>
            <a:ext cx="10027226" cy="3953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9BA9AF5C-8DE1-9281-72A4-3309E291A301}"/>
              </a:ext>
            </a:extLst>
          </p:cNvPr>
          <p:cNvSpPr txBox="1">
            <a:spLocks/>
          </p:cNvSpPr>
          <p:nvPr/>
        </p:nvSpPr>
        <p:spPr>
          <a:xfrm>
            <a:off x="412902" y="1115341"/>
            <a:ext cx="8843065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200" b="1" dirty="0">
                <a:latin typeface="Calibri"/>
              </a:rPr>
              <a:t>EDA (Exploratory Data Analysis) : Observation</a:t>
            </a:r>
            <a:endParaRPr lang="en-US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5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A9FF17ED-D78E-9EF7-28D8-5E2EA903AB17}"/>
              </a:ext>
            </a:extLst>
          </p:cNvPr>
          <p:cNvSpPr/>
          <p:nvPr/>
        </p:nvSpPr>
        <p:spPr>
          <a:xfrm>
            <a:off x="1227361" y="1842235"/>
            <a:ext cx="9950712" cy="4148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9027B373-4003-50B1-4DB2-CF0278C19195}"/>
              </a:ext>
            </a:extLst>
          </p:cNvPr>
          <p:cNvSpPr txBox="1">
            <a:spLocks/>
          </p:cNvSpPr>
          <p:nvPr/>
        </p:nvSpPr>
        <p:spPr>
          <a:xfrm>
            <a:off x="412902" y="1115341"/>
            <a:ext cx="8843065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200" b="1" dirty="0">
                <a:latin typeface="Calibri"/>
              </a:rPr>
              <a:t>EDA (Exploratory Data Analysis) : Observation</a:t>
            </a:r>
            <a:endParaRPr lang="en-US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81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042409F-2230-4E43-5507-AD5DD4D02AA9}"/>
              </a:ext>
            </a:extLst>
          </p:cNvPr>
          <p:cNvSpPr/>
          <p:nvPr/>
        </p:nvSpPr>
        <p:spPr>
          <a:xfrm>
            <a:off x="1168729" y="1977860"/>
            <a:ext cx="8320504" cy="3807120"/>
          </a:xfrm>
          <a:prstGeom prst="rect">
            <a:avLst/>
          </a:prstGeom>
          <a:blipFill>
            <a:blip r:embed="rId2" cstate="print"/>
            <a:stretch>
              <a:fillRect r="-78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2DAD0-AC14-DF67-A959-2342BA001B89}"/>
              </a:ext>
            </a:extLst>
          </p:cNvPr>
          <p:cNvSpPr txBox="1"/>
          <p:nvPr/>
        </p:nvSpPr>
        <p:spPr>
          <a:xfrm>
            <a:off x="445537" y="1073020"/>
            <a:ext cx="9332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" sz="3200" b="1" dirty="0">
                <a:latin typeface="Calibri"/>
              </a:rPr>
              <a:t>EDA (Exploratory Data Analysis) : Observation</a:t>
            </a:r>
            <a:endParaRPr lang="en-US" sz="32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82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937CA-45F8-5C49-7D94-A242B91B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8" y="1746514"/>
            <a:ext cx="9944658" cy="37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FA412-2B50-4631-8913-B7D272EAD2F4}"/>
              </a:ext>
            </a:extLst>
          </p:cNvPr>
          <p:cNvSpPr txBox="1"/>
          <p:nvPr/>
        </p:nvSpPr>
        <p:spPr>
          <a:xfrm>
            <a:off x="1322614" y="5458408"/>
            <a:ext cx="10014079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132080" indent="-285750" algn="just">
              <a:lnSpc>
                <a:spcPct val="150000"/>
              </a:lnSpc>
              <a:spcBef>
                <a:spcPts val="5"/>
              </a:spcBef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800" spc="-5" dirty="0">
                <a:cs typeface="Arial"/>
              </a:rPr>
              <a:t>Next we created dummy variables for categorical  Seasons column and did mapping with 0 and 1 for  holiday and functioning</a:t>
            </a:r>
            <a:r>
              <a:rPr lang="en-US" sz="1800" spc="-60" dirty="0">
                <a:cs typeface="Arial"/>
              </a:rPr>
              <a:t> </a:t>
            </a:r>
            <a:r>
              <a:rPr lang="en-US" sz="1800" spc="-5" dirty="0">
                <a:cs typeface="Arial"/>
              </a:rPr>
              <a:t>column.</a:t>
            </a:r>
            <a:endParaRPr lang="en-US" sz="1800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22E02-BFB5-FCB1-B8E5-F0214E382000}"/>
              </a:ext>
            </a:extLst>
          </p:cNvPr>
          <p:cNvSpPr txBox="1"/>
          <p:nvPr/>
        </p:nvSpPr>
        <p:spPr>
          <a:xfrm>
            <a:off x="1194318" y="1004987"/>
            <a:ext cx="862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</a:rPr>
              <a:t>Preparation of Data for Model Building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2241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B394-C7A3-EE8D-3F7F-ADA45BC4FF93}"/>
              </a:ext>
            </a:extLst>
          </p:cNvPr>
          <p:cNvSpPr txBox="1"/>
          <p:nvPr/>
        </p:nvSpPr>
        <p:spPr>
          <a:xfrm>
            <a:off x="1184987" y="1683069"/>
            <a:ext cx="9955763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Arial"/>
              </a:rPr>
              <a:t>As </a:t>
            </a:r>
            <a:r>
              <a:rPr lang="en-US" spc="-5" dirty="0">
                <a:latin typeface="Calibri"/>
                <a:cs typeface="Arial"/>
              </a:rPr>
              <a:t>this is </a:t>
            </a:r>
            <a:r>
              <a:rPr lang="en-US" dirty="0">
                <a:latin typeface="Calibri"/>
                <a:cs typeface="Arial"/>
              </a:rPr>
              <a:t>the </a:t>
            </a:r>
            <a:r>
              <a:rPr lang="en-US" spc="-5" dirty="0">
                <a:latin typeface="Calibri"/>
                <a:cs typeface="Arial"/>
              </a:rPr>
              <a:t>regression problem we are trying </a:t>
            </a:r>
            <a:r>
              <a:rPr lang="en-US" dirty="0">
                <a:latin typeface="Calibri"/>
                <a:cs typeface="Arial"/>
              </a:rPr>
              <a:t>to </a:t>
            </a:r>
            <a:r>
              <a:rPr lang="en-US" spc="-5" dirty="0">
                <a:latin typeface="Calibri"/>
                <a:cs typeface="Arial"/>
              </a:rPr>
              <a:t>predict continuous value. </a:t>
            </a:r>
            <a:r>
              <a:rPr lang="en-US" dirty="0">
                <a:latin typeface="Calibri"/>
                <a:cs typeface="Arial"/>
              </a:rPr>
              <a:t>For this </a:t>
            </a:r>
            <a:r>
              <a:rPr lang="en-US" spc="-5" dirty="0">
                <a:latin typeface="Calibri"/>
                <a:cs typeface="Arial"/>
              </a:rPr>
              <a:t>we used following</a:t>
            </a:r>
            <a:r>
              <a:rPr lang="en-US" spc="60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regression</a:t>
            </a:r>
            <a:endParaRPr lang="en-US" dirty="0">
              <a:latin typeface="Calibri"/>
              <a:cs typeface="Arial"/>
            </a:endParaRPr>
          </a:p>
          <a:p>
            <a:pPr marL="12700" algn="just">
              <a:lnSpc>
                <a:spcPct val="150000"/>
              </a:lnSpc>
            </a:pPr>
            <a:r>
              <a:rPr lang="en-US" spc="-5" dirty="0">
                <a:latin typeface="Calibri"/>
                <a:cs typeface="Arial"/>
              </a:rPr>
              <a:t>models.</a:t>
            </a:r>
            <a:endParaRPr lang="en-US" dirty="0">
              <a:latin typeface="Calibri"/>
              <a:cs typeface="Arial"/>
            </a:endParaRP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>
                <a:latin typeface="Calibri"/>
                <a:cs typeface="Arial"/>
              </a:rPr>
              <a:t>Linear</a:t>
            </a:r>
            <a:r>
              <a:rPr lang="en-US" spc="-35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Regression</a:t>
            </a:r>
            <a:endParaRPr lang="en-US" dirty="0">
              <a:latin typeface="Calibri"/>
              <a:cs typeface="Arial"/>
            </a:endParaRP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>
                <a:latin typeface="Calibri"/>
                <a:cs typeface="Arial"/>
              </a:rPr>
              <a:t>Lasso regression (regularized</a:t>
            </a:r>
            <a:r>
              <a:rPr lang="en-US" spc="-45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regression)</a:t>
            </a:r>
            <a:endParaRPr lang="en-US" dirty="0">
              <a:latin typeface="Calibri"/>
              <a:cs typeface="Arial"/>
            </a:endParaRP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>
                <a:latin typeface="Calibri"/>
                <a:cs typeface="Arial"/>
              </a:rPr>
              <a:t>Ridge Regression(regularized</a:t>
            </a:r>
            <a:r>
              <a:rPr lang="en-US" spc="-20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regression)</a:t>
            </a: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 err="1">
                <a:latin typeface="Calibri"/>
                <a:cs typeface="Arial"/>
              </a:rPr>
              <a:t>ElasticNet</a:t>
            </a:r>
            <a:r>
              <a:rPr lang="en-US" spc="-5" dirty="0">
                <a:latin typeface="Calibri"/>
                <a:cs typeface="Arial"/>
              </a:rPr>
              <a:t> Regression(regularized</a:t>
            </a:r>
            <a:r>
              <a:rPr lang="en-US" spc="-20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regression)</a:t>
            </a:r>
            <a:endParaRPr lang="en-US" dirty="0">
              <a:latin typeface="Calibri"/>
              <a:cs typeface="Arial"/>
            </a:endParaRP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>
                <a:latin typeface="Calibri"/>
                <a:cs typeface="Arial"/>
              </a:rPr>
              <a:t>Decision Tree</a:t>
            </a:r>
            <a:r>
              <a:rPr lang="en-US" spc="-50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</a:rPr>
              <a:t>R</a:t>
            </a:r>
            <a:r>
              <a:rPr lang="en-US" spc="-5" dirty="0">
                <a:latin typeface="Calibri"/>
                <a:cs typeface="Arial"/>
              </a:rPr>
              <a:t>egression.</a:t>
            </a:r>
            <a:endParaRPr lang="en-US" dirty="0">
              <a:latin typeface="Calibri"/>
              <a:cs typeface="Arial"/>
            </a:endParaRP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>
                <a:latin typeface="Calibri"/>
                <a:cs typeface="Arial"/>
              </a:rPr>
              <a:t>Random </a:t>
            </a:r>
            <a:r>
              <a:rPr lang="en-US" dirty="0">
                <a:latin typeface="Calibri"/>
                <a:cs typeface="Arial"/>
              </a:rPr>
              <a:t>forest</a:t>
            </a:r>
            <a:r>
              <a:rPr lang="en-US" spc="-80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</a:rPr>
              <a:t>R</a:t>
            </a:r>
            <a:r>
              <a:rPr lang="en-US" spc="-5" dirty="0">
                <a:latin typeface="Calibri"/>
                <a:cs typeface="Arial"/>
              </a:rPr>
              <a:t>egression</a:t>
            </a:r>
            <a:endParaRPr lang="en-US" dirty="0">
              <a:latin typeface="Calibri"/>
              <a:cs typeface="Arial"/>
            </a:endParaRP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>
                <a:latin typeface="Calibri"/>
                <a:cs typeface="Arial"/>
              </a:rPr>
              <a:t>Gradient Boosting</a:t>
            </a:r>
            <a:r>
              <a:rPr lang="en-US" spc="-45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</a:rPr>
              <a:t>R</a:t>
            </a:r>
            <a:r>
              <a:rPr lang="en-US" spc="-5" dirty="0">
                <a:latin typeface="Calibri"/>
                <a:cs typeface="Arial"/>
              </a:rPr>
              <a:t>egression</a:t>
            </a:r>
          </a:p>
          <a:p>
            <a:pPr marL="183515" indent="-171450" algn="just">
              <a:lnSpc>
                <a:spcPct val="150000"/>
              </a:lnSpc>
              <a:buSzPct val="92857"/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pc="-5" dirty="0" err="1">
                <a:latin typeface="Calibri"/>
              </a:rPr>
              <a:t>Xtream</a:t>
            </a:r>
            <a:r>
              <a:rPr lang="en-US" spc="-5" dirty="0">
                <a:latin typeface="Calibri"/>
              </a:rPr>
              <a:t> Gradient Boosting Regression</a:t>
            </a:r>
            <a:r>
              <a:rPr lang="en-US" spc="-5" dirty="0">
                <a:latin typeface="Calibri"/>
                <a:cs typeface="Arial"/>
              </a:rPr>
              <a:t>.</a:t>
            </a:r>
            <a:endParaRPr lang="en-US" dirty="0">
              <a:latin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84166-56B8-7A0C-070B-175CEE4B0D29}"/>
              </a:ext>
            </a:extLst>
          </p:cNvPr>
          <p:cNvSpPr txBox="1"/>
          <p:nvPr/>
        </p:nvSpPr>
        <p:spPr>
          <a:xfrm>
            <a:off x="1184987" y="109829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</a:rPr>
              <a:t>Model Selection and Evaluation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0557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2A7A-1EFB-9AB9-0344-D3260D1B2385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CB4547F-FC40-7A27-0984-0CCC68F3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2019810"/>
            <a:ext cx="3468252" cy="291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882E8BE-321F-38E8-B503-C95CC797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25" y="2019809"/>
            <a:ext cx="3908150" cy="29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8C80C64-769B-0225-C6E6-90E9C5F8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64" y="2019811"/>
            <a:ext cx="3908150" cy="29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9">
            <a:extLst>
              <a:ext uri="{FF2B5EF4-FFF2-40B4-BE49-F238E27FC236}">
                <a16:creationId xmlns:a16="http://schemas.microsoft.com/office/drawing/2014/main" id="{C0C74932-D100-039F-FC97-F47D234B9A8A}"/>
              </a:ext>
            </a:extLst>
          </p:cNvPr>
          <p:cNvSpPr txBox="1"/>
          <p:nvPr/>
        </p:nvSpPr>
        <p:spPr>
          <a:xfrm>
            <a:off x="912068" y="5040501"/>
            <a:ext cx="10723206" cy="9497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7815" marR="508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482600" algn="l"/>
                <a:tab pos="483234" algn="l"/>
              </a:tabLst>
            </a:pPr>
            <a:r>
              <a:rPr spc="-5" dirty="0">
                <a:latin typeface="Calibri"/>
                <a:cs typeface="Arial"/>
              </a:rPr>
              <a:t>From the above regression plot of all numerical </a:t>
            </a:r>
            <a:r>
              <a:rPr dirty="0">
                <a:latin typeface="Calibri"/>
                <a:cs typeface="Arial"/>
              </a:rPr>
              <a:t>features </a:t>
            </a:r>
            <a:r>
              <a:rPr spc="-5" dirty="0">
                <a:latin typeface="Calibri"/>
                <a:cs typeface="Arial"/>
              </a:rPr>
              <a:t>we see that the columns </a:t>
            </a:r>
            <a:r>
              <a:rPr lang="en-US" spc="-5" dirty="0">
                <a:latin typeface="Calibri"/>
                <a:cs typeface="Arial"/>
              </a:rPr>
              <a:t>‘temp</a:t>
            </a:r>
            <a:r>
              <a:rPr spc="-5" dirty="0">
                <a:latin typeface="Calibri"/>
                <a:cs typeface="Arial"/>
              </a:rPr>
              <a:t>',</a:t>
            </a:r>
            <a:r>
              <a:rPr lang="en-GB" spc="-5" dirty="0">
                <a:latin typeface="Calibri"/>
              </a:rPr>
              <a:t> </a:t>
            </a:r>
            <a:r>
              <a:rPr spc="-5" dirty="0">
                <a:latin typeface="Calibri"/>
                <a:cs typeface="Arial"/>
              </a:rPr>
              <a:t> 'Windspeed’, ‘</a:t>
            </a:r>
            <a:r>
              <a:rPr lang="en-US" spc="-5" dirty="0" err="1">
                <a:latin typeface="Calibri"/>
                <a:cs typeface="Arial"/>
              </a:rPr>
              <a:t>atemp</a:t>
            </a:r>
            <a:r>
              <a:rPr spc="-5" dirty="0">
                <a:latin typeface="Calibri"/>
                <a:cs typeface="Arial"/>
              </a:rPr>
              <a:t>'</a:t>
            </a:r>
            <a:r>
              <a:rPr lang="en-US" spc="-5" dirty="0">
                <a:latin typeface="Calibri"/>
                <a:cs typeface="Arial"/>
              </a:rPr>
              <a:t> </a:t>
            </a:r>
            <a:r>
              <a:rPr spc="-5" dirty="0">
                <a:latin typeface="Calibri"/>
                <a:cs typeface="Arial"/>
              </a:rPr>
              <a:t>are positively relation to the </a:t>
            </a:r>
            <a:r>
              <a:rPr dirty="0">
                <a:latin typeface="Calibri"/>
                <a:cs typeface="Arial"/>
              </a:rPr>
              <a:t>target</a:t>
            </a:r>
            <a:r>
              <a:rPr lang="en-GB" dirty="0">
                <a:latin typeface="Calibri"/>
              </a:rPr>
              <a:t> </a:t>
            </a:r>
            <a:r>
              <a:rPr dirty="0">
                <a:latin typeface="Calibri"/>
                <a:cs typeface="Arial"/>
              </a:rPr>
              <a:t> </a:t>
            </a:r>
            <a:r>
              <a:rPr spc="-5" dirty="0">
                <a:latin typeface="Calibri"/>
                <a:cs typeface="Arial"/>
              </a:rPr>
              <a:t>variable,which means the rented bike count increases with increase of these</a:t>
            </a:r>
            <a:r>
              <a:rPr spc="-105" dirty="0">
                <a:latin typeface="Calibri"/>
                <a:cs typeface="Arial"/>
              </a:rPr>
              <a:t> </a:t>
            </a:r>
            <a:r>
              <a:rPr dirty="0">
                <a:latin typeface="Calibri"/>
                <a:cs typeface="Arial"/>
              </a:rPr>
              <a:t>features.</a:t>
            </a:r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6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D1FF68-26F4-11C8-6603-00ED7CC345B6}"/>
              </a:ext>
            </a:extLst>
          </p:cNvPr>
          <p:cNvSpPr txBox="1"/>
          <p:nvPr/>
        </p:nvSpPr>
        <p:spPr>
          <a:xfrm>
            <a:off x="1137852" y="1862907"/>
            <a:ext cx="19800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Calibri"/>
              </a:rPr>
              <a:t>Linear Regression: 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574C4-CDCA-7827-A2A1-411F95BF3451}"/>
              </a:ext>
            </a:extLst>
          </p:cNvPr>
          <p:cNvSpPr txBox="1"/>
          <p:nvPr/>
        </p:nvSpPr>
        <p:spPr>
          <a:xfrm>
            <a:off x="1689644" y="2452796"/>
            <a:ext cx="11824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latin typeface="Calibri"/>
              </a:rPr>
              <a:t>Train Set:  </a:t>
            </a:r>
            <a:endParaRPr lang="en-IN" b="1" dirty="0"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BFA1F-3163-031E-6952-5A358168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64" y="2526065"/>
            <a:ext cx="5368088" cy="848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79823-4D87-E032-971A-C4DA37FCEDFF}"/>
              </a:ext>
            </a:extLst>
          </p:cNvPr>
          <p:cNvSpPr txBox="1"/>
          <p:nvPr/>
        </p:nvSpPr>
        <p:spPr>
          <a:xfrm>
            <a:off x="1689644" y="4104807"/>
            <a:ext cx="10534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latin typeface="Calibri"/>
              </a:rPr>
              <a:t>Test Set:-</a:t>
            </a:r>
            <a:endParaRPr lang="en-IN" b="1" dirty="0"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1DF8E-4435-F9A9-86ED-B08E5596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64" y="4178391"/>
            <a:ext cx="5368088" cy="906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3A6D5-290E-A450-B02C-8B1D0B99EABF}"/>
              </a:ext>
            </a:extLst>
          </p:cNvPr>
          <p:cNvSpPr txBox="1"/>
          <p:nvPr/>
        </p:nvSpPr>
        <p:spPr>
          <a:xfrm>
            <a:off x="1286471" y="5433652"/>
            <a:ext cx="961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Linear regression analysis is used to predict the value of a variable based on the value of another variable.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CFCEA-48D0-3159-359A-F181459D1F22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507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909590-2C2C-C12D-2219-9218016FF0A2}"/>
              </a:ext>
            </a:extLst>
          </p:cNvPr>
          <p:cNvSpPr txBox="1"/>
          <p:nvPr/>
        </p:nvSpPr>
        <p:spPr>
          <a:xfrm>
            <a:off x="1072538" y="1850197"/>
            <a:ext cx="1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Ridge Regression: 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BB423-309F-63E8-F29D-0AC8AA127651}"/>
              </a:ext>
            </a:extLst>
          </p:cNvPr>
          <p:cNvSpPr txBox="1"/>
          <p:nvPr/>
        </p:nvSpPr>
        <p:spPr>
          <a:xfrm>
            <a:off x="1624330" y="2432759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Set: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04114-68E1-B0E2-7918-37A1155C1FEE}"/>
              </a:ext>
            </a:extLst>
          </p:cNvPr>
          <p:cNvSpPr txBox="1"/>
          <p:nvPr/>
        </p:nvSpPr>
        <p:spPr>
          <a:xfrm>
            <a:off x="1624330" y="3769712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Set:-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21410-B5DF-0F7B-4DAF-1AC752C0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06" y="2432759"/>
            <a:ext cx="5787652" cy="87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7936C-9DAE-E546-A558-4CF10FC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806" y="3769712"/>
            <a:ext cx="5787652" cy="87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661DD-D1ED-F940-FD00-3D1CEB1DB28A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B2E9B-BB08-9B15-04E4-AA197515B21C}"/>
              </a:ext>
            </a:extLst>
          </p:cNvPr>
          <p:cNvSpPr txBox="1"/>
          <p:nvPr/>
        </p:nvSpPr>
        <p:spPr>
          <a:xfrm>
            <a:off x="1136002" y="5115851"/>
            <a:ext cx="9659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Ridge regression is a model tuning method that is used to </a:t>
            </a:r>
            <a:r>
              <a:rPr lang="en-US" i="0" dirty="0" err="1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analyse</a:t>
            </a:r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any data that suffers from multicollinearity.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0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C2958-65E1-1D96-2743-5AC942D752BA}"/>
              </a:ext>
            </a:extLst>
          </p:cNvPr>
          <p:cNvSpPr txBox="1"/>
          <p:nvPr/>
        </p:nvSpPr>
        <p:spPr>
          <a:xfrm>
            <a:off x="1296474" y="1946398"/>
            <a:ext cx="23455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 dirty="0" err="1">
                <a:latin typeface="Calibri"/>
              </a:rPr>
              <a:t>ElasticNet</a:t>
            </a:r>
            <a:r>
              <a:rPr lang="en-US" sz="1800" b="1" dirty="0">
                <a:latin typeface="Calibri"/>
              </a:rPr>
              <a:t> Regression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: </a:t>
            </a:r>
            <a:endParaRPr lang="en-IN" sz="18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D295-5F31-5A42-E0C6-4A347A5DBF6F}"/>
              </a:ext>
            </a:extLst>
          </p:cNvPr>
          <p:cNvSpPr txBox="1"/>
          <p:nvPr/>
        </p:nvSpPr>
        <p:spPr>
          <a:xfrm>
            <a:off x="1848266" y="2528960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Set: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AD962-7B67-FB3C-DA8A-38A8A45D9F21}"/>
              </a:ext>
            </a:extLst>
          </p:cNvPr>
          <p:cNvSpPr txBox="1"/>
          <p:nvPr/>
        </p:nvSpPr>
        <p:spPr>
          <a:xfrm>
            <a:off x="1848266" y="3865913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Set:-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2B2DE-474C-B991-DEF5-5DDECCA4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5" y="2528960"/>
            <a:ext cx="5846601" cy="92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3E728-A32A-050F-E798-3048BFD5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865" y="4132800"/>
            <a:ext cx="5846601" cy="954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A3921-1BDF-E669-7D94-D2798B579F8A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59F34-91BD-A106-668B-3E788FCE1001}"/>
              </a:ext>
            </a:extLst>
          </p:cNvPr>
          <p:cNvSpPr txBox="1"/>
          <p:nvPr/>
        </p:nvSpPr>
        <p:spPr>
          <a:xfrm>
            <a:off x="1382643" y="5202866"/>
            <a:ext cx="10056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Elastic net linear regression uses the penalties from both the lasso and ridge techniques to regularize regression models.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45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6445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225" name="Oval 224"/>
          <p:cNvSpPr/>
          <p:nvPr/>
        </p:nvSpPr>
        <p:spPr>
          <a:xfrm>
            <a:off x="1810682" y="49675"/>
            <a:ext cx="1554999" cy="15549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4" name="Group 3"/>
          <p:cNvGrpSpPr/>
          <p:nvPr/>
        </p:nvGrpSpPr>
        <p:grpSpPr>
          <a:xfrm>
            <a:off x="3630427" y="464132"/>
            <a:ext cx="3616347" cy="788722"/>
            <a:chOff x="410485" y="2054845"/>
            <a:chExt cx="1612109" cy="1051626"/>
          </a:xfrm>
        </p:grpSpPr>
        <p:sp>
          <p:nvSpPr>
            <p:cNvPr id="5" name="TextBox 4"/>
            <p:cNvSpPr txBox="1"/>
            <p:nvPr/>
          </p:nvSpPr>
          <p:spPr>
            <a:xfrm>
              <a:off x="410485" y="2490920"/>
              <a:ext cx="1612109" cy="61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Aspiring Data Scientist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56" y="2054845"/>
              <a:ext cx="1554316" cy="61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Shivraj G Patil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15617" y="2338108"/>
            <a:ext cx="4766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 defTabSz="685783">
              <a:buFont typeface="Wingdings" panose="05000000000000000000" pitchFamily="2" charset="2"/>
              <a:buChar char="§"/>
              <a:defRPr/>
            </a:pPr>
            <a:r>
              <a:rPr lang="en-IN" sz="1400" b="1" dirty="0" err="1">
                <a:latin typeface="+mj-lt"/>
              </a:rPr>
              <a:t>B.Tech</a:t>
            </a:r>
            <a:r>
              <a:rPr lang="en-IN" sz="1400" b="1" dirty="0">
                <a:latin typeface="+mj-lt"/>
              </a:rPr>
              <a:t> Automobile Engineering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(2017-2021) from Symbiosis Skills and Professional University, Pune</a:t>
            </a:r>
          </a:p>
          <a:p>
            <a:pPr marL="214308" indent="-214308" defTabSz="685783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latin typeface="+mj-lt"/>
              </a:rPr>
              <a:t>HSC Science(2017), Jaihind Jr College of Science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214308" indent="-214308" defTabSz="685783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latin typeface="+mj-lt"/>
              </a:rPr>
              <a:t>SSC(2015) , Canossa Convent High School</a:t>
            </a:r>
            <a:endParaRPr lang="en-IN" sz="12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02544" y="4190087"/>
            <a:ext cx="122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65043" y="4797627"/>
            <a:ext cx="2348189" cy="660114"/>
            <a:chOff x="4914974" y="5540308"/>
            <a:chExt cx="2920262" cy="820934"/>
          </a:xfrm>
        </p:grpSpPr>
        <p:grpSp>
          <p:nvGrpSpPr>
            <p:cNvPr id="72" name="Group 71"/>
            <p:cNvGrpSpPr/>
            <p:nvPr/>
          </p:nvGrpSpPr>
          <p:grpSpPr>
            <a:xfrm>
              <a:off x="5176234" y="5540308"/>
              <a:ext cx="2411531" cy="337692"/>
              <a:chOff x="5176234" y="5540308"/>
              <a:chExt cx="2411531" cy="337692"/>
            </a:xfrm>
          </p:grpSpPr>
          <p:sp>
            <p:nvSpPr>
              <p:cNvPr id="78" name="Freeform 234"/>
              <p:cNvSpPr>
                <a:spLocks noEditPoints="1"/>
              </p:cNvSpPr>
              <p:nvPr/>
            </p:nvSpPr>
            <p:spPr bwMode="auto">
              <a:xfrm>
                <a:off x="5176234" y="5587184"/>
                <a:ext cx="400696" cy="243941"/>
              </a:xfrm>
              <a:custGeom>
                <a:avLst/>
                <a:gdLst>
                  <a:gd name="T0" fmla="*/ 1137 w 1150"/>
                  <a:gd name="T1" fmla="*/ 104 h 700"/>
                  <a:gd name="T2" fmla="*/ 1112 w 1150"/>
                  <a:gd name="T3" fmla="*/ 104 h 700"/>
                  <a:gd name="T4" fmla="*/ 900 w 1150"/>
                  <a:gd name="T5" fmla="*/ 231 h 700"/>
                  <a:gd name="T6" fmla="*/ 900 w 1150"/>
                  <a:gd name="T7" fmla="*/ 75 h 700"/>
                  <a:gd name="T8" fmla="*/ 825 w 1150"/>
                  <a:gd name="T9" fmla="*/ 0 h 700"/>
                  <a:gd name="T10" fmla="*/ 75 w 1150"/>
                  <a:gd name="T11" fmla="*/ 0 h 700"/>
                  <a:gd name="T12" fmla="*/ 0 w 1150"/>
                  <a:gd name="T13" fmla="*/ 75 h 700"/>
                  <a:gd name="T14" fmla="*/ 0 w 1150"/>
                  <a:gd name="T15" fmla="*/ 625 h 700"/>
                  <a:gd name="T16" fmla="*/ 75 w 1150"/>
                  <a:gd name="T17" fmla="*/ 700 h 700"/>
                  <a:gd name="T18" fmla="*/ 825 w 1150"/>
                  <a:gd name="T19" fmla="*/ 700 h 700"/>
                  <a:gd name="T20" fmla="*/ 900 w 1150"/>
                  <a:gd name="T21" fmla="*/ 625 h 700"/>
                  <a:gd name="T22" fmla="*/ 900 w 1150"/>
                  <a:gd name="T23" fmla="*/ 469 h 700"/>
                  <a:gd name="T24" fmla="*/ 1112 w 1150"/>
                  <a:gd name="T25" fmla="*/ 597 h 700"/>
                  <a:gd name="T26" fmla="*/ 1125 w 1150"/>
                  <a:gd name="T27" fmla="*/ 600 h 700"/>
                  <a:gd name="T28" fmla="*/ 1137 w 1150"/>
                  <a:gd name="T29" fmla="*/ 597 h 700"/>
                  <a:gd name="T30" fmla="*/ 1150 w 1150"/>
                  <a:gd name="T31" fmla="*/ 575 h 700"/>
                  <a:gd name="T32" fmla="*/ 1150 w 1150"/>
                  <a:gd name="T33" fmla="*/ 125 h 700"/>
                  <a:gd name="T34" fmla="*/ 1137 w 1150"/>
                  <a:gd name="T35" fmla="*/ 104 h 700"/>
                  <a:gd name="T36" fmla="*/ 850 w 1150"/>
                  <a:gd name="T37" fmla="*/ 625 h 700"/>
                  <a:gd name="T38" fmla="*/ 825 w 1150"/>
                  <a:gd name="T39" fmla="*/ 650 h 700"/>
                  <a:gd name="T40" fmla="*/ 75 w 1150"/>
                  <a:gd name="T41" fmla="*/ 650 h 700"/>
                  <a:gd name="T42" fmla="*/ 50 w 1150"/>
                  <a:gd name="T43" fmla="*/ 625 h 700"/>
                  <a:gd name="T44" fmla="*/ 50 w 1150"/>
                  <a:gd name="T45" fmla="*/ 75 h 700"/>
                  <a:gd name="T46" fmla="*/ 75 w 1150"/>
                  <a:gd name="T47" fmla="*/ 50 h 700"/>
                  <a:gd name="T48" fmla="*/ 825 w 1150"/>
                  <a:gd name="T49" fmla="*/ 50 h 700"/>
                  <a:gd name="T50" fmla="*/ 850 w 1150"/>
                  <a:gd name="T51" fmla="*/ 75 h 700"/>
                  <a:gd name="T52" fmla="*/ 850 w 1150"/>
                  <a:gd name="T53" fmla="*/ 625 h 700"/>
                  <a:gd name="T54" fmla="*/ 1100 w 1150"/>
                  <a:gd name="T55" fmla="*/ 531 h 700"/>
                  <a:gd name="T56" fmla="*/ 900 w 1150"/>
                  <a:gd name="T57" fmla="*/ 411 h 700"/>
                  <a:gd name="T58" fmla="*/ 900 w 1150"/>
                  <a:gd name="T59" fmla="*/ 289 h 700"/>
                  <a:gd name="T60" fmla="*/ 1100 w 1150"/>
                  <a:gd name="T61" fmla="*/ 169 h 700"/>
                  <a:gd name="T62" fmla="*/ 1100 w 1150"/>
                  <a:gd name="T63" fmla="*/ 531 h 700"/>
                  <a:gd name="T64" fmla="*/ 625 w 1150"/>
                  <a:gd name="T65" fmla="*/ 225 h 700"/>
                  <a:gd name="T66" fmla="*/ 500 w 1150"/>
                  <a:gd name="T67" fmla="*/ 350 h 700"/>
                  <a:gd name="T68" fmla="*/ 525 w 1150"/>
                  <a:gd name="T69" fmla="*/ 425 h 700"/>
                  <a:gd name="T70" fmla="*/ 374 w 1150"/>
                  <a:gd name="T71" fmla="*/ 425 h 700"/>
                  <a:gd name="T72" fmla="*/ 400 w 1150"/>
                  <a:gd name="T73" fmla="*/ 350 h 700"/>
                  <a:gd name="T74" fmla="*/ 275 w 1150"/>
                  <a:gd name="T75" fmla="*/ 225 h 700"/>
                  <a:gd name="T76" fmla="*/ 150 w 1150"/>
                  <a:gd name="T77" fmla="*/ 350 h 700"/>
                  <a:gd name="T78" fmla="*/ 275 w 1150"/>
                  <a:gd name="T79" fmla="*/ 475 h 700"/>
                  <a:gd name="T80" fmla="*/ 625 w 1150"/>
                  <a:gd name="T81" fmla="*/ 475 h 700"/>
                  <a:gd name="T82" fmla="*/ 750 w 1150"/>
                  <a:gd name="T83" fmla="*/ 350 h 700"/>
                  <a:gd name="T84" fmla="*/ 625 w 1150"/>
                  <a:gd name="T85" fmla="*/ 225 h 700"/>
                  <a:gd name="T86" fmla="*/ 275 w 1150"/>
                  <a:gd name="T87" fmla="*/ 425 h 700"/>
                  <a:gd name="T88" fmla="*/ 200 w 1150"/>
                  <a:gd name="T89" fmla="*/ 350 h 700"/>
                  <a:gd name="T90" fmla="*/ 275 w 1150"/>
                  <a:gd name="T91" fmla="*/ 275 h 700"/>
                  <a:gd name="T92" fmla="*/ 350 w 1150"/>
                  <a:gd name="T93" fmla="*/ 350 h 700"/>
                  <a:gd name="T94" fmla="*/ 275 w 1150"/>
                  <a:gd name="T95" fmla="*/ 425 h 700"/>
                  <a:gd name="T96" fmla="*/ 625 w 1150"/>
                  <a:gd name="T97" fmla="*/ 425 h 700"/>
                  <a:gd name="T98" fmla="*/ 550 w 1150"/>
                  <a:gd name="T99" fmla="*/ 350 h 700"/>
                  <a:gd name="T100" fmla="*/ 625 w 1150"/>
                  <a:gd name="T101" fmla="*/ 275 h 700"/>
                  <a:gd name="T102" fmla="*/ 700 w 1150"/>
                  <a:gd name="T103" fmla="*/ 350 h 700"/>
                  <a:gd name="T104" fmla="*/ 625 w 1150"/>
                  <a:gd name="T105" fmla="*/ 425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50" h="700">
                    <a:moveTo>
                      <a:pt x="1137" y="104"/>
                    </a:moveTo>
                    <a:cubicBezTo>
                      <a:pt x="1129" y="99"/>
                      <a:pt x="1120" y="99"/>
                      <a:pt x="1112" y="104"/>
                    </a:cubicBezTo>
                    <a:lnTo>
                      <a:pt x="900" y="231"/>
                    </a:lnTo>
                    <a:lnTo>
                      <a:pt x="900" y="75"/>
                    </a:lnTo>
                    <a:cubicBezTo>
                      <a:pt x="900" y="34"/>
                      <a:pt x="866" y="0"/>
                      <a:pt x="825" y="0"/>
                    </a:cubicBezTo>
                    <a:lnTo>
                      <a:pt x="75" y="0"/>
                    </a:lnTo>
                    <a:cubicBezTo>
                      <a:pt x="33" y="0"/>
                      <a:pt x="0" y="34"/>
                      <a:pt x="0" y="75"/>
                    </a:cubicBezTo>
                    <a:lnTo>
                      <a:pt x="0" y="625"/>
                    </a:lnTo>
                    <a:cubicBezTo>
                      <a:pt x="0" y="667"/>
                      <a:pt x="33" y="700"/>
                      <a:pt x="75" y="700"/>
                    </a:cubicBezTo>
                    <a:lnTo>
                      <a:pt x="825" y="700"/>
                    </a:lnTo>
                    <a:cubicBezTo>
                      <a:pt x="866" y="700"/>
                      <a:pt x="900" y="667"/>
                      <a:pt x="900" y="625"/>
                    </a:cubicBezTo>
                    <a:lnTo>
                      <a:pt x="900" y="469"/>
                    </a:lnTo>
                    <a:lnTo>
                      <a:pt x="1112" y="597"/>
                    </a:lnTo>
                    <a:cubicBezTo>
                      <a:pt x="1116" y="599"/>
                      <a:pt x="1120" y="600"/>
                      <a:pt x="1125" y="600"/>
                    </a:cubicBezTo>
                    <a:cubicBezTo>
                      <a:pt x="1129" y="600"/>
                      <a:pt x="1133" y="599"/>
                      <a:pt x="1137" y="597"/>
                    </a:cubicBezTo>
                    <a:cubicBezTo>
                      <a:pt x="1145" y="593"/>
                      <a:pt x="1150" y="584"/>
                      <a:pt x="1150" y="575"/>
                    </a:cubicBezTo>
                    <a:lnTo>
                      <a:pt x="1150" y="125"/>
                    </a:lnTo>
                    <a:cubicBezTo>
                      <a:pt x="1150" y="116"/>
                      <a:pt x="1145" y="108"/>
                      <a:pt x="1137" y="104"/>
                    </a:cubicBezTo>
                    <a:close/>
                    <a:moveTo>
                      <a:pt x="850" y="625"/>
                    </a:moveTo>
                    <a:cubicBezTo>
                      <a:pt x="850" y="639"/>
                      <a:pt x="839" y="650"/>
                      <a:pt x="825" y="650"/>
                    </a:cubicBezTo>
                    <a:lnTo>
                      <a:pt x="75" y="650"/>
                    </a:lnTo>
                    <a:cubicBezTo>
                      <a:pt x="61" y="650"/>
                      <a:pt x="50" y="639"/>
                      <a:pt x="50" y="625"/>
                    </a:cubicBezTo>
                    <a:lnTo>
                      <a:pt x="50" y="75"/>
                    </a:lnTo>
                    <a:cubicBezTo>
                      <a:pt x="50" y="61"/>
                      <a:pt x="61" y="50"/>
                      <a:pt x="75" y="50"/>
                    </a:cubicBezTo>
                    <a:lnTo>
                      <a:pt x="825" y="50"/>
                    </a:lnTo>
                    <a:cubicBezTo>
                      <a:pt x="839" y="50"/>
                      <a:pt x="850" y="61"/>
                      <a:pt x="850" y="75"/>
                    </a:cubicBezTo>
                    <a:lnTo>
                      <a:pt x="850" y="625"/>
                    </a:lnTo>
                    <a:close/>
                    <a:moveTo>
                      <a:pt x="1100" y="531"/>
                    </a:moveTo>
                    <a:lnTo>
                      <a:pt x="900" y="411"/>
                    </a:lnTo>
                    <a:lnTo>
                      <a:pt x="900" y="289"/>
                    </a:lnTo>
                    <a:lnTo>
                      <a:pt x="1100" y="169"/>
                    </a:lnTo>
                    <a:lnTo>
                      <a:pt x="1100" y="531"/>
                    </a:lnTo>
                    <a:close/>
                    <a:moveTo>
                      <a:pt x="625" y="225"/>
                    </a:moveTo>
                    <a:cubicBezTo>
                      <a:pt x="556" y="225"/>
                      <a:pt x="500" y="281"/>
                      <a:pt x="500" y="350"/>
                    </a:cubicBezTo>
                    <a:cubicBezTo>
                      <a:pt x="500" y="379"/>
                      <a:pt x="510" y="404"/>
                      <a:pt x="525" y="425"/>
                    </a:cubicBezTo>
                    <a:lnTo>
                      <a:pt x="374" y="425"/>
                    </a:lnTo>
                    <a:cubicBezTo>
                      <a:pt x="390" y="404"/>
                      <a:pt x="400" y="379"/>
                      <a:pt x="400" y="350"/>
                    </a:cubicBezTo>
                    <a:cubicBezTo>
                      <a:pt x="400" y="281"/>
                      <a:pt x="344" y="225"/>
                      <a:pt x="275" y="225"/>
                    </a:cubicBezTo>
                    <a:cubicBezTo>
                      <a:pt x="206" y="225"/>
                      <a:pt x="150" y="281"/>
                      <a:pt x="150" y="350"/>
                    </a:cubicBezTo>
                    <a:cubicBezTo>
                      <a:pt x="150" y="419"/>
                      <a:pt x="206" y="475"/>
                      <a:pt x="275" y="475"/>
                    </a:cubicBezTo>
                    <a:lnTo>
                      <a:pt x="625" y="475"/>
                    </a:lnTo>
                    <a:cubicBezTo>
                      <a:pt x="694" y="475"/>
                      <a:pt x="750" y="419"/>
                      <a:pt x="750" y="350"/>
                    </a:cubicBezTo>
                    <a:cubicBezTo>
                      <a:pt x="750" y="281"/>
                      <a:pt x="694" y="225"/>
                      <a:pt x="625" y="225"/>
                    </a:cubicBezTo>
                    <a:close/>
                    <a:moveTo>
                      <a:pt x="275" y="425"/>
                    </a:moveTo>
                    <a:cubicBezTo>
                      <a:pt x="233" y="425"/>
                      <a:pt x="200" y="392"/>
                      <a:pt x="200" y="350"/>
                    </a:cubicBezTo>
                    <a:cubicBezTo>
                      <a:pt x="200" y="309"/>
                      <a:pt x="233" y="275"/>
                      <a:pt x="275" y="275"/>
                    </a:cubicBezTo>
                    <a:cubicBezTo>
                      <a:pt x="316" y="275"/>
                      <a:pt x="350" y="309"/>
                      <a:pt x="350" y="350"/>
                    </a:cubicBezTo>
                    <a:cubicBezTo>
                      <a:pt x="350" y="392"/>
                      <a:pt x="316" y="425"/>
                      <a:pt x="275" y="425"/>
                    </a:cubicBezTo>
                    <a:close/>
                    <a:moveTo>
                      <a:pt x="625" y="425"/>
                    </a:moveTo>
                    <a:cubicBezTo>
                      <a:pt x="583" y="425"/>
                      <a:pt x="550" y="392"/>
                      <a:pt x="550" y="350"/>
                    </a:cubicBezTo>
                    <a:cubicBezTo>
                      <a:pt x="550" y="309"/>
                      <a:pt x="583" y="275"/>
                      <a:pt x="625" y="275"/>
                    </a:cubicBezTo>
                    <a:cubicBezTo>
                      <a:pt x="666" y="275"/>
                      <a:pt x="700" y="309"/>
                      <a:pt x="700" y="350"/>
                    </a:cubicBezTo>
                    <a:cubicBezTo>
                      <a:pt x="700" y="392"/>
                      <a:pt x="666" y="425"/>
                      <a:pt x="625" y="425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9" name="Freeform 280"/>
              <p:cNvSpPr>
                <a:spLocks noEditPoints="1"/>
              </p:cNvSpPr>
              <p:nvPr/>
            </p:nvSpPr>
            <p:spPr bwMode="auto">
              <a:xfrm>
                <a:off x="5921889" y="5579658"/>
                <a:ext cx="228192" cy="258992"/>
              </a:xfrm>
              <a:custGeom>
                <a:avLst/>
                <a:gdLst>
                  <a:gd name="T0" fmla="*/ 175 w 176"/>
                  <a:gd name="T1" fmla="*/ 0 h 200"/>
                  <a:gd name="T2" fmla="*/ 50 w 176"/>
                  <a:gd name="T3" fmla="*/ 46 h 200"/>
                  <a:gd name="T4" fmla="*/ 50 w 176"/>
                  <a:gd name="T5" fmla="*/ 144 h 200"/>
                  <a:gd name="T6" fmla="*/ 32 w 176"/>
                  <a:gd name="T7" fmla="*/ 137 h 200"/>
                  <a:gd name="T8" fmla="*/ 0 w 176"/>
                  <a:gd name="T9" fmla="*/ 169 h 200"/>
                  <a:gd name="T10" fmla="*/ 32 w 176"/>
                  <a:gd name="T11" fmla="*/ 200 h 200"/>
                  <a:gd name="T12" fmla="*/ 63 w 176"/>
                  <a:gd name="T13" fmla="*/ 170 h 200"/>
                  <a:gd name="T14" fmla="*/ 63 w 176"/>
                  <a:gd name="T15" fmla="*/ 170 h 200"/>
                  <a:gd name="T16" fmla="*/ 63 w 176"/>
                  <a:gd name="T17" fmla="*/ 169 h 200"/>
                  <a:gd name="T18" fmla="*/ 63 w 176"/>
                  <a:gd name="T19" fmla="*/ 85 h 200"/>
                  <a:gd name="T20" fmla="*/ 163 w 176"/>
                  <a:gd name="T21" fmla="*/ 50 h 200"/>
                  <a:gd name="T22" fmla="*/ 163 w 176"/>
                  <a:gd name="T23" fmla="*/ 106 h 200"/>
                  <a:gd name="T24" fmla="*/ 144 w 176"/>
                  <a:gd name="T25" fmla="*/ 100 h 200"/>
                  <a:gd name="T26" fmla="*/ 113 w 176"/>
                  <a:gd name="T27" fmla="*/ 131 h 200"/>
                  <a:gd name="T28" fmla="*/ 144 w 176"/>
                  <a:gd name="T29" fmla="*/ 162 h 200"/>
                  <a:gd name="T30" fmla="*/ 176 w 176"/>
                  <a:gd name="T31" fmla="*/ 131 h 200"/>
                  <a:gd name="T32" fmla="*/ 175 w 176"/>
                  <a:gd name="T33" fmla="*/ 128 h 200"/>
                  <a:gd name="T34" fmla="*/ 175 w 176"/>
                  <a:gd name="T35" fmla="*/ 128 h 200"/>
                  <a:gd name="T36" fmla="*/ 175 w 176"/>
                  <a:gd name="T37" fmla="*/ 0 h 200"/>
                  <a:gd name="T38" fmla="*/ 163 w 176"/>
                  <a:gd name="T39" fmla="*/ 18 h 200"/>
                  <a:gd name="T40" fmla="*/ 163 w 176"/>
                  <a:gd name="T41" fmla="*/ 36 h 200"/>
                  <a:gd name="T42" fmla="*/ 63 w 176"/>
                  <a:gd name="T43" fmla="*/ 72 h 200"/>
                  <a:gd name="T44" fmla="*/ 63 w 176"/>
                  <a:gd name="T45" fmla="*/ 54 h 200"/>
                  <a:gd name="T46" fmla="*/ 163 w 176"/>
                  <a:gd name="T47" fmla="*/ 18 h 200"/>
                  <a:gd name="T48" fmla="*/ 144 w 176"/>
                  <a:gd name="T49" fmla="*/ 112 h 200"/>
                  <a:gd name="T50" fmla="*/ 163 w 176"/>
                  <a:gd name="T51" fmla="*/ 131 h 200"/>
                  <a:gd name="T52" fmla="*/ 144 w 176"/>
                  <a:gd name="T53" fmla="*/ 150 h 200"/>
                  <a:gd name="T54" fmla="*/ 126 w 176"/>
                  <a:gd name="T55" fmla="*/ 131 h 200"/>
                  <a:gd name="T56" fmla="*/ 144 w 176"/>
                  <a:gd name="T57" fmla="*/ 112 h 200"/>
                  <a:gd name="T58" fmla="*/ 32 w 176"/>
                  <a:gd name="T59" fmla="*/ 150 h 200"/>
                  <a:gd name="T60" fmla="*/ 50 w 176"/>
                  <a:gd name="T61" fmla="*/ 169 h 200"/>
                  <a:gd name="T62" fmla="*/ 32 w 176"/>
                  <a:gd name="T63" fmla="*/ 187 h 200"/>
                  <a:gd name="T64" fmla="*/ 13 w 176"/>
                  <a:gd name="T65" fmla="*/ 169 h 200"/>
                  <a:gd name="T66" fmla="*/ 32 w 176"/>
                  <a:gd name="T67" fmla="*/ 15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200">
                    <a:moveTo>
                      <a:pt x="175" y="0"/>
                    </a:moveTo>
                    <a:lnTo>
                      <a:pt x="50" y="46"/>
                    </a:lnTo>
                    <a:lnTo>
                      <a:pt x="50" y="144"/>
                    </a:lnTo>
                    <a:cubicBezTo>
                      <a:pt x="45" y="140"/>
                      <a:pt x="39" y="137"/>
                      <a:pt x="32" y="137"/>
                    </a:cubicBezTo>
                    <a:cubicBezTo>
                      <a:pt x="14" y="137"/>
                      <a:pt x="0" y="152"/>
                      <a:pt x="0" y="169"/>
                    </a:cubicBezTo>
                    <a:cubicBezTo>
                      <a:pt x="0" y="186"/>
                      <a:pt x="14" y="200"/>
                      <a:pt x="32" y="200"/>
                    </a:cubicBezTo>
                    <a:cubicBezTo>
                      <a:pt x="48" y="200"/>
                      <a:pt x="62" y="187"/>
                      <a:pt x="63" y="170"/>
                    </a:cubicBezTo>
                    <a:lnTo>
                      <a:pt x="63" y="170"/>
                    </a:lnTo>
                    <a:lnTo>
                      <a:pt x="63" y="169"/>
                    </a:lnTo>
                    <a:lnTo>
                      <a:pt x="63" y="85"/>
                    </a:lnTo>
                    <a:lnTo>
                      <a:pt x="163" y="50"/>
                    </a:lnTo>
                    <a:lnTo>
                      <a:pt x="163" y="106"/>
                    </a:lnTo>
                    <a:cubicBezTo>
                      <a:pt x="158" y="102"/>
                      <a:pt x="151" y="100"/>
                      <a:pt x="144" y="100"/>
                    </a:cubicBezTo>
                    <a:cubicBezTo>
                      <a:pt x="127" y="100"/>
                      <a:pt x="113" y="114"/>
                      <a:pt x="113" y="131"/>
                    </a:cubicBezTo>
                    <a:cubicBezTo>
                      <a:pt x="113" y="148"/>
                      <a:pt x="127" y="162"/>
                      <a:pt x="144" y="162"/>
                    </a:cubicBezTo>
                    <a:cubicBezTo>
                      <a:pt x="161" y="162"/>
                      <a:pt x="176" y="148"/>
                      <a:pt x="176" y="131"/>
                    </a:cubicBezTo>
                    <a:cubicBezTo>
                      <a:pt x="176" y="130"/>
                      <a:pt x="175" y="129"/>
                      <a:pt x="175" y="128"/>
                    </a:cubicBezTo>
                    <a:lnTo>
                      <a:pt x="175" y="128"/>
                    </a:lnTo>
                    <a:lnTo>
                      <a:pt x="175" y="0"/>
                    </a:lnTo>
                    <a:close/>
                    <a:moveTo>
                      <a:pt x="163" y="18"/>
                    </a:moveTo>
                    <a:lnTo>
                      <a:pt x="163" y="36"/>
                    </a:lnTo>
                    <a:lnTo>
                      <a:pt x="63" y="72"/>
                    </a:lnTo>
                    <a:lnTo>
                      <a:pt x="63" y="54"/>
                    </a:lnTo>
                    <a:lnTo>
                      <a:pt x="163" y="18"/>
                    </a:lnTo>
                    <a:close/>
                    <a:moveTo>
                      <a:pt x="144" y="112"/>
                    </a:moveTo>
                    <a:cubicBezTo>
                      <a:pt x="155" y="112"/>
                      <a:pt x="163" y="121"/>
                      <a:pt x="163" y="131"/>
                    </a:cubicBezTo>
                    <a:cubicBezTo>
                      <a:pt x="163" y="142"/>
                      <a:pt x="155" y="150"/>
                      <a:pt x="144" y="150"/>
                    </a:cubicBezTo>
                    <a:cubicBezTo>
                      <a:pt x="134" y="150"/>
                      <a:pt x="126" y="142"/>
                      <a:pt x="126" y="131"/>
                    </a:cubicBezTo>
                    <a:cubicBezTo>
                      <a:pt x="126" y="121"/>
                      <a:pt x="134" y="112"/>
                      <a:pt x="144" y="112"/>
                    </a:cubicBezTo>
                    <a:close/>
                    <a:moveTo>
                      <a:pt x="32" y="150"/>
                    </a:moveTo>
                    <a:cubicBezTo>
                      <a:pt x="42" y="150"/>
                      <a:pt x="50" y="158"/>
                      <a:pt x="50" y="169"/>
                    </a:cubicBezTo>
                    <a:cubicBezTo>
                      <a:pt x="50" y="179"/>
                      <a:pt x="42" y="187"/>
                      <a:pt x="32" y="187"/>
                    </a:cubicBezTo>
                    <a:cubicBezTo>
                      <a:pt x="21" y="187"/>
                      <a:pt x="13" y="179"/>
                      <a:pt x="13" y="169"/>
                    </a:cubicBezTo>
                    <a:cubicBezTo>
                      <a:pt x="13" y="158"/>
                      <a:pt x="21" y="150"/>
                      <a:pt x="32" y="15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495040" y="5540308"/>
                <a:ext cx="317396" cy="337692"/>
                <a:chOff x="3557588" y="0"/>
                <a:chExt cx="5014913" cy="5335588"/>
              </a:xfrm>
              <a:solidFill>
                <a:srgbClr val="0182D9"/>
              </a:solidFill>
            </p:grpSpPr>
            <p:sp>
              <p:nvSpPr>
                <p:cNvPr id="82" name="Freeform 326"/>
                <p:cNvSpPr>
                  <a:spLocks/>
                </p:cNvSpPr>
                <p:nvPr/>
              </p:nvSpPr>
              <p:spPr bwMode="auto">
                <a:xfrm>
                  <a:off x="5689601" y="741363"/>
                  <a:ext cx="749300" cy="358775"/>
                </a:xfrm>
                <a:custGeom>
                  <a:avLst/>
                  <a:gdLst>
                    <a:gd name="T0" fmla="*/ 93 w 98"/>
                    <a:gd name="T1" fmla="*/ 24 h 47"/>
                    <a:gd name="T2" fmla="*/ 5 w 98"/>
                    <a:gd name="T3" fmla="*/ 24 h 47"/>
                    <a:gd name="T4" fmla="*/ 5 w 98"/>
                    <a:gd name="T5" fmla="*/ 42 h 47"/>
                    <a:gd name="T6" fmla="*/ 23 w 98"/>
                    <a:gd name="T7" fmla="*/ 42 h 47"/>
                    <a:gd name="T8" fmla="*/ 75 w 98"/>
                    <a:gd name="T9" fmla="*/ 42 h 47"/>
                    <a:gd name="T10" fmla="*/ 93 w 98"/>
                    <a:gd name="T11" fmla="*/ 42 h 47"/>
                    <a:gd name="T12" fmla="*/ 93 w 98"/>
                    <a:gd name="T13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7">
                      <a:moveTo>
                        <a:pt x="93" y="24"/>
                      </a:moveTo>
                      <a:cubicBezTo>
                        <a:pt x="69" y="0"/>
                        <a:pt x="30" y="0"/>
                        <a:pt x="5" y="24"/>
                      </a:cubicBezTo>
                      <a:cubicBezTo>
                        <a:pt x="0" y="29"/>
                        <a:pt x="0" y="37"/>
                        <a:pt x="5" y="42"/>
                      </a:cubicBezTo>
                      <a:cubicBezTo>
                        <a:pt x="10" y="47"/>
                        <a:pt x="18" y="47"/>
                        <a:pt x="23" y="42"/>
                      </a:cubicBezTo>
                      <a:cubicBezTo>
                        <a:pt x="38" y="27"/>
                        <a:pt x="62" y="27"/>
                        <a:pt x="75" y="42"/>
                      </a:cubicBezTo>
                      <a:cubicBezTo>
                        <a:pt x="80" y="47"/>
                        <a:pt x="88" y="47"/>
                        <a:pt x="93" y="42"/>
                      </a:cubicBezTo>
                      <a:cubicBezTo>
                        <a:pt x="98" y="37"/>
                        <a:pt x="98" y="28"/>
                        <a:pt x="93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83" name="Freeform 327"/>
                <p:cNvSpPr>
                  <a:spLocks noEditPoints="1"/>
                </p:cNvSpPr>
                <p:nvPr/>
              </p:nvSpPr>
              <p:spPr bwMode="auto">
                <a:xfrm>
                  <a:off x="3557588" y="0"/>
                  <a:ext cx="5014913" cy="5335588"/>
                </a:xfrm>
                <a:custGeom>
                  <a:avLst/>
                  <a:gdLst>
                    <a:gd name="T0" fmla="*/ 544 w 656"/>
                    <a:gd name="T1" fmla="*/ 331 h 698"/>
                    <a:gd name="T2" fmla="*/ 508 w 656"/>
                    <a:gd name="T3" fmla="*/ 229 h 698"/>
                    <a:gd name="T4" fmla="*/ 472 w 656"/>
                    <a:gd name="T5" fmla="*/ 273 h 698"/>
                    <a:gd name="T6" fmla="*/ 410 w 656"/>
                    <a:gd name="T7" fmla="*/ 150 h 698"/>
                    <a:gd name="T8" fmla="*/ 246 w 656"/>
                    <a:gd name="T9" fmla="*/ 148 h 698"/>
                    <a:gd name="T10" fmla="*/ 184 w 656"/>
                    <a:gd name="T11" fmla="*/ 270 h 698"/>
                    <a:gd name="T12" fmla="*/ 148 w 656"/>
                    <a:gd name="T13" fmla="*/ 226 h 698"/>
                    <a:gd name="T14" fmla="*/ 112 w 656"/>
                    <a:gd name="T15" fmla="*/ 329 h 698"/>
                    <a:gd name="T16" fmla="*/ 5 w 656"/>
                    <a:gd name="T17" fmla="*/ 450 h 698"/>
                    <a:gd name="T18" fmla="*/ 44 w 656"/>
                    <a:gd name="T19" fmla="*/ 476 h 698"/>
                    <a:gd name="T20" fmla="*/ 277 w 656"/>
                    <a:gd name="T21" fmla="*/ 531 h 698"/>
                    <a:gd name="T22" fmla="*/ 184 w 656"/>
                    <a:gd name="T23" fmla="*/ 601 h 698"/>
                    <a:gd name="T24" fmla="*/ 189 w 656"/>
                    <a:gd name="T25" fmla="*/ 669 h 698"/>
                    <a:gd name="T26" fmla="*/ 200 w 656"/>
                    <a:gd name="T27" fmla="*/ 671 h 698"/>
                    <a:gd name="T28" fmla="*/ 328 w 656"/>
                    <a:gd name="T29" fmla="*/ 698 h 698"/>
                    <a:gd name="T30" fmla="*/ 456 w 656"/>
                    <a:gd name="T31" fmla="*/ 671 h 698"/>
                    <a:gd name="T32" fmla="*/ 467 w 656"/>
                    <a:gd name="T33" fmla="*/ 669 h 698"/>
                    <a:gd name="T34" fmla="*/ 472 w 656"/>
                    <a:gd name="T35" fmla="*/ 601 h 698"/>
                    <a:gd name="T36" fmla="*/ 379 w 656"/>
                    <a:gd name="T37" fmla="*/ 531 h 698"/>
                    <a:gd name="T38" fmla="*/ 612 w 656"/>
                    <a:gd name="T39" fmla="*/ 476 h 698"/>
                    <a:gd name="T40" fmla="*/ 651 w 656"/>
                    <a:gd name="T41" fmla="*/ 450 h 698"/>
                    <a:gd name="T42" fmla="*/ 497 w 656"/>
                    <a:gd name="T43" fmla="*/ 264 h 698"/>
                    <a:gd name="T44" fmla="*/ 519 w 656"/>
                    <a:gd name="T45" fmla="*/ 264 h 698"/>
                    <a:gd name="T46" fmla="*/ 496 w 656"/>
                    <a:gd name="T47" fmla="*/ 291 h 698"/>
                    <a:gd name="T48" fmla="*/ 497 w 656"/>
                    <a:gd name="T49" fmla="*/ 264 h 698"/>
                    <a:gd name="T50" fmla="*/ 148 w 656"/>
                    <a:gd name="T51" fmla="*/ 253 h 698"/>
                    <a:gd name="T52" fmla="*/ 159 w 656"/>
                    <a:gd name="T53" fmla="*/ 291 h 698"/>
                    <a:gd name="T54" fmla="*/ 136 w 656"/>
                    <a:gd name="T55" fmla="*/ 264 h 698"/>
                    <a:gd name="T56" fmla="*/ 43 w 656"/>
                    <a:gd name="T57" fmla="*/ 455 h 698"/>
                    <a:gd name="T58" fmla="*/ 34 w 656"/>
                    <a:gd name="T59" fmla="*/ 428 h 698"/>
                    <a:gd name="T60" fmla="*/ 267 w 656"/>
                    <a:gd name="T61" fmla="*/ 438 h 698"/>
                    <a:gd name="T62" fmla="*/ 43 w 656"/>
                    <a:gd name="T63" fmla="*/ 455 h 698"/>
                    <a:gd name="T64" fmla="*/ 208 w 656"/>
                    <a:gd name="T65" fmla="*/ 610 h 698"/>
                    <a:gd name="T66" fmla="*/ 291 w 656"/>
                    <a:gd name="T67" fmla="*/ 619 h 698"/>
                    <a:gd name="T68" fmla="*/ 328 w 656"/>
                    <a:gd name="T69" fmla="*/ 671 h 698"/>
                    <a:gd name="T70" fmla="*/ 328 w 656"/>
                    <a:gd name="T71" fmla="*/ 24 h 698"/>
                    <a:gd name="T72" fmla="*/ 328 w 656"/>
                    <a:gd name="T73" fmla="*/ 671 h 698"/>
                    <a:gd name="T74" fmla="*/ 448 w 656"/>
                    <a:gd name="T75" fmla="*/ 645 h 698"/>
                    <a:gd name="T76" fmla="*/ 376 w 656"/>
                    <a:gd name="T77" fmla="*/ 561 h 698"/>
                    <a:gd name="T78" fmla="*/ 627 w 656"/>
                    <a:gd name="T79" fmla="*/ 444 h 698"/>
                    <a:gd name="T80" fmla="*/ 389 w 656"/>
                    <a:gd name="T81" fmla="*/ 438 h 698"/>
                    <a:gd name="T82" fmla="*/ 404 w 656"/>
                    <a:gd name="T83" fmla="*/ 248 h 698"/>
                    <a:gd name="T84" fmla="*/ 627 w 656"/>
                    <a:gd name="T85" fmla="*/ 444 h 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56" h="698">
                      <a:moveTo>
                        <a:pt x="638" y="409"/>
                      </a:moveTo>
                      <a:lnTo>
                        <a:pt x="544" y="331"/>
                      </a:lnTo>
                      <a:lnTo>
                        <a:pt x="544" y="265"/>
                      </a:lnTo>
                      <a:cubicBezTo>
                        <a:pt x="544" y="245"/>
                        <a:pt x="528" y="229"/>
                        <a:pt x="508" y="229"/>
                      </a:cubicBezTo>
                      <a:cubicBezTo>
                        <a:pt x="488" y="229"/>
                        <a:pt x="472" y="245"/>
                        <a:pt x="472" y="265"/>
                      </a:cubicBezTo>
                      <a:lnTo>
                        <a:pt x="472" y="273"/>
                      </a:lnTo>
                      <a:lnTo>
                        <a:pt x="407" y="219"/>
                      </a:lnTo>
                      <a:cubicBezTo>
                        <a:pt x="409" y="184"/>
                        <a:pt x="410" y="159"/>
                        <a:pt x="410" y="150"/>
                      </a:cubicBezTo>
                      <a:cubicBezTo>
                        <a:pt x="411" y="96"/>
                        <a:pt x="377" y="0"/>
                        <a:pt x="328" y="0"/>
                      </a:cubicBezTo>
                      <a:cubicBezTo>
                        <a:pt x="279" y="0"/>
                        <a:pt x="246" y="96"/>
                        <a:pt x="246" y="148"/>
                      </a:cubicBezTo>
                      <a:cubicBezTo>
                        <a:pt x="246" y="156"/>
                        <a:pt x="247" y="183"/>
                        <a:pt x="249" y="216"/>
                      </a:cubicBezTo>
                      <a:lnTo>
                        <a:pt x="184" y="270"/>
                      </a:lnTo>
                      <a:lnTo>
                        <a:pt x="184" y="263"/>
                      </a:lnTo>
                      <a:cubicBezTo>
                        <a:pt x="184" y="242"/>
                        <a:pt x="168" y="226"/>
                        <a:pt x="148" y="226"/>
                      </a:cubicBezTo>
                      <a:cubicBezTo>
                        <a:pt x="128" y="226"/>
                        <a:pt x="112" y="243"/>
                        <a:pt x="112" y="263"/>
                      </a:cubicBezTo>
                      <a:lnTo>
                        <a:pt x="112" y="329"/>
                      </a:lnTo>
                      <a:lnTo>
                        <a:pt x="18" y="406"/>
                      </a:lnTo>
                      <a:cubicBezTo>
                        <a:pt x="4" y="418"/>
                        <a:pt x="0" y="435"/>
                        <a:pt x="5" y="450"/>
                      </a:cubicBezTo>
                      <a:cubicBezTo>
                        <a:pt x="12" y="466"/>
                        <a:pt x="25" y="476"/>
                        <a:pt x="43" y="476"/>
                      </a:cubicBezTo>
                      <a:lnTo>
                        <a:pt x="44" y="476"/>
                      </a:lnTo>
                      <a:cubicBezTo>
                        <a:pt x="117" y="466"/>
                        <a:pt x="192" y="461"/>
                        <a:pt x="268" y="459"/>
                      </a:cubicBezTo>
                      <a:cubicBezTo>
                        <a:pt x="270" y="486"/>
                        <a:pt x="273" y="510"/>
                        <a:pt x="277" y="531"/>
                      </a:cubicBezTo>
                      <a:lnTo>
                        <a:pt x="189" y="591"/>
                      </a:lnTo>
                      <a:cubicBezTo>
                        <a:pt x="185" y="594"/>
                        <a:pt x="184" y="598"/>
                        <a:pt x="184" y="601"/>
                      </a:cubicBezTo>
                      <a:lnTo>
                        <a:pt x="184" y="659"/>
                      </a:lnTo>
                      <a:cubicBezTo>
                        <a:pt x="184" y="662"/>
                        <a:pt x="185" y="666"/>
                        <a:pt x="189" y="669"/>
                      </a:cubicBezTo>
                      <a:cubicBezTo>
                        <a:pt x="192" y="670"/>
                        <a:pt x="194" y="671"/>
                        <a:pt x="197" y="671"/>
                      </a:cubicBezTo>
                      <a:lnTo>
                        <a:pt x="200" y="671"/>
                      </a:lnTo>
                      <a:lnTo>
                        <a:pt x="296" y="641"/>
                      </a:lnTo>
                      <a:cubicBezTo>
                        <a:pt x="308" y="698"/>
                        <a:pt x="319" y="698"/>
                        <a:pt x="328" y="698"/>
                      </a:cubicBezTo>
                      <a:cubicBezTo>
                        <a:pt x="337" y="698"/>
                        <a:pt x="348" y="698"/>
                        <a:pt x="361" y="641"/>
                      </a:cubicBezTo>
                      <a:lnTo>
                        <a:pt x="456" y="671"/>
                      </a:lnTo>
                      <a:lnTo>
                        <a:pt x="459" y="671"/>
                      </a:lnTo>
                      <a:cubicBezTo>
                        <a:pt x="462" y="671"/>
                        <a:pt x="464" y="670"/>
                        <a:pt x="467" y="669"/>
                      </a:cubicBezTo>
                      <a:cubicBezTo>
                        <a:pt x="469" y="666"/>
                        <a:pt x="472" y="662"/>
                        <a:pt x="472" y="659"/>
                      </a:cubicBezTo>
                      <a:lnTo>
                        <a:pt x="472" y="601"/>
                      </a:lnTo>
                      <a:cubicBezTo>
                        <a:pt x="472" y="598"/>
                        <a:pt x="469" y="594"/>
                        <a:pt x="467" y="591"/>
                      </a:cubicBezTo>
                      <a:lnTo>
                        <a:pt x="379" y="531"/>
                      </a:lnTo>
                      <a:cubicBezTo>
                        <a:pt x="382" y="510"/>
                        <a:pt x="384" y="486"/>
                        <a:pt x="388" y="459"/>
                      </a:cubicBezTo>
                      <a:cubicBezTo>
                        <a:pt x="464" y="461"/>
                        <a:pt x="539" y="466"/>
                        <a:pt x="612" y="476"/>
                      </a:cubicBezTo>
                      <a:lnTo>
                        <a:pt x="613" y="476"/>
                      </a:lnTo>
                      <a:cubicBezTo>
                        <a:pt x="631" y="476"/>
                        <a:pt x="644" y="466"/>
                        <a:pt x="651" y="450"/>
                      </a:cubicBezTo>
                      <a:cubicBezTo>
                        <a:pt x="656" y="436"/>
                        <a:pt x="651" y="419"/>
                        <a:pt x="638" y="409"/>
                      </a:cubicBezTo>
                      <a:close/>
                      <a:moveTo>
                        <a:pt x="497" y="264"/>
                      </a:moveTo>
                      <a:cubicBezTo>
                        <a:pt x="497" y="258"/>
                        <a:pt x="502" y="253"/>
                        <a:pt x="508" y="253"/>
                      </a:cubicBezTo>
                      <a:cubicBezTo>
                        <a:pt x="514" y="253"/>
                        <a:pt x="519" y="258"/>
                        <a:pt x="519" y="264"/>
                      </a:cubicBezTo>
                      <a:lnTo>
                        <a:pt x="519" y="310"/>
                      </a:lnTo>
                      <a:lnTo>
                        <a:pt x="496" y="291"/>
                      </a:lnTo>
                      <a:lnTo>
                        <a:pt x="496" y="264"/>
                      </a:lnTo>
                      <a:lnTo>
                        <a:pt x="497" y="264"/>
                      </a:lnTo>
                      <a:close/>
                      <a:moveTo>
                        <a:pt x="137" y="264"/>
                      </a:moveTo>
                      <a:cubicBezTo>
                        <a:pt x="137" y="258"/>
                        <a:pt x="142" y="253"/>
                        <a:pt x="148" y="253"/>
                      </a:cubicBezTo>
                      <a:cubicBezTo>
                        <a:pt x="154" y="253"/>
                        <a:pt x="159" y="258"/>
                        <a:pt x="159" y="264"/>
                      </a:cubicBezTo>
                      <a:lnTo>
                        <a:pt x="159" y="291"/>
                      </a:lnTo>
                      <a:lnTo>
                        <a:pt x="136" y="310"/>
                      </a:lnTo>
                      <a:lnTo>
                        <a:pt x="136" y="264"/>
                      </a:lnTo>
                      <a:lnTo>
                        <a:pt x="137" y="264"/>
                      </a:lnTo>
                      <a:close/>
                      <a:moveTo>
                        <a:pt x="43" y="455"/>
                      </a:moveTo>
                      <a:cubicBezTo>
                        <a:pt x="33" y="455"/>
                        <a:pt x="29" y="447"/>
                        <a:pt x="29" y="445"/>
                      </a:cubicBezTo>
                      <a:cubicBezTo>
                        <a:pt x="28" y="443"/>
                        <a:pt x="26" y="434"/>
                        <a:pt x="34" y="428"/>
                      </a:cubicBezTo>
                      <a:lnTo>
                        <a:pt x="252" y="248"/>
                      </a:lnTo>
                      <a:cubicBezTo>
                        <a:pt x="256" y="301"/>
                        <a:pt x="261" y="370"/>
                        <a:pt x="267" y="438"/>
                      </a:cubicBezTo>
                      <a:lnTo>
                        <a:pt x="267" y="438"/>
                      </a:lnTo>
                      <a:cubicBezTo>
                        <a:pt x="191" y="439"/>
                        <a:pt x="116" y="445"/>
                        <a:pt x="43" y="455"/>
                      </a:cubicBezTo>
                      <a:close/>
                      <a:moveTo>
                        <a:pt x="208" y="645"/>
                      </a:moveTo>
                      <a:lnTo>
                        <a:pt x="208" y="610"/>
                      </a:lnTo>
                      <a:lnTo>
                        <a:pt x="281" y="560"/>
                      </a:lnTo>
                      <a:cubicBezTo>
                        <a:pt x="284" y="584"/>
                        <a:pt x="287" y="603"/>
                        <a:pt x="291" y="619"/>
                      </a:cubicBezTo>
                      <a:lnTo>
                        <a:pt x="208" y="645"/>
                      </a:lnTo>
                      <a:close/>
                      <a:moveTo>
                        <a:pt x="328" y="671"/>
                      </a:moveTo>
                      <a:cubicBezTo>
                        <a:pt x="299" y="613"/>
                        <a:pt x="269" y="209"/>
                        <a:pt x="269" y="148"/>
                      </a:cubicBezTo>
                      <a:cubicBezTo>
                        <a:pt x="269" y="100"/>
                        <a:pt x="301" y="24"/>
                        <a:pt x="328" y="24"/>
                      </a:cubicBezTo>
                      <a:cubicBezTo>
                        <a:pt x="356" y="24"/>
                        <a:pt x="387" y="100"/>
                        <a:pt x="387" y="148"/>
                      </a:cubicBezTo>
                      <a:cubicBezTo>
                        <a:pt x="387" y="209"/>
                        <a:pt x="357" y="613"/>
                        <a:pt x="328" y="671"/>
                      </a:cubicBezTo>
                      <a:close/>
                      <a:moveTo>
                        <a:pt x="448" y="610"/>
                      </a:moveTo>
                      <a:lnTo>
                        <a:pt x="448" y="645"/>
                      </a:lnTo>
                      <a:lnTo>
                        <a:pt x="366" y="620"/>
                      </a:lnTo>
                      <a:cubicBezTo>
                        <a:pt x="368" y="604"/>
                        <a:pt x="372" y="585"/>
                        <a:pt x="376" y="561"/>
                      </a:cubicBezTo>
                      <a:lnTo>
                        <a:pt x="448" y="610"/>
                      </a:lnTo>
                      <a:close/>
                      <a:moveTo>
                        <a:pt x="627" y="444"/>
                      </a:moveTo>
                      <a:cubicBezTo>
                        <a:pt x="626" y="446"/>
                        <a:pt x="622" y="454"/>
                        <a:pt x="613" y="454"/>
                      </a:cubicBezTo>
                      <a:cubicBezTo>
                        <a:pt x="541" y="445"/>
                        <a:pt x="466" y="439"/>
                        <a:pt x="389" y="438"/>
                      </a:cubicBezTo>
                      <a:lnTo>
                        <a:pt x="389" y="438"/>
                      </a:lnTo>
                      <a:cubicBezTo>
                        <a:pt x="396" y="370"/>
                        <a:pt x="402" y="301"/>
                        <a:pt x="404" y="248"/>
                      </a:cubicBezTo>
                      <a:lnTo>
                        <a:pt x="622" y="428"/>
                      </a:lnTo>
                      <a:cubicBezTo>
                        <a:pt x="631" y="434"/>
                        <a:pt x="628" y="441"/>
                        <a:pt x="627" y="44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sp>
            <p:nvSpPr>
              <p:cNvPr id="81" name="Freeform 371"/>
              <p:cNvSpPr>
                <a:spLocks noEditPoints="1"/>
              </p:cNvSpPr>
              <p:nvPr/>
            </p:nvSpPr>
            <p:spPr bwMode="auto">
              <a:xfrm>
                <a:off x="7157395" y="5596619"/>
                <a:ext cx="430370" cy="225070"/>
              </a:xfrm>
              <a:custGeom>
                <a:avLst/>
                <a:gdLst>
                  <a:gd name="T0" fmla="*/ 914 w 1222"/>
                  <a:gd name="T1" fmla="*/ 171 h 639"/>
                  <a:gd name="T2" fmla="*/ 888 w 1222"/>
                  <a:gd name="T3" fmla="*/ 116 h 639"/>
                  <a:gd name="T4" fmla="*/ 925 w 1222"/>
                  <a:gd name="T5" fmla="*/ 27 h 639"/>
                  <a:gd name="T6" fmla="*/ 953 w 1222"/>
                  <a:gd name="T7" fmla="*/ 33 h 639"/>
                  <a:gd name="T8" fmla="*/ 846 w 1222"/>
                  <a:gd name="T9" fmla="*/ 20 h 639"/>
                  <a:gd name="T10" fmla="*/ 844 w 1222"/>
                  <a:gd name="T11" fmla="*/ 20 h 639"/>
                  <a:gd name="T12" fmla="*/ 812 w 1222"/>
                  <a:gd name="T13" fmla="*/ 34 h 639"/>
                  <a:gd name="T14" fmla="*/ 457 w 1222"/>
                  <a:gd name="T15" fmla="*/ 171 h 639"/>
                  <a:gd name="T16" fmla="*/ 410 w 1222"/>
                  <a:gd name="T17" fmla="*/ 77 h 639"/>
                  <a:gd name="T18" fmla="*/ 446 w 1222"/>
                  <a:gd name="T19" fmla="*/ 66 h 639"/>
                  <a:gd name="T20" fmla="*/ 511 w 1222"/>
                  <a:gd name="T21" fmla="*/ 58 h 639"/>
                  <a:gd name="T22" fmla="*/ 391 w 1222"/>
                  <a:gd name="T23" fmla="*/ 47 h 639"/>
                  <a:gd name="T24" fmla="*/ 345 w 1222"/>
                  <a:gd name="T25" fmla="*/ 56 h 639"/>
                  <a:gd name="T26" fmla="*/ 384 w 1222"/>
                  <a:gd name="T27" fmla="*/ 78 h 639"/>
                  <a:gd name="T28" fmla="*/ 401 w 1222"/>
                  <a:gd name="T29" fmla="*/ 225 h 639"/>
                  <a:gd name="T30" fmla="*/ 0 w 1222"/>
                  <a:gd name="T31" fmla="*/ 400 h 639"/>
                  <a:gd name="T32" fmla="*/ 477 w 1222"/>
                  <a:gd name="T33" fmla="*/ 409 h 639"/>
                  <a:gd name="T34" fmla="*/ 561 w 1222"/>
                  <a:gd name="T35" fmla="*/ 456 h 639"/>
                  <a:gd name="T36" fmla="*/ 605 w 1222"/>
                  <a:gd name="T37" fmla="*/ 365 h 639"/>
                  <a:gd name="T38" fmla="*/ 862 w 1222"/>
                  <a:gd name="T39" fmla="*/ 148 h 639"/>
                  <a:gd name="T40" fmla="*/ 897 w 1222"/>
                  <a:gd name="T41" fmla="*/ 177 h 639"/>
                  <a:gd name="T42" fmla="*/ 983 w 1222"/>
                  <a:gd name="T43" fmla="*/ 639 h 639"/>
                  <a:gd name="T44" fmla="*/ 983 w 1222"/>
                  <a:gd name="T45" fmla="*/ 161 h 639"/>
                  <a:gd name="T46" fmla="*/ 38 w 1222"/>
                  <a:gd name="T47" fmla="*/ 400 h 639"/>
                  <a:gd name="T48" fmla="*/ 375 w 1222"/>
                  <a:gd name="T49" fmla="*/ 251 h 639"/>
                  <a:gd name="T50" fmla="*/ 239 w 1222"/>
                  <a:gd name="T51" fmla="*/ 363 h 639"/>
                  <a:gd name="T52" fmla="*/ 239 w 1222"/>
                  <a:gd name="T53" fmla="*/ 437 h 639"/>
                  <a:gd name="T54" fmla="*/ 440 w 1222"/>
                  <a:gd name="T55" fmla="*/ 409 h 639"/>
                  <a:gd name="T56" fmla="*/ 275 w 1222"/>
                  <a:gd name="T57" fmla="*/ 391 h 639"/>
                  <a:gd name="T58" fmla="*/ 388 w 1222"/>
                  <a:gd name="T59" fmla="*/ 264 h 639"/>
                  <a:gd name="T60" fmla="*/ 275 w 1222"/>
                  <a:gd name="T61" fmla="*/ 391 h 639"/>
                  <a:gd name="T62" fmla="*/ 478 w 1222"/>
                  <a:gd name="T63" fmla="*/ 391 h 639"/>
                  <a:gd name="T64" fmla="*/ 452 w 1222"/>
                  <a:gd name="T65" fmla="*/ 201 h 639"/>
                  <a:gd name="T66" fmla="*/ 506 w 1222"/>
                  <a:gd name="T67" fmla="*/ 391 h 639"/>
                  <a:gd name="T68" fmla="*/ 561 w 1222"/>
                  <a:gd name="T69" fmla="*/ 344 h 639"/>
                  <a:gd name="T70" fmla="*/ 469 w 1222"/>
                  <a:gd name="T71" fmla="*/ 194 h 639"/>
                  <a:gd name="T72" fmla="*/ 579 w 1222"/>
                  <a:gd name="T73" fmla="*/ 347 h 639"/>
                  <a:gd name="T74" fmla="*/ 781 w 1222"/>
                  <a:gd name="T75" fmla="*/ 400 h 639"/>
                  <a:gd name="T76" fmla="*/ 961 w 1222"/>
                  <a:gd name="T77" fmla="*/ 370 h 639"/>
                  <a:gd name="T78" fmla="*/ 983 w 1222"/>
                  <a:gd name="T79" fmla="*/ 437 h 639"/>
                  <a:gd name="T80" fmla="*/ 983 w 1222"/>
                  <a:gd name="T81" fmla="*/ 363 h 639"/>
                  <a:gd name="T82" fmla="*/ 926 w 1222"/>
                  <a:gd name="T83" fmla="*/ 207 h 639"/>
                  <a:gd name="T84" fmla="*/ 1184 w 1222"/>
                  <a:gd name="T85" fmla="*/ 40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2" h="639">
                    <a:moveTo>
                      <a:pt x="983" y="161"/>
                    </a:moveTo>
                    <a:cubicBezTo>
                      <a:pt x="959" y="161"/>
                      <a:pt x="936" y="165"/>
                      <a:pt x="914" y="171"/>
                    </a:cubicBezTo>
                    <a:lnTo>
                      <a:pt x="895" y="114"/>
                    </a:lnTo>
                    <a:lnTo>
                      <a:pt x="888" y="116"/>
                    </a:lnTo>
                    <a:lnTo>
                      <a:pt x="854" y="37"/>
                    </a:lnTo>
                    <a:cubicBezTo>
                      <a:pt x="878" y="28"/>
                      <a:pt x="908" y="20"/>
                      <a:pt x="925" y="27"/>
                    </a:cubicBezTo>
                    <a:cubicBezTo>
                      <a:pt x="930" y="29"/>
                      <a:pt x="933" y="33"/>
                      <a:pt x="935" y="38"/>
                    </a:cubicBezTo>
                    <a:lnTo>
                      <a:pt x="953" y="33"/>
                    </a:lnTo>
                    <a:cubicBezTo>
                      <a:pt x="950" y="22"/>
                      <a:pt x="943" y="14"/>
                      <a:pt x="932" y="10"/>
                    </a:cubicBezTo>
                    <a:cubicBezTo>
                      <a:pt x="909" y="0"/>
                      <a:pt x="873" y="10"/>
                      <a:pt x="846" y="20"/>
                    </a:cubicBezTo>
                    <a:lnTo>
                      <a:pt x="846" y="20"/>
                    </a:lnTo>
                    <a:lnTo>
                      <a:pt x="844" y="20"/>
                    </a:lnTo>
                    <a:cubicBezTo>
                      <a:pt x="832" y="25"/>
                      <a:pt x="823" y="30"/>
                      <a:pt x="818" y="32"/>
                    </a:cubicBezTo>
                    <a:lnTo>
                      <a:pt x="812" y="34"/>
                    </a:lnTo>
                    <a:lnTo>
                      <a:pt x="832" y="80"/>
                    </a:lnTo>
                    <a:lnTo>
                      <a:pt x="457" y="171"/>
                    </a:lnTo>
                    <a:lnTo>
                      <a:pt x="405" y="77"/>
                    </a:lnTo>
                    <a:lnTo>
                      <a:pt x="410" y="77"/>
                    </a:lnTo>
                    <a:cubicBezTo>
                      <a:pt x="415" y="77"/>
                      <a:pt x="420" y="73"/>
                      <a:pt x="421" y="68"/>
                    </a:cubicBezTo>
                    <a:cubicBezTo>
                      <a:pt x="430" y="68"/>
                      <a:pt x="438" y="67"/>
                      <a:pt x="446" y="66"/>
                    </a:cubicBezTo>
                    <a:cubicBezTo>
                      <a:pt x="474" y="62"/>
                      <a:pt x="492" y="62"/>
                      <a:pt x="496" y="68"/>
                    </a:cubicBezTo>
                    <a:lnTo>
                      <a:pt x="511" y="58"/>
                    </a:lnTo>
                    <a:cubicBezTo>
                      <a:pt x="502" y="45"/>
                      <a:pt x="482" y="41"/>
                      <a:pt x="443" y="48"/>
                    </a:cubicBezTo>
                    <a:cubicBezTo>
                      <a:pt x="426" y="51"/>
                      <a:pt x="407" y="49"/>
                      <a:pt x="391" y="47"/>
                    </a:cubicBezTo>
                    <a:lnTo>
                      <a:pt x="352" y="38"/>
                    </a:lnTo>
                    <a:cubicBezTo>
                      <a:pt x="346" y="38"/>
                      <a:pt x="345" y="49"/>
                      <a:pt x="345" y="56"/>
                    </a:cubicBezTo>
                    <a:cubicBezTo>
                      <a:pt x="347" y="68"/>
                      <a:pt x="362" y="78"/>
                      <a:pt x="369" y="78"/>
                    </a:cubicBezTo>
                    <a:lnTo>
                      <a:pt x="384" y="78"/>
                    </a:lnTo>
                    <a:lnTo>
                      <a:pt x="442" y="184"/>
                    </a:lnTo>
                    <a:lnTo>
                      <a:pt x="401" y="225"/>
                    </a:lnTo>
                    <a:cubicBezTo>
                      <a:pt x="358" y="185"/>
                      <a:pt x="302" y="161"/>
                      <a:pt x="239" y="161"/>
                    </a:cubicBezTo>
                    <a:cubicBezTo>
                      <a:pt x="107" y="161"/>
                      <a:pt x="0" y="268"/>
                      <a:pt x="0" y="400"/>
                    </a:cubicBezTo>
                    <a:cubicBezTo>
                      <a:pt x="0" y="531"/>
                      <a:pt x="107" y="639"/>
                      <a:pt x="239" y="639"/>
                    </a:cubicBezTo>
                    <a:cubicBezTo>
                      <a:pt x="368" y="639"/>
                      <a:pt x="473" y="536"/>
                      <a:pt x="477" y="409"/>
                    </a:cubicBezTo>
                    <a:lnTo>
                      <a:pt x="506" y="409"/>
                    </a:lnTo>
                    <a:cubicBezTo>
                      <a:pt x="511" y="436"/>
                      <a:pt x="534" y="456"/>
                      <a:pt x="561" y="456"/>
                    </a:cubicBezTo>
                    <a:cubicBezTo>
                      <a:pt x="592" y="456"/>
                      <a:pt x="617" y="431"/>
                      <a:pt x="617" y="400"/>
                    </a:cubicBezTo>
                    <a:cubicBezTo>
                      <a:pt x="617" y="387"/>
                      <a:pt x="613" y="375"/>
                      <a:pt x="605" y="365"/>
                    </a:cubicBezTo>
                    <a:lnTo>
                      <a:pt x="852" y="125"/>
                    </a:lnTo>
                    <a:lnTo>
                      <a:pt x="862" y="148"/>
                    </a:lnTo>
                    <a:lnTo>
                      <a:pt x="884" y="138"/>
                    </a:lnTo>
                    <a:lnTo>
                      <a:pt x="897" y="177"/>
                    </a:lnTo>
                    <a:cubicBezTo>
                      <a:pt x="808" y="212"/>
                      <a:pt x="744" y="299"/>
                      <a:pt x="744" y="400"/>
                    </a:cubicBezTo>
                    <a:cubicBezTo>
                      <a:pt x="744" y="531"/>
                      <a:pt x="851" y="639"/>
                      <a:pt x="983" y="639"/>
                    </a:cubicBezTo>
                    <a:cubicBezTo>
                      <a:pt x="1114" y="639"/>
                      <a:pt x="1222" y="531"/>
                      <a:pt x="1222" y="400"/>
                    </a:cubicBezTo>
                    <a:cubicBezTo>
                      <a:pt x="1222" y="268"/>
                      <a:pt x="1115" y="161"/>
                      <a:pt x="983" y="161"/>
                    </a:cubicBezTo>
                    <a:close/>
                    <a:moveTo>
                      <a:pt x="239" y="601"/>
                    </a:moveTo>
                    <a:cubicBezTo>
                      <a:pt x="128" y="601"/>
                      <a:pt x="38" y="511"/>
                      <a:pt x="38" y="400"/>
                    </a:cubicBezTo>
                    <a:cubicBezTo>
                      <a:pt x="38" y="289"/>
                      <a:pt x="128" y="198"/>
                      <a:pt x="239" y="198"/>
                    </a:cubicBezTo>
                    <a:cubicBezTo>
                      <a:pt x="291" y="198"/>
                      <a:pt x="339" y="218"/>
                      <a:pt x="375" y="251"/>
                    </a:cubicBezTo>
                    <a:lnTo>
                      <a:pt x="258" y="368"/>
                    </a:lnTo>
                    <a:cubicBezTo>
                      <a:pt x="252" y="365"/>
                      <a:pt x="246" y="363"/>
                      <a:pt x="239" y="363"/>
                    </a:cubicBezTo>
                    <a:cubicBezTo>
                      <a:pt x="219" y="363"/>
                      <a:pt x="202" y="379"/>
                      <a:pt x="202" y="400"/>
                    </a:cubicBezTo>
                    <a:cubicBezTo>
                      <a:pt x="202" y="420"/>
                      <a:pt x="219" y="437"/>
                      <a:pt x="239" y="437"/>
                    </a:cubicBezTo>
                    <a:cubicBezTo>
                      <a:pt x="256" y="437"/>
                      <a:pt x="271" y="425"/>
                      <a:pt x="275" y="409"/>
                    </a:cubicBezTo>
                    <a:lnTo>
                      <a:pt x="440" y="409"/>
                    </a:lnTo>
                    <a:cubicBezTo>
                      <a:pt x="435" y="516"/>
                      <a:pt x="347" y="601"/>
                      <a:pt x="239" y="601"/>
                    </a:cubicBezTo>
                    <a:close/>
                    <a:moveTo>
                      <a:pt x="275" y="391"/>
                    </a:moveTo>
                    <a:cubicBezTo>
                      <a:pt x="274" y="387"/>
                      <a:pt x="273" y="384"/>
                      <a:pt x="271" y="381"/>
                    </a:cubicBezTo>
                    <a:lnTo>
                      <a:pt x="388" y="264"/>
                    </a:lnTo>
                    <a:cubicBezTo>
                      <a:pt x="419" y="298"/>
                      <a:pt x="438" y="342"/>
                      <a:pt x="440" y="391"/>
                    </a:cubicBezTo>
                    <a:lnTo>
                      <a:pt x="275" y="391"/>
                    </a:lnTo>
                    <a:close/>
                    <a:moveTo>
                      <a:pt x="506" y="391"/>
                    </a:moveTo>
                    <a:lnTo>
                      <a:pt x="478" y="391"/>
                    </a:lnTo>
                    <a:cubicBezTo>
                      <a:pt x="475" y="332"/>
                      <a:pt x="452" y="278"/>
                      <a:pt x="414" y="238"/>
                    </a:cubicBezTo>
                    <a:lnTo>
                      <a:pt x="452" y="201"/>
                    </a:lnTo>
                    <a:lnTo>
                      <a:pt x="535" y="351"/>
                    </a:lnTo>
                    <a:cubicBezTo>
                      <a:pt x="520" y="359"/>
                      <a:pt x="509" y="374"/>
                      <a:pt x="506" y="391"/>
                    </a:cubicBezTo>
                    <a:close/>
                    <a:moveTo>
                      <a:pt x="579" y="347"/>
                    </a:moveTo>
                    <a:cubicBezTo>
                      <a:pt x="574" y="345"/>
                      <a:pt x="568" y="344"/>
                      <a:pt x="561" y="344"/>
                    </a:cubicBezTo>
                    <a:cubicBezTo>
                      <a:pt x="558" y="344"/>
                      <a:pt x="555" y="344"/>
                      <a:pt x="553" y="345"/>
                    </a:cubicBezTo>
                    <a:lnTo>
                      <a:pt x="469" y="194"/>
                    </a:lnTo>
                    <a:lnTo>
                      <a:pt x="826" y="107"/>
                    </a:lnTo>
                    <a:lnTo>
                      <a:pt x="579" y="347"/>
                    </a:lnTo>
                    <a:close/>
                    <a:moveTo>
                      <a:pt x="983" y="601"/>
                    </a:moveTo>
                    <a:cubicBezTo>
                      <a:pt x="872" y="601"/>
                      <a:pt x="781" y="511"/>
                      <a:pt x="781" y="400"/>
                    </a:cubicBezTo>
                    <a:cubicBezTo>
                      <a:pt x="781" y="315"/>
                      <a:pt x="834" y="242"/>
                      <a:pt x="908" y="213"/>
                    </a:cubicBezTo>
                    <a:lnTo>
                      <a:pt x="961" y="370"/>
                    </a:lnTo>
                    <a:cubicBezTo>
                      <a:pt x="952" y="377"/>
                      <a:pt x="946" y="388"/>
                      <a:pt x="946" y="400"/>
                    </a:cubicBezTo>
                    <a:cubicBezTo>
                      <a:pt x="946" y="420"/>
                      <a:pt x="962" y="437"/>
                      <a:pt x="983" y="437"/>
                    </a:cubicBezTo>
                    <a:cubicBezTo>
                      <a:pt x="1003" y="437"/>
                      <a:pt x="1020" y="420"/>
                      <a:pt x="1020" y="400"/>
                    </a:cubicBezTo>
                    <a:cubicBezTo>
                      <a:pt x="1020" y="379"/>
                      <a:pt x="1003" y="363"/>
                      <a:pt x="983" y="363"/>
                    </a:cubicBezTo>
                    <a:cubicBezTo>
                      <a:pt x="981" y="363"/>
                      <a:pt x="980" y="363"/>
                      <a:pt x="978" y="363"/>
                    </a:cubicBezTo>
                    <a:lnTo>
                      <a:pt x="926" y="207"/>
                    </a:lnTo>
                    <a:cubicBezTo>
                      <a:pt x="944" y="201"/>
                      <a:pt x="963" y="198"/>
                      <a:pt x="983" y="198"/>
                    </a:cubicBezTo>
                    <a:cubicBezTo>
                      <a:pt x="1094" y="198"/>
                      <a:pt x="1184" y="289"/>
                      <a:pt x="1184" y="400"/>
                    </a:cubicBezTo>
                    <a:cubicBezTo>
                      <a:pt x="1184" y="511"/>
                      <a:pt x="1094" y="601"/>
                      <a:pt x="983" y="601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914974" y="6055035"/>
              <a:ext cx="2920262" cy="306207"/>
              <a:chOff x="4914974" y="6055035"/>
              <a:chExt cx="2920262" cy="30620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914974" y="6055035"/>
                <a:ext cx="856327" cy="30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Video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39722" y="6055035"/>
                <a:ext cx="856327" cy="30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Music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809594" y="6055035"/>
                <a:ext cx="1025642" cy="30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Gear 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81192" y="6055035"/>
                <a:ext cx="1026198" cy="30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Travelling</a:t>
                </a: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387492" y="1815325"/>
            <a:ext cx="2469003" cy="463728"/>
            <a:chOff x="487036" y="1913174"/>
            <a:chExt cx="3070508" cy="576700"/>
          </a:xfrm>
        </p:grpSpPr>
        <p:sp>
          <p:nvSpPr>
            <p:cNvPr id="102" name="TextBox 101"/>
            <p:cNvSpPr txBox="1"/>
            <p:nvPr/>
          </p:nvSpPr>
          <p:spPr>
            <a:xfrm>
              <a:off x="1107818" y="1992290"/>
              <a:ext cx="2449726" cy="4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87036" y="1913174"/>
              <a:ext cx="2805564" cy="556074"/>
              <a:chOff x="2005471" y="1845456"/>
              <a:chExt cx="2805564" cy="55607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2525035" y="2401530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08" name="Freeform 461"/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09" name="Freeform 462"/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0" name="Freeform 463"/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1" name="Freeform 464"/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2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3" name="Freeform 466"/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1393788" y="3466282"/>
            <a:ext cx="2894037" cy="490883"/>
            <a:chOff x="487036" y="3463923"/>
            <a:chExt cx="3599094" cy="610470"/>
          </a:xfrm>
        </p:grpSpPr>
        <p:sp>
          <p:nvSpPr>
            <p:cNvPr id="115" name="TextBox 114"/>
            <p:cNvSpPr txBox="1"/>
            <p:nvPr/>
          </p:nvSpPr>
          <p:spPr>
            <a:xfrm>
              <a:off x="1107813" y="3576810"/>
              <a:ext cx="2978317" cy="49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87036" y="3463923"/>
              <a:ext cx="2805564" cy="607590"/>
              <a:chOff x="1916313" y="3362325"/>
              <a:chExt cx="2805564" cy="60759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2435877" y="396991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21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22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23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24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grpSp>
        <p:nvGrpSpPr>
          <p:cNvPr id="126" name="Group 125"/>
          <p:cNvGrpSpPr/>
          <p:nvPr/>
        </p:nvGrpSpPr>
        <p:grpSpPr>
          <a:xfrm>
            <a:off x="6213721" y="2467210"/>
            <a:ext cx="1494553" cy="1276355"/>
            <a:chOff x="9256574" y="2445871"/>
            <a:chExt cx="1858663" cy="1587304"/>
          </a:xfrm>
        </p:grpSpPr>
        <p:grpSp>
          <p:nvGrpSpPr>
            <p:cNvPr id="134" name="Group 133"/>
            <p:cNvGrpSpPr/>
            <p:nvPr/>
          </p:nvGrpSpPr>
          <p:grpSpPr>
            <a:xfrm>
              <a:off x="9332449" y="2445871"/>
              <a:ext cx="1701530" cy="1587304"/>
              <a:chOff x="9332449" y="2445871"/>
              <a:chExt cx="1701530" cy="1587304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9438183" y="3569178"/>
              <a:ext cx="796905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256574" y="2551402"/>
              <a:ext cx="69994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346055" y="2557940"/>
              <a:ext cx="67798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86" y="2950381"/>
              <a:ext cx="838117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280964" y="3378206"/>
              <a:ext cx="83427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Pandas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92085" y="1780401"/>
            <a:ext cx="1814795" cy="463727"/>
            <a:chOff x="8733915" y="1913174"/>
            <a:chExt cx="2256924" cy="576702"/>
          </a:xfrm>
        </p:grpSpPr>
        <p:sp>
          <p:nvSpPr>
            <p:cNvPr id="128" name="TextBox 127"/>
            <p:cNvSpPr txBox="1"/>
            <p:nvPr/>
          </p:nvSpPr>
          <p:spPr>
            <a:xfrm>
              <a:off x="9379275" y="1992290"/>
              <a:ext cx="1525120" cy="4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8733915" y="1913174"/>
              <a:ext cx="2256924" cy="556074"/>
              <a:chOff x="8464011" y="1821239"/>
              <a:chExt cx="2256924" cy="556074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8983575" y="2377313"/>
                <a:ext cx="173736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8300583" y="4189843"/>
            <a:ext cx="2255959" cy="502372"/>
            <a:chOff x="8733915" y="4251483"/>
            <a:chExt cx="2805564" cy="624762"/>
          </a:xfrm>
        </p:grpSpPr>
        <p:sp>
          <p:nvSpPr>
            <p:cNvPr id="173" name="TextBox 172"/>
            <p:cNvSpPr txBox="1"/>
            <p:nvPr/>
          </p:nvSpPr>
          <p:spPr>
            <a:xfrm>
              <a:off x="9379275" y="4368858"/>
              <a:ext cx="2084186" cy="49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8733915" y="4251483"/>
              <a:ext cx="2805564" cy="624762"/>
              <a:chOff x="8387063" y="4251483"/>
              <a:chExt cx="2805564" cy="624762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8906627" y="4876245"/>
                <a:ext cx="2286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8409105" y="4834718"/>
            <a:ext cx="2160455" cy="1202312"/>
            <a:chOff x="6856546" y="5065340"/>
            <a:chExt cx="2160454" cy="1202311"/>
          </a:xfrm>
        </p:grpSpPr>
        <p:grpSp>
          <p:nvGrpSpPr>
            <p:cNvPr id="20" name="Group 19"/>
            <p:cNvGrpSpPr/>
            <p:nvPr/>
          </p:nvGrpSpPr>
          <p:grpSpPr>
            <a:xfrm>
              <a:off x="6856546" y="5065340"/>
              <a:ext cx="2160454" cy="307777"/>
              <a:chOff x="6856546" y="5065340"/>
              <a:chExt cx="2160454" cy="307777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7007962" y="5065340"/>
                <a:ext cx="8025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7797442" y="5160677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9" name="Hexagon 158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Hexagon 82"/>
                <p:cNvSpPr/>
                <p:nvPr/>
              </p:nvSpPr>
              <p:spPr>
                <a:xfrm rot="10800000" flipV="1">
                  <a:off x="2749721" y="4766344"/>
                  <a:ext cx="1764268" cy="844817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" fmla="*/ 0 w 2009439"/>
                    <a:gd name="connsiteY0" fmla="*/ 101807 h 203614"/>
                    <a:gd name="connsiteX1" fmla="*/ 50904 w 2009439"/>
                    <a:gd name="connsiteY1" fmla="*/ 0 h 203614"/>
                    <a:gd name="connsiteX2" fmla="*/ 2009439 w 2009439"/>
                    <a:gd name="connsiteY2" fmla="*/ 0 h 203614"/>
                    <a:gd name="connsiteX3" fmla="*/ 2009439 w 2009439"/>
                    <a:gd name="connsiteY3" fmla="*/ 203614 h 203614"/>
                    <a:gd name="connsiteX4" fmla="*/ 50904 w 2009439"/>
                    <a:gd name="connsiteY4" fmla="*/ 203614 h 203614"/>
                    <a:gd name="connsiteX5" fmla="*/ 0 w 20094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6856546" y="5512607"/>
              <a:ext cx="2160454" cy="307777"/>
              <a:chOff x="6856546" y="5438786"/>
              <a:chExt cx="2160454" cy="307777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163" name="Freeform 162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007961" y="5438786"/>
                <a:ext cx="880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57" name="Hexagon 156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Hexagon 78"/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" fmla="*/ 0 w 2941171"/>
                    <a:gd name="connsiteY0" fmla="*/ 101807 h 203614"/>
                    <a:gd name="connsiteX1" fmla="*/ 50904 w 2941171"/>
                    <a:gd name="connsiteY1" fmla="*/ 0 h 203614"/>
                    <a:gd name="connsiteX2" fmla="*/ 2941171 w 2941171"/>
                    <a:gd name="connsiteY2" fmla="*/ 0 h 203614"/>
                    <a:gd name="connsiteX3" fmla="*/ 2941171 w 2941171"/>
                    <a:gd name="connsiteY3" fmla="*/ 203614 h 203614"/>
                    <a:gd name="connsiteX4" fmla="*/ 50904 w 2941171"/>
                    <a:gd name="connsiteY4" fmla="*/ 203614 h 203614"/>
                    <a:gd name="connsiteX5" fmla="*/ 0 w 2941171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6856546" y="5959874"/>
              <a:ext cx="2160454" cy="307777"/>
              <a:chOff x="6856546" y="5812233"/>
              <a:chExt cx="2160454" cy="307777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007961" y="5812233"/>
                <a:ext cx="888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167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7797441" y="5907570"/>
                <a:ext cx="1219559" cy="117102"/>
                <a:chOff x="2749719" y="4766344"/>
                <a:chExt cx="3033991" cy="844817"/>
              </a:xfrm>
            </p:grpSpPr>
            <p:sp>
              <p:nvSpPr>
                <p:cNvPr id="155" name="Hexagon 154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Hexagon 74"/>
                <p:cNvSpPr/>
                <p:nvPr/>
              </p:nvSpPr>
              <p:spPr>
                <a:xfrm rot="10800000" flipV="1">
                  <a:off x="2749719" y="4766344"/>
                  <a:ext cx="1485507" cy="844817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" fmla="*/ 0 w 1691939"/>
                    <a:gd name="connsiteY0" fmla="*/ 101807 h 203614"/>
                    <a:gd name="connsiteX1" fmla="*/ 50904 w 1691939"/>
                    <a:gd name="connsiteY1" fmla="*/ 0 h 203614"/>
                    <a:gd name="connsiteX2" fmla="*/ 1691939 w 1691939"/>
                    <a:gd name="connsiteY2" fmla="*/ 0 h 203614"/>
                    <a:gd name="connsiteX3" fmla="*/ 1691939 w 1691939"/>
                    <a:gd name="connsiteY3" fmla="*/ 203614 h 203614"/>
                    <a:gd name="connsiteX4" fmla="*/ 50904 w 1691939"/>
                    <a:gd name="connsiteY4" fmla="*/ 203614 h 203614"/>
                    <a:gd name="connsiteX5" fmla="*/ 0 w 16919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179" name="Straight Connector 178"/>
          <p:cNvCxnSpPr/>
          <p:nvPr/>
        </p:nvCxnSpPr>
        <p:spPr>
          <a:xfrm rot="5400000">
            <a:off x="4711282" y="5418187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4812683" y="2955789"/>
            <a:ext cx="21442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430034" y="2428859"/>
            <a:ext cx="2262846" cy="1347965"/>
            <a:chOff x="6906033" y="2505057"/>
            <a:chExt cx="2262845" cy="1347965"/>
          </a:xfrm>
        </p:grpSpPr>
        <p:grpSp>
          <p:nvGrpSpPr>
            <p:cNvPr id="187" name="Group 186"/>
            <p:cNvGrpSpPr/>
            <p:nvPr/>
          </p:nvGrpSpPr>
          <p:grpSpPr>
            <a:xfrm>
              <a:off x="6906033" y="2505057"/>
              <a:ext cx="2164110" cy="430887"/>
              <a:chOff x="9406715" y="2268828"/>
              <a:chExt cx="2691337" cy="535861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9814986" y="2268828"/>
                <a:ext cx="2283066" cy="5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783">
                  <a:defRPr/>
                </a:pPr>
                <a:r>
                  <a:rPr lang="en-IN" sz="1100" dirty="0" err="1"/>
                  <a:t>ShivTrupti</a:t>
                </a:r>
                <a:r>
                  <a:rPr lang="en-IN" sz="1100" dirty="0"/>
                  <a:t>, </a:t>
                </a:r>
                <a:r>
                  <a:rPr lang="en-IN" sz="1100" dirty="0" err="1"/>
                  <a:t>Babulwadi</a:t>
                </a:r>
                <a:r>
                  <a:rPr lang="en-IN" sz="1100" dirty="0"/>
                  <a:t> Road, </a:t>
                </a:r>
                <a:r>
                  <a:rPr lang="en-IN" sz="1100" dirty="0" err="1"/>
                  <a:t>Fagane.Tal</a:t>
                </a:r>
                <a:r>
                  <a:rPr lang="en-IN" sz="1100" dirty="0"/>
                  <a:t> </a:t>
                </a:r>
                <a:r>
                  <a:rPr lang="en-IN" sz="1100" dirty="0" err="1"/>
                  <a:t>Dist</a:t>
                </a:r>
                <a:r>
                  <a:rPr lang="en-IN" sz="1100" dirty="0"/>
                  <a:t> Dhule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3278175">
                <a:off x="9408420" y="2367161"/>
                <a:ext cx="338455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783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6924127" y="3021269"/>
              <a:ext cx="2043193" cy="339428"/>
              <a:chOff x="9429215" y="2772370"/>
              <a:chExt cx="2540961" cy="422121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9814985" y="2772370"/>
                <a:ext cx="2155191" cy="382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>
                  <a:defRPr/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+91-8412840909</a:t>
                </a: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9429215" y="2843993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" fmla="*/ 634951 w 2840042"/>
                  <a:gd name="connsiteY0" fmla="*/ 0 h 2779288"/>
                  <a:gd name="connsiteX1" fmla="*/ 729067 w 2840042"/>
                  <a:gd name="connsiteY1" fmla="*/ 3774 h 2779288"/>
                  <a:gd name="connsiteX2" fmla="*/ 1172526 w 2840042"/>
                  <a:gd name="connsiteY2" fmla="*/ 727041 h 2779288"/>
                  <a:gd name="connsiteX3" fmla="*/ 1153301 w 2840042"/>
                  <a:gd name="connsiteY3" fmla="*/ 759764 h 2779288"/>
                  <a:gd name="connsiteX4" fmla="*/ 696499 w 2840042"/>
                  <a:gd name="connsiteY4" fmla="*/ 987452 h 2779288"/>
                  <a:gd name="connsiteX5" fmla="*/ 1804804 w 2840042"/>
                  <a:gd name="connsiteY5" fmla="*/ 2170143 h 2779288"/>
                  <a:gd name="connsiteX6" fmla="*/ 2030889 w 2840042"/>
                  <a:gd name="connsiteY6" fmla="*/ 1788252 h 2779288"/>
                  <a:gd name="connsiteX7" fmla="*/ 2814364 w 2840042"/>
                  <a:gd name="connsiteY7" fmla="*/ 2141835 h 2779288"/>
                  <a:gd name="connsiteX8" fmla="*/ 2268388 w 2840042"/>
                  <a:gd name="connsiteY8" fmla="*/ 2700921 h 2779288"/>
                  <a:gd name="connsiteX9" fmla="*/ 184434 w 2840042"/>
                  <a:gd name="connsiteY9" fmla="*/ 538873 h 2779288"/>
                  <a:gd name="connsiteX10" fmla="*/ 634951 w 2840042"/>
                  <a:gd name="connsiteY10" fmla="*/ 0 h 2779288"/>
                  <a:gd name="connsiteX0" fmla="*/ 634951 w 2841036"/>
                  <a:gd name="connsiteY0" fmla="*/ 0 h 2779288"/>
                  <a:gd name="connsiteX1" fmla="*/ 729067 w 2841036"/>
                  <a:gd name="connsiteY1" fmla="*/ 3774 h 2779288"/>
                  <a:gd name="connsiteX2" fmla="*/ 1172526 w 2841036"/>
                  <a:gd name="connsiteY2" fmla="*/ 727041 h 2779288"/>
                  <a:gd name="connsiteX3" fmla="*/ 1153301 w 2841036"/>
                  <a:gd name="connsiteY3" fmla="*/ 759764 h 2779288"/>
                  <a:gd name="connsiteX4" fmla="*/ 696499 w 2841036"/>
                  <a:gd name="connsiteY4" fmla="*/ 987452 h 2779288"/>
                  <a:gd name="connsiteX5" fmla="*/ 1804804 w 2841036"/>
                  <a:gd name="connsiteY5" fmla="*/ 2170143 h 2779288"/>
                  <a:gd name="connsiteX6" fmla="*/ 2030889 w 2841036"/>
                  <a:gd name="connsiteY6" fmla="*/ 1788252 h 2779288"/>
                  <a:gd name="connsiteX7" fmla="*/ 2814364 w 2841036"/>
                  <a:gd name="connsiteY7" fmla="*/ 2141835 h 2779288"/>
                  <a:gd name="connsiteX8" fmla="*/ 2268388 w 2841036"/>
                  <a:gd name="connsiteY8" fmla="*/ 2700921 h 2779288"/>
                  <a:gd name="connsiteX9" fmla="*/ 184434 w 2841036"/>
                  <a:gd name="connsiteY9" fmla="*/ 538873 h 2779288"/>
                  <a:gd name="connsiteX10" fmla="*/ 634951 w 2841036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1153301 w 2839113"/>
                  <a:gd name="connsiteY3" fmla="*/ 759764 h 2779288"/>
                  <a:gd name="connsiteX4" fmla="*/ 696499 w 2839113"/>
                  <a:gd name="connsiteY4" fmla="*/ 987452 h 2779288"/>
                  <a:gd name="connsiteX5" fmla="*/ 1804804 w 2839113"/>
                  <a:gd name="connsiteY5" fmla="*/ 2170143 h 2779288"/>
                  <a:gd name="connsiteX6" fmla="*/ 2030889 w 2839113"/>
                  <a:gd name="connsiteY6" fmla="*/ 1788252 h 2779288"/>
                  <a:gd name="connsiteX7" fmla="*/ 2814364 w 2839113"/>
                  <a:gd name="connsiteY7" fmla="*/ 2141835 h 2779288"/>
                  <a:gd name="connsiteX8" fmla="*/ 2268388 w 2839113"/>
                  <a:gd name="connsiteY8" fmla="*/ 2700921 h 2779288"/>
                  <a:gd name="connsiteX9" fmla="*/ 184434 w 2839113"/>
                  <a:gd name="connsiteY9" fmla="*/ 538873 h 2779288"/>
                  <a:gd name="connsiteX10" fmla="*/ 634951 w 2839113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1172526 w 2839113"/>
                  <a:gd name="connsiteY1" fmla="*/ 727041 h 2779288"/>
                  <a:gd name="connsiteX2" fmla="*/ 696499 w 2839113"/>
                  <a:gd name="connsiteY2" fmla="*/ 987452 h 2779288"/>
                  <a:gd name="connsiteX3" fmla="*/ 1804804 w 2839113"/>
                  <a:gd name="connsiteY3" fmla="*/ 2170143 h 2779288"/>
                  <a:gd name="connsiteX4" fmla="*/ 2030889 w 2839113"/>
                  <a:gd name="connsiteY4" fmla="*/ 1788252 h 2779288"/>
                  <a:gd name="connsiteX5" fmla="*/ 2814364 w 2839113"/>
                  <a:gd name="connsiteY5" fmla="*/ 2141835 h 2779288"/>
                  <a:gd name="connsiteX6" fmla="*/ 2268388 w 2839113"/>
                  <a:gd name="connsiteY6" fmla="*/ 2700921 h 2779288"/>
                  <a:gd name="connsiteX7" fmla="*/ 184434 w 2839113"/>
                  <a:gd name="connsiteY7" fmla="*/ 538873 h 2779288"/>
                  <a:gd name="connsiteX8" fmla="*/ 634951 w 2839113"/>
                  <a:gd name="connsiteY8" fmla="*/ 0 h 2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783">
                  <a:defRPr/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924127" y="3537489"/>
              <a:ext cx="2244751" cy="315533"/>
              <a:chOff x="9429215" y="3260796"/>
              <a:chExt cx="2791623" cy="39240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9814987" y="3260796"/>
                <a:ext cx="2405851" cy="325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shivrajgpatil99@gmail.com</a:t>
                </a: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9429215" y="3293171"/>
                <a:ext cx="338834" cy="360029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8552070" y="1849680"/>
            <a:ext cx="1397015" cy="400110"/>
            <a:chOff x="6710812" y="2144690"/>
            <a:chExt cx="1737360" cy="497586"/>
          </a:xfrm>
        </p:grpSpPr>
        <p:sp>
          <p:nvSpPr>
            <p:cNvPr id="185" name="TextBox 184"/>
            <p:cNvSpPr txBox="1"/>
            <p:nvPr/>
          </p:nvSpPr>
          <p:spPr>
            <a:xfrm>
              <a:off x="6836609" y="2144690"/>
              <a:ext cx="1525122" cy="4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6710812" y="2621648"/>
              <a:ext cx="173736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 rot="5400000">
            <a:off x="6969416" y="2955789"/>
            <a:ext cx="21442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363489" y="4070573"/>
            <a:ext cx="4332671" cy="2108182"/>
            <a:chOff x="476720" y="4268819"/>
            <a:chExt cx="3808374" cy="1382490"/>
          </a:xfrm>
        </p:grpSpPr>
        <p:grpSp>
          <p:nvGrpSpPr>
            <p:cNvPr id="15" name="Group 14"/>
            <p:cNvGrpSpPr/>
            <p:nvPr/>
          </p:nvGrpSpPr>
          <p:grpSpPr>
            <a:xfrm>
              <a:off x="476720" y="4268819"/>
              <a:ext cx="3808374" cy="1003577"/>
              <a:chOff x="1061265" y="4020547"/>
              <a:chExt cx="4736184" cy="124807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74852" y="4464827"/>
                <a:ext cx="4722597" cy="80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  <a:defRPr/>
                </a:pPr>
                <a:r>
                  <a:rPr lang="en-US" sz="1200" dirty="0"/>
                  <a:t>Data Analysis of Industrial injuries for further incident prevention</a:t>
                </a:r>
              </a:p>
              <a:p>
                <a:pPr marL="228600" indent="-228600">
                  <a:buAutoNum type="arabicPeriod"/>
                  <a:defRPr/>
                </a:pPr>
                <a:r>
                  <a:rPr lang="en-US" sz="1200" dirty="0"/>
                  <a:t>Safety Audits to improve the workplace environment</a:t>
                </a:r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61265" y="4020547"/>
                <a:ext cx="4653665" cy="650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Safety Engineer  </a:t>
                </a:r>
                <a:r>
                  <a:rPr lang="nb-NO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Tata Motors Passenger Vehicle Ltd, Pune </a:t>
                </a:r>
                <a:r>
                  <a:rPr lang="en-US" sz="1051" dirty="0">
                    <a:latin typeface="Arial" panose="020B0604020202020204" pitchFamily="34" charset="0"/>
                    <a:cs typeface="Arial" panose="020B0604020202020204" pitchFamily="34" charset="0"/>
                  </a:rPr>
                  <a:t>(2021-22)</a:t>
                </a: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476722" y="5094973"/>
              <a:ext cx="3797447" cy="556336"/>
              <a:chOff x="1061267" y="3951944"/>
              <a:chExt cx="4722597" cy="691870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1061267" y="4337609"/>
                <a:ext cx="4722597" cy="30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099187" y="3951944"/>
                <a:ext cx="3110313" cy="382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 Road Safety   </a:t>
                </a:r>
                <a:r>
                  <a:rPr lang="en-US" sz="1051" dirty="0">
                    <a:latin typeface="Arial" panose="020B0604020202020204" pitchFamily="34" charset="0"/>
                    <a:cs typeface="Arial" panose="020B0604020202020204" pitchFamily="34" charset="0"/>
                  </a:rPr>
                  <a:t>(2020-21)</a:t>
                </a:r>
              </a:p>
            </p:txBody>
          </p:sp>
        </p:grpSp>
      </p:grpSp>
      <p:cxnSp>
        <p:nvCxnSpPr>
          <p:cNvPr id="226" name="Straight Connector 225"/>
          <p:cNvCxnSpPr/>
          <p:nvPr/>
        </p:nvCxnSpPr>
        <p:spPr>
          <a:xfrm rot="5400000">
            <a:off x="6868014" y="5418187"/>
            <a:ext cx="234703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9FCBE1C-D0E0-D9EB-98FB-F8A48C47C5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2" b="20312"/>
          <a:stretch>
            <a:fillRect/>
          </a:stretch>
        </p:blipFill>
        <p:spPr>
          <a:xfrm>
            <a:off x="1732437" y="70192"/>
            <a:ext cx="1729220" cy="1596504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17F5F8-7598-0F38-6AD6-6E053C266DD5}"/>
              </a:ext>
            </a:extLst>
          </p:cNvPr>
          <p:cNvSpPr txBox="1"/>
          <p:nvPr/>
        </p:nvSpPr>
        <p:spPr>
          <a:xfrm>
            <a:off x="1402453" y="5658080"/>
            <a:ext cx="3923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Root cause analysis for Road Accidents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373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B17AC-B4F2-E92E-F598-CFA0F14009C3}"/>
              </a:ext>
            </a:extLst>
          </p:cNvPr>
          <p:cNvSpPr txBox="1"/>
          <p:nvPr/>
        </p:nvSpPr>
        <p:spPr>
          <a:xfrm>
            <a:off x="1184505" y="1980826"/>
            <a:ext cx="269016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Calibri"/>
              </a:rPr>
              <a:t>Decision Tree Regression:</a:t>
            </a:r>
            <a:r>
              <a:rPr lang="en-US" sz="1800" b="1" dirty="0"/>
              <a:t> 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57B05-A6AE-D973-A4AE-80CDC6B8CED2}"/>
              </a:ext>
            </a:extLst>
          </p:cNvPr>
          <p:cNvSpPr txBox="1"/>
          <p:nvPr/>
        </p:nvSpPr>
        <p:spPr>
          <a:xfrm>
            <a:off x="1736297" y="2563388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Set: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9186D-ADFE-7E93-A44A-495E49B85E3A}"/>
              </a:ext>
            </a:extLst>
          </p:cNvPr>
          <p:cNvSpPr txBox="1"/>
          <p:nvPr/>
        </p:nvSpPr>
        <p:spPr>
          <a:xfrm>
            <a:off x="1736297" y="3900341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Set:-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E6A3A-0E16-DBDE-087E-58043426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4" y="2563388"/>
            <a:ext cx="6262042" cy="899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DFC61-38C7-EB08-C4CA-260E11C5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943" y="3912166"/>
            <a:ext cx="6258913" cy="1059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201E4-2373-578C-A246-292AA46E6C02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25BD2-D8D9-FFF1-AD64-0C329130594D}"/>
              </a:ext>
            </a:extLst>
          </p:cNvPr>
          <p:cNvSpPr txBox="1"/>
          <p:nvPr/>
        </p:nvSpPr>
        <p:spPr>
          <a:xfrm>
            <a:off x="1231961" y="5253335"/>
            <a:ext cx="10301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Decision tree regression observes features of an object and trains a model in the structure of a tree to predict data in the future to produce meaningful continuous output.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5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1B3A9D-344E-039A-C9F1-A6A1093998B0}"/>
              </a:ext>
            </a:extLst>
          </p:cNvPr>
          <p:cNvSpPr txBox="1"/>
          <p:nvPr/>
        </p:nvSpPr>
        <p:spPr>
          <a:xfrm>
            <a:off x="1221829" y="1999487"/>
            <a:ext cx="332334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Calibri"/>
              </a:rPr>
              <a:t>Random Forest Tree Regression: 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2672A-D94D-F034-89A7-8E661C4C4ED5}"/>
              </a:ext>
            </a:extLst>
          </p:cNvPr>
          <p:cNvSpPr txBox="1"/>
          <p:nvPr/>
        </p:nvSpPr>
        <p:spPr>
          <a:xfrm>
            <a:off x="1773621" y="2582049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Set: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DC5C8-B7F9-C35C-7363-4522E178C79A}"/>
              </a:ext>
            </a:extLst>
          </p:cNvPr>
          <p:cNvSpPr txBox="1"/>
          <p:nvPr/>
        </p:nvSpPr>
        <p:spPr>
          <a:xfrm>
            <a:off x="1773621" y="3919002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Set:-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6AC7C-528F-49C2-3DB8-7600E0DA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20" y="2582049"/>
            <a:ext cx="6053024" cy="921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86684-479A-34DA-C13A-4673A21A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20" y="3919002"/>
            <a:ext cx="6053024" cy="99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19365-4E5C-DC7A-9F3C-D92CE222B9D2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35DC4-0B76-9795-BBE5-6ABC162EEC12}"/>
              </a:ext>
            </a:extLst>
          </p:cNvPr>
          <p:cNvSpPr txBox="1"/>
          <p:nvPr/>
        </p:nvSpPr>
        <p:spPr>
          <a:xfrm>
            <a:off x="1221829" y="5113376"/>
            <a:ext cx="10488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Random forest is a type of supervised learning algorithm that uses ensemble methods (bagging) to solve both regression and classification problems.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2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CD18E-931E-DCD4-1E48-9253137A3734}"/>
              </a:ext>
            </a:extLst>
          </p:cNvPr>
          <p:cNvSpPr txBox="1"/>
          <p:nvPr/>
        </p:nvSpPr>
        <p:spPr>
          <a:xfrm>
            <a:off x="1255074" y="1915511"/>
            <a:ext cx="312297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Calibri"/>
              </a:rPr>
              <a:t>Gradient Boosting Regression: </a:t>
            </a:r>
            <a:endParaRPr lang="en-IN" sz="1800" b="1" dirty="0"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9F51-5CC7-FB39-0F7A-231F072A493E}"/>
              </a:ext>
            </a:extLst>
          </p:cNvPr>
          <p:cNvSpPr txBox="1"/>
          <p:nvPr/>
        </p:nvSpPr>
        <p:spPr>
          <a:xfrm>
            <a:off x="1806866" y="2498073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Set: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50AA2-D7EC-5DE1-5C38-F9044E076E25}"/>
              </a:ext>
            </a:extLst>
          </p:cNvPr>
          <p:cNvSpPr txBox="1"/>
          <p:nvPr/>
        </p:nvSpPr>
        <p:spPr>
          <a:xfrm>
            <a:off x="1806866" y="3835026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Set:-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D0E8C-DBA7-2973-E820-C0F8A9A6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62" y="2498073"/>
            <a:ext cx="6021877" cy="96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11FA0-4B96-D962-0174-00365DD7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61" y="3835026"/>
            <a:ext cx="6021878" cy="923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88B56-0F0A-BF78-B2B8-AAE5F566D99F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5090B-D753-2D02-8661-B723E0ECF3FB}"/>
              </a:ext>
            </a:extLst>
          </p:cNvPr>
          <p:cNvSpPr txBox="1"/>
          <p:nvPr/>
        </p:nvSpPr>
        <p:spPr>
          <a:xfrm>
            <a:off x="1387928" y="5171979"/>
            <a:ext cx="10377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Similar to finding the line of best fit in linear regression, the goal of gradient descent is to minimize the cost function, or the error between predicted and actual y.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8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279833-A1A9-634D-01EC-19C3346CF4C7}"/>
              </a:ext>
            </a:extLst>
          </p:cNvPr>
          <p:cNvSpPr txBox="1"/>
          <p:nvPr/>
        </p:nvSpPr>
        <p:spPr>
          <a:xfrm>
            <a:off x="1587008" y="2647363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Set:  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60B9E-9E59-313A-3C86-4D382EA646EA}"/>
              </a:ext>
            </a:extLst>
          </p:cNvPr>
          <p:cNvSpPr txBox="1"/>
          <p:nvPr/>
        </p:nvSpPr>
        <p:spPr>
          <a:xfrm>
            <a:off x="1587008" y="3984316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Set:-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0FDF5-61E1-61EB-BB71-277E8140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07" y="2647363"/>
            <a:ext cx="6334444" cy="981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8F190-5721-866F-8463-5A03967D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07" y="3984316"/>
            <a:ext cx="6334445" cy="1010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A5463-C6EE-488D-CE12-AC53FFA73E8B}"/>
              </a:ext>
            </a:extLst>
          </p:cNvPr>
          <p:cNvSpPr txBox="1"/>
          <p:nvPr/>
        </p:nvSpPr>
        <p:spPr>
          <a:xfrm>
            <a:off x="1136002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</a:rPr>
              <a:t>Model Selection and Evaluation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C8A91-10DA-74C8-A5F9-B0DC019780D7}"/>
              </a:ext>
            </a:extLst>
          </p:cNvPr>
          <p:cNvSpPr txBox="1"/>
          <p:nvPr/>
        </p:nvSpPr>
        <p:spPr>
          <a:xfrm>
            <a:off x="1170992" y="2013490"/>
            <a:ext cx="391645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800" b="1" dirty="0" err="1">
                <a:latin typeface="Calibri"/>
              </a:rPr>
              <a:t>Xtream</a:t>
            </a:r>
            <a:r>
              <a:rPr lang="en-US" sz="1800" b="1" dirty="0">
                <a:latin typeface="Calibri"/>
              </a:rPr>
              <a:t>-Gradient-Boosting Regression: </a:t>
            </a:r>
            <a:endParaRPr lang="en-IN" sz="1800" b="1" dirty="0"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AF87B-6C3D-3753-297E-1E3069F7119B}"/>
              </a:ext>
            </a:extLst>
          </p:cNvPr>
          <p:cNvSpPr txBox="1"/>
          <p:nvPr/>
        </p:nvSpPr>
        <p:spPr>
          <a:xfrm>
            <a:off x="1170992" y="5349882"/>
            <a:ext cx="10193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Extreme Gradient Boosting is a tree-based algorithm, which sits under the supervised branch of Machine Learning.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3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5;p40">
            <a:extLst>
              <a:ext uri="{FF2B5EF4-FFF2-40B4-BE49-F238E27FC236}">
                <a16:creationId xmlns:a16="http://schemas.microsoft.com/office/drawing/2014/main" id="{911C671A-717B-52D1-5399-5BC5EA50FC6B}"/>
              </a:ext>
            </a:extLst>
          </p:cNvPr>
          <p:cNvSpPr txBox="1">
            <a:spLocks/>
          </p:cNvSpPr>
          <p:nvPr/>
        </p:nvSpPr>
        <p:spPr>
          <a:xfrm>
            <a:off x="1084913" y="934399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+mn-lt"/>
              </a:rPr>
              <a:t>Conclusion: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0E016-5083-9A52-0A1C-30F2021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2" y="1915700"/>
            <a:ext cx="6203731" cy="4091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62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7F126-399B-1607-63BA-732024468E0D}"/>
              </a:ext>
            </a:extLst>
          </p:cNvPr>
          <p:cNvSpPr txBox="1"/>
          <p:nvPr/>
        </p:nvSpPr>
        <p:spPr>
          <a:xfrm>
            <a:off x="2802294" y="2649894"/>
            <a:ext cx="658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Thank-You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4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0;p36">
            <a:extLst>
              <a:ext uri="{FF2B5EF4-FFF2-40B4-BE49-F238E27FC236}">
                <a16:creationId xmlns:a16="http://schemas.microsoft.com/office/drawing/2014/main" id="{09F5A06C-BFC8-2EAF-8408-A381BA21827E}"/>
              </a:ext>
            </a:extLst>
          </p:cNvPr>
          <p:cNvSpPr txBox="1">
            <a:spLocks/>
          </p:cNvSpPr>
          <p:nvPr/>
        </p:nvSpPr>
        <p:spPr>
          <a:xfrm>
            <a:off x="1099354" y="999546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spc="-5" dirty="0">
                <a:solidFill>
                  <a:schemeClr val="tx1"/>
                </a:solidFill>
                <a:latin typeface="Calibri"/>
                <a:cs typeface="Arial"/>
              </a:rPr>
              <a:t>Problem</a:t>
            </a:r>
            <a:r>
              <a:rPr lang="en-IN" sz="3200" b="1" spc="-15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IN" sz="3200" b="1" spc="-5" dirty="0">
                <a:solidFill>
                  <a:schemeClr val="tx1"/>
                </a:solidFill>
                <a:latin typeface="Calibri"/>
                <a:cs typeface="Arial"/>
              </a:rPr>
              <a:t>Statement:</a:t>
            </a:r>
            <a:endParaRPr lang="en-IN" sz="3200" b="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Google Shape;1891;p36">
            <a:extLst>
              <a:ext uri="{FF2B5EF4-FFF2-40B4-BE49-F238E27FC236}">
                <a16:creationId xmlns:a16="http://schemas.microsoft.com/office/drawing/2014/main" id="{A0E04A35-194A-6976-3D2C-5BE14C615554}"/>
              </a:ext>
            </a:extLst>
          </p:cNvPr>
          <p:cNvSpPr txBox="1">
            <a:spLocks/>
          </p:cNvSpPr>
          <p:nvPr/>
        </p:nvSpPr>
        <p:spPr>
          <a:xfrm>
            <a:off x="550457" y="1915375"/>
            <a:ext cx="11091086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2640" marR="5080" lvl="1" indent="-318135" algn="just">
              <a:lnSpc>
                <a:spcPct val="150000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Currently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Rental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bikes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are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introduced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in many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urban cities for  the enhancement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mobility comfort. The client is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Seoul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Bike,  which participates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in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a bike share program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in Seoul, South 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Korea. An accurate prediction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bike count is critical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to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the  success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the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Seoul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bike share program. </a:t>
            </a:r>
            <a:endParaRPr lang="en-US" dirty="0">
              <a:solidFill>
                <a:srgbClr val="494949"/>
              </a:solidFill>
              <a:latin typeface="Calibri"/>
              <a:cs typeface="Arial"/>
            </a:endParaRPr>
          </a:p>
          <a:p>
            <a:pPr marL="802640" marR="5080" lvl="1" indent="-318135" algn="just">
              <a:lnSpc>
                <a:spcPct val="150000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It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is important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to 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make the rental bike available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and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accessible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to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the public at the  right time as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it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lessens the waiting time. Eventually, providing  the city with a stable supply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rental bikes becomes a major  concern.</a:t>
            </a:r>
            <a:endParaRPr lang="en-US" dirty="0">
              <a:latin typeface="Calibri"/>
              <a:cs typeface="Arial"/>
            </a:endParaRPr>
          </a:p>
          <a:p>
            <a:pPr marL="802640" marR="664210" lvl="1" indent="-318135" algn="just">
              <a:lnSpc>
                <a:spcPct val="150000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64869" algn="l"/>
                <a:tab pos="865505" algn="l"/>
              </a:tabLst>
            </a:pPr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The final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aim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this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project is the prediction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bike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count 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required at each hour for the stable supply </a:t>
            </a:r>
            <a:r>
              <a:rPr lang="en-US" dirty="0">
                <a:solidFill>
                  <a:srgbClr val="202020"/>
                </a:solidFill>
                <a:latin typeface="Calibri"/>
                <a:cs typeface="Arial"/>
              </a:rPr>
              <a:t>of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rental</a:t>
            </a:r>
            <a:r>
              <a:rPr lang="en-US" spc="120" dirty="0">
                <a:solidFill>
                  <a:srgbClr val="202020"/>
                </a:solidFill>
                <a:latin typeface="Calibri"/>
                <a:cs typeface="Arial"/>
              </a:rPr>
              <a:t> </a:t>
            </a:r>
            <a:r>
              <a:rPr lang="en-US" spc="-5" dirty="0">
                <a:solidFill>
                  <a:srgbClr val="202020"/>
                </a:solidFill>
                <a:latin typeface="Calibri"/>
                <a:cs typeface="Arial"/>
              </a:rPr>
              <a:t>bikes.</a:t>
            </a:r>
            <a:endParaRPr lang="en-US" dirty="0">
              <a:latin typeface="Calibri"/>
              <a:cs typeface="Arial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600" dirty="0">
              <a:latin typeface="Calibri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01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38;p37">
            <a:extLst>
              <a:ext uri="{FF2B5EF4-FFF2-40B4-BE49-F238E27FC236}">
                <a16:creationId xmlns:a16="http://schemas.microsoft.com/office/drawing/2014/main" id="{706910CA-2795-A5DA-9DBA-F600FF4808F1}"/>
              </a:ext>
            </a:extLst>
          </p:cNvPr>
          <p:cNvSpPr txBox="1">
            <a:spLocks/>
          </p:cNvSpPr>
          <p:nvPr/>
        </p:nvSpPr>
        <p:spPr>
          <a:xfrm>
            <a:off x="1104674" y="103823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latin typeface="Calibri"/>
              </a:rPr>
              <a:t>Work Flow:</a:t>
            </a:r>
            <a:endParaRPr lang="en-US" sz="3200" b="1" dirty="0">
              <a:latin typeface="Calibri"/>
            </a:endParaRPr>
          </a:p>
        </p:txBody>
      </p:sp>
      <p:grpSp>
        <p:nvGrpSpPr>
          <p:cNvPr id="68" name="Google Shape;1896;p37">
            <a:extLst>
              <a:ext uri="{FF2B5EF4-FFF2-40B4-BE49-F238E27FC236}">
                <a16:creationId xmlns:a16="http://schemas.microsoft.com/office/drawing/2014/main" id="{61299D94-2EA6-DAC2-0482-722F2AECABDE}"/>
              </a:ext>
            </a:extLst>
          </p:cNvPr>
          <p:cNvGrpSpPr/>
          <p:nvPr/>
        </p:nvGrpSpPr>
        <p:grpSpPr>
          <a:xfrm>
            <a:off x="1882081" y="2696313"/>
            <a:ext cx="4430405" cy="3106404"/>
            <a:chOff x="862950" y="825025"/>
            <a:chExt cx="5862650" cy="4111175"/>
          </a:xfrm>
        </p:grpSpPr>
        <p:sp>
          <p:nvSpPr>
            <p:cNvPr id="69" name="Google Shape;1897;p37">
              <a:extLst>
                <a:ext uri="{FF2B5EF4-FFF2-40B4-BE49-F238E27FC236}">
                  <a16:creationId xmlns:a16="http://schemas.microsoft.com/office/drawing/2014/main" id="{AE36D8C5-544A-239B-9809-17218FB46E30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98;p37">
              <a:extLst>
                <a:ext uri="{FF2B5EF4-FFF2-40B4-BE49-F238E27FC236}">
                  <a16:creationId xmlns:a16="http://schemas.microsoft.com/office/drawing/2014/main" id="{04CB9165-F5F2-4859-69E0-1AE398BA5DB6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99;p37">
              <a:extLst>
                <a:ext uri="{FF2B5EF4-FFF2-40B4-BE49-F238E27FC236}">
                  <a16:creationId xmlns:a16="http://schemas.microsoft.com/office/drawing/2014/main" id="{515E4378-3CFC-7DA3-C662-2CF29EF36963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00;p37">
              <a:extLst>
                <a:ext uri="{FF2B5EF4-FFF2-40B4-BE49-F238E27FC236}">
                  <a16:creationId xmlns:a16="http://schemas.microsoft.com/office/drawing/2014/main" id="{753512D4-EF9C-DD19-A897-734FC8E879BB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01;p37">
              <a:extLst>
                <a:ext uri="{FF2B5EF4-FFF2-40B4-BE49-F238E27FC236}">
                  <a16:creationId xmlns:a16="http://schemas.microsoft.com/office/drawing/2014/main" id="{3F24B5AA-04F5-B00D-6E70-81ECEC4C0628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02;p37">
              <a:extLst>
                <a:ext uri="{FF2B5EF4-FFF2-40B4-BE49-F238E27FC236}">
                  <a16:creationId xmlns:a16="http://schemas.microsoft.com/office/drawing/2014/main" id="{5FA9412A-31E1-62D8-2F03-19749C1B6AE8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03;p37">
              <a:extLst>
                <a:ext uri="{FF2B5EF4-FFF2-40B4-BE49-F238E27FC236}">
                  <a16:creationId xmlns:a16="http://schemas.microsoft.com/office/drawing/2014/main" id="{56CF7427-32C9-B223-99B0-78BBBF81CF7F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04;p37">
              <a:extLst>
                <a:ext uri="{FF2B5EF4-FFF2-40B4-BE49-F238E27FC236}">
                  <a16:creationId xmlns:a16="http://schemas.microsoft.com/office/drawing/2014/main" id="{EA36D13A-0E4E-5FB7-4E1C-F28CB8756A2E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05;p37">
              <a:extLst>
                <a:ext uri="{FF2B5EF4-FFF2-40B4-BE49-F238E27FC236}">
                  <a16:creationId xmlns:a16="http://schemas.microsoft.com/office/drawing/2014/main" id="{8A8484E5-BBF7-E761-6261-3382F3092E7D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06;p37">
              <a:extLst>
                <a:ext uri="{FF2B5EF4-FFF2-40B4-BE49-F238E27FC236}">
                  <a16:creationId xmlns:a16="http://schemas.microsoft.com/office/drawing/2014/main" id="{8611A00E-BF36-5B96-C374-81E0120D00E6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07;p37">
              <a:extLst>
                <a:ext uri="{FF2B5EF4-FFF2-40B4-BE49-F238E27FC236}">
                  <a16:creationId xmlns:a16="http://schemas.microsoft.com/office/drawing/2014/main" id="{ED47A927-48A6-B2F4-8F0A-DFFE9E6D3693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08;p37">
              <a:extLst>
                <a:ext uri="{FF2B5EF4-FFF2-40B4-BE49-F238E27FC236}">
                  <a16:creationId xmlns:a16="http://schemas.microsoft.com/office/drawing/2014/main" id="{1F9747E5-1718-AE33-08CB-A6064E9D7AA6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09;p37">
              <a:extLst>
                <a:ext uri="{FF2B5EF4-FFF2-40B4-BE49-F238E27FC236}">
                  <a16:creationId xmlns:a16="http://schemas.microsoft.com/office/drawing/2014/main" id="{341CBCFE-64E3-8DFF-C8F7-7ABDD0B58764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10;p37">
              <a:extLst>
                <a:ext uri="{FF2B5EF4-FFF2-40B4-BE49-F238E27FC236}">
                  <a16:creationId xmlns:a16="http://schemas.microsoft.com/office/drawing/2014/main" id="{9B9563FD-17C2-051F-3847-2E0D62CA9914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11;p37">
              <a:extLst>
                <a:ext uri="{FF2B5EF4-FFF2-40B4-BE49-F238E27FC236}">
                  <a16:creationId xmlns:a16="http://schemas.microsoft.com/office/drawing/2014/main" id="{8ABE5397-AB06-9455-FE25-FAFEDD5FA822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12;p37">
              <a:extLst>
                <a:ext uri="{FF2B5EF4-FFF2-40B4-BE49-F238E27FC236}">
                  <a16:creationId xmlns:a16="http://schemas.microsoft.com/office/drawing/2014/main" id="{47FB91F8-6143-D0B1-B19D-8CBBC8EFB944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13;p37">
              <a:extLst>
                <a:ext uri="{FF2B5EF4-FFF2-40B4-BE49-F238E27FC236}">
                  <a16:creationId xmlns:a16="http://schemas.microsoft.com/office/drawing/2014/main" id="{04827D46-F85D-3E6D-D552-43FAE9A713B1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14;p37">
              <a:extLst>
                <a:ext uri="{FF2B5EF4-FFF2-40B4-BE49-F238E27FC236}">
                  <a16:creationId xmlns:a16="http://schemas.microsoft.com/office/drawing/2014/main" id="{26AD53E3-DE7D-5733-844E-48EA84FF9C5C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15;p37">
              <a:extLst>
                <a:ext uri="{FF2B5EF4-FFF2-40B4-BE49-F238E27FC236}">
                  <a16:creationId xmlns:a16="http://schemas.microsoft.com/office/drawing/2014/main" id="{9540CE3F-A3DB-F011-89FC-B088E13BD9E6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16;p37">
              <a:extLst>
                <a:ext uri="{FF2B5EF4-FFF2-40B4-BE49-F238E27FC236}">
                  <a16:creationId xmlns:a16="http://schemas.microsoft.com/office/drawing/2014/main" id="{956BA4C1-0F8D-A98A-5701-EA1AF2ADE464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17;p37">
              <a:extLst>
                <a:ext uri="{FF2B5EF4-FFF2-40B4-BE49-F238E27FC236}">
                  <a16:creationId xmlns:a16="http://schemas.microsoft.com/office/drawing/2014/main" id="{5E0A7DD4-6DAD-A812-523E-8E34AB7FCBA0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18;p37">
              <a:extLst>
                <a:ext uri="{FF2B5EF4-FFF2-40B4-BE49-F238E27FC236}">
                  <a16:creationId xmlns:a16="http://schemas.microsoft.com/office/drawing/2014/main" id="{3EDCA852-C6E0-2F5C-FBCB-F30F2DEB36E0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19;p37">
              <a:extLst>
                <a:ext uri="{FF2B5EF4-FFF2-40B4-BE49-F238E27FC236}">
                  <a16:creationId xmlns:a16="http://schemas.microsoft.com/office/drawing/2014/main" id="{5B10FDFE-BB62-F302-D222-CA56DE21862C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20;p37">
              <a:extLst>
                <a:ext uri="{FF2B5EF4-FFF2-40B4-BE49-F238E27FC236}">
                  <a16:creationId xmlns:a16="http://schemas.microsoft.com/office/drawing/2014/main" id="{885600AA-A01A-AEF5-3E81-EA1B4115FB19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21;p37">
              <a:extLst>
                <a:ext uri="{FF2B5EF4-FFF2-40B4-BE49-F238E27FC236}">
                  <a16:creationId xmlns:a16="http://schemas.microsoft.com/office/drawing/2014/main" id="{4F2820F2-3453-9CF3-F432-5AE4547D9231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22;p37">
              <a:extLst>
                <a:ext uri="{FF2B5EF4-FFF2-40B4-BE49-F238E27FC236}">
                  <a16:creationId xmlns:a16="http://schemas.microsoft.com/office/drawing/2014/main" id="{1F5F83FA-BC67-B601-E5E7-D58A758CD5FC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23;p37">
              <a:extLst>
                <a:ext uri="{FF2B5EF4-FFF2-40B4-BE49-F238E27FC236}">
                  <a16:creationId xmlns:a16="http://schemas.microsoft.com/office/drawing/2014/main" id="{479E89B6-F391-E07D-F72A-CFE6BD44D001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24;p37">
              <a:extLst>
                <a:ext uri="{FF2B5EF4-FFF2-40B4-BE49-F238E27FC236}">
                  <a16:creationId xmlns:a16="http://schemas.microsoft.com/office/drawing/2014/main" id="{8A03BBEA-A72C-8AEF-52D0-EC87B3DC9A80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25;p37">
              <a:extLst>
                <a:ext uri="{FF2B5EF4-FFF2-40B4-BE49-F238E27FC236}">
                  <a16:creationId xmlns:a16="http://schemas.microsoft.com/office/drawing/2014/main" id="{FDFDFDC1-C1DB-D870-9637-A9A56AF2E4AA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26;p37">
              <a:extLst>
                <a:ext uri="{FF2B5EF4-FFF2-40B4-BE49-F238E27FC236}">
                  <a16:creationId xmlns:a16="http://schemas.microsoft.com/office/drawing/2014/main" id="{1805B531-EFE3-061B-7F2C-8CA5243C120D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27;p37">
              <a:extLst>
                <a:ext uri="{FF2B5EF4-FFF2-40B4-BE49-F238E27FC236}">
                  <a16:creationId xmlns:a16="http://schemas.microsoft.com/office/drawing/2014/main" id="{8BFBBD89-83F4-9CB4-C482-45C0E77310CB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28;p37">
              <a:extLst>
                <a:ext uri="{FF2B5EF4-FFF2-40B4-BE49-F238E27FC236}">
                  <a16:creationId xmlns:a16="http://schemas.microsoft.com/office/drawing/2014/main" id="{39548341-7C77-84A4-0930-16B693C1265B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29;p37">
              <a:extLst>
                <a:ext uri="{FF2B5EF4-FFF2-40B4-BE49-F238E27FC236}">
                  <a16:creationId xmlns:a16="http://schemas.microsoft.com/office/drawing/2014/main" id="{BCD4D089-9052-CDEC-C324-B637467C2B2D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30;p37">
              <a:extLst>
                <a:ext uri="{FF2B5EF4-FFF2-40B4-BE49-F238E27FC236}">
                  <a16:creationId xmlns:a16="http://schemas.microsoft.com/office/drawing/2014/main" id="{D3819241-ADDC-4345-25A2-DBD06C490D14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31;p37">
              <a:extLst>
                <a:ext uri="{FF2B5EF4-FFF2-40B4-BE49-F238E27FC236}">
                  <a16:creationId xmlns:a16="http://schemas.microsoft.com/office/drawing/2014/main" id="{E9674DFF-AE98-3B71-C014-40FC10825416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32;p37">
              <a:extLst>
                <a:ext uri="{FF2B5EF4-FFF2-40B4-BE49-F238E27FC236}">
                  <a16:creationId xmlns:a16="http://schemas.microsoft.com/office/drawing/2014/main" id="{320BACEE-4089-9AB5-5968-A8A432B2852C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33;p37">
              <a:extLst>
                <a:ext uri="{FF2B5EF4-FFF2-40B4-BE49-F238E27FC236}">
                  <a16:creationId xmlns:a16="http://schemas.microsoft.com/office/drawing/2014/main" id="{00F01548-08A9-A841-07DC-D4382C0984AE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34;p37">
              <a:extLst>
                <a:ext uri="{FF2B5EF4-FFF2-40B4-BE49-F238E27FC236}">
                  <a16:creationId xmlns:a16="http://schemas.microsoft.com/office/drawing/2014/main" id="{3840A261-0FD9-70EF-55E1-1697C76EA038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35;p37">
              <a:extLst>
                <a:ext uri="{FF2B5EF4-FFF2-40B4-BE49-F238E27FC236}">
                  <a16:creationId xmlns:a16="http://schemas.microsoft.com/office/drawing/2014/main" id="{398EF5FD-9FC1-4B33-EC65-AF45B2FC5B2D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36;p37">
              <a:extLst>
                <a:ext uri="{FF2B5EF4-FFF2-40B4-BE49-F238E27FC236}">
                  <a16:creationId xmlns:a16="http://schemas.microsoft.com/office/drawing/2014/main" id="{6DBC251A-7747-427F-4E65-87CA8F81F412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37;p37">
              <a:extLst>
                <a:ext uri="{FF2B5EF4-FFF2-40B4-BE49-F238E27FC236}">
                  <a16:creationId xmlns:a16="http://schemas.microsoft.com/office/drawing/2014/main" id="{91E34CF7-E01B-BD5F-D83A-DA4BD944D0EB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38;p37">
              <a:extLst>
                <a:ext uri="{FF2B5EF4-FFF2-40B4-BE49-F238E27FC236}">
                  <a16:creationId xmlns:a16="http://schemas.microsoft.com/office/drawing/2014/main" id="{E49C5530-EF1E-F5C3-4D78-39C9E3F89FB5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39;p37">
              <a:extLst>
                <a:ext uri="{FF2B5EF4-FFF2-40B4-BE49-F238E27FC236}">
                  <a16:creationId xmlns:a16="http://schemas.microsoft.com/office/drawing/2014/main" id="{E561CA35-6CBE-1830-F275-A5127460BFF2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40;p37">
              <a:extLst>
                <a:ext uri="{FF2B5EF4-FFF2-40B4-BE49-F238E27FC236}">
                  <a16:creationId xmlns:a16="http://schemas.microsoft.com/office/drawing/2014/main" id="{B5D1C335-0793-5B09-11FB-39B1E7D8A2CD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41;p37">
              <a:extLst>
                <a:ext uri="{FF2B5EF4-FFF2-40B4-BE49-F238E27FC236}">
                  <a16:creationId xmlns:a16="http://schemas.microsoft.com/office/drawing/2014/main" id="{E6D900C1-1026-07F9-1F0E-9495AF25AC4F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42;p37">
              <a:extLst>
                <a:ext uri="{FF2B5EF4-FFF2-40B4-BE49-F238E27FC236}">
                  <a16:creationId xmlns:a16="http://schemas.microsoft.com/office/drawing/2014/main" id="{2DB3AF98-2A8E-B2C1-0137-85C4FCCCDDED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43;p37">
              <a:extLst>
                <a:ext uri="{FF2B5EF4-FFF2-40B4-BE49-F238E27FC236}">
                  <a16:creationId xmlns:a16="http://schemas.microsoft.com/office/drawing/2014/main" id="{6E219763-8A1B-10BE-DD60-DE1D36F93D9D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44;p37">
              <a:extLst>
                <a:ext uri="{FF2B5EF4-FFF2-40B4-BE49-F238E27FC236}">
                  <a16:creationId xmlns:a16="http://schemas.microsoft.com/office/drawing/2014/main" id="{43B43678-182A-F779-E11E-53496C67722A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45;p37">
              <a:extLst>
                <a:ext uri="{FF2B5EF4-FFF2-40B4-BE49-F238E27FC236}">
                  <a16:creationId xmlns:a16="http://schemas.microsoft.com/office/drawing/2014/main" id="{E979E037-FECE-6D85-8470-4E37DC6C1712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46;p37">
              <a:extLst>
                <a:ext uri="{FF2B5EF4-FFF2-40B4-BE49-F238E27FC236}">
                  <a16:creationId xmlns:a16="http://schemas.microsoft.com/office/drawing/2014/main" id="{4B649352-28AF-B6B2-21FA-EE2CF3AAE89E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47;p37">
              <a:extLst>
                <a:ext uri="{FF2B5EF4-FFF2-40B4-BE49-F238E27FC236}">
                  <a16:creationId xmlns:a16="http://schemas.microsoft.com/office/drawing/2014/main" id="{BF10903E-EF9B-0C30-4E33-FFE592B55651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48;p37">
              <a:extLst>
                <a:ext uri="{FF2B5EF4-FFF2-40B4-BE49-F238E27FC236}">
                  <a16:creationId xmlns:a16="http://schemas.microsoft.com/office/drawing/2014/main" id="{32D70168-4BF3-E421-B25A-B935B1E98D0C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49;p37">
              <a:extLst>
                <a:ext uri="{FF2B5EF4-FFF2-40B4-BE49-F238E27FC236}">
                  <a16:creationId xmlns:a16="http://schemas.microsoft.com/office/drawing/2014/main" id="{11BD29C4-1AE2-73E2-8A61-3B633D63A707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50;p37">
              <a:extLst>
                <a:ext uri="{FF2B5EF4-FFF2-40B4-BE49-F238E27FC236}">
                  <a16:creationId xmlns:a16="http://schemas.microsoft.com/office/drawing/2014/main" id="{0DFC1DAC-44E4-E555-3E8D-7692082ABEA4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51;p37">
              <a:extLst>
                <a:ext uri="{FF2B5EF4-FFF2-40B4-BE49-F238E27FC236}">
                  <a16:creationId xmlns:a16="http://schemas.microsoft.com/office/drawing/2014/main" id="{F005D427-96CD-F4F0-247D-A7CCD30AD121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52;p37">
              <a:extLst>
                <a:ext uri="{FF2B5EF4-FFF2-40B4-BE49-F238E27FC236}">
                  <a16:creationId xmlns:a16="http://schemas.microsoft.com/office/drawing/2014/main" id="{45FEB2A7-2546-EB88-60DA-410E7A33D586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53;p37">
              <a:extLst>
                <a:ext uri="{FF2B5EF4-FFF2-40B4-BE49-F238E27FC236}">
                  <a16:creationId xmlns:a16="http://schemas.microsoft.com/office/drawing/2014/main" id="{912B69F2-15B9-A64E-385F-B8C15273E913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54;p37">
              <a:extLst>
                <a:ext uri="{FF2B5EF4-FFF2-40B4-BE49-F238E27FC236}">
                  <a16:creationId xmlns:a16="http://schemas.microsoft.com/office/drawing/2014/main" id="{40609607-32E5-9FD4-9DE5-F751288474DE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55;p37">
              <a:extLst>
                <a:ext uri="{FF2B5EF4-FFF2-40B4-BE49-F238E27FC236}">
                  <a16:creationId xmlns:a16="http://schemas.microsoft.com/office/drawing/2014/main" id="{EDDDA909-C054-FFA2-BE01-CB36A22946BA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56;p37">
              <a:extLst>
                <a:ext uri="{FF2B5EF4-FFF2-40B4-BE49-F238E27FC236}">
                  <a16:creationId xmlns:a16="http://schemas.microsoft.com/office/drawing/2014/main" id="{06AD97D7-5E10-CBDB-B6E0-A4BB75158958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57;p37">
              <a:extLst>
                <a:ext uri="{FF2B5EF4-FFF2-40B4-BE49-F238E27FC236}">
                  <a16:creationId xmlns:a16="http://schemas.microsoft.com/office/drawing/2014/main" id="{9331C9D3-0313-8136-C65B-557F8A714AAF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58;p37">
              <a:extLst>
                <a:ext uri="{FF2B5EF4-FFF2-40B4-BE49-F238E27FC236}">
                  <a16:creationId xmlns:a16="http://schemas.microsoft.com/office/drawing/2014/main" id="{7FB69028-426B-1A70-A9D1-B3CF8C3F1B9F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59;p37">
              <a:extLst>
                <a:ext uri="{FF2B5EF4-FFF2-40B4-BE49-F238E27FC236}">
                  <a16:creationId xmlns:a16="http://schemas.microsoft.com/office/drawing/2014/main" id="{C7253CF0-9143-EA25-F477-29863CAF3B30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60;p37">
              <a:extLst>
                <a:ext uri="{FF2B5EF4-FFF2-40B4-BE49-F238E27FC236}">
                  <a16:creationId xmlns:a16="http://schemas.microsoft.com/office/drawing/2014/main" id="{BB395914-B0D5-3B04-59E9-84EFE4B4241A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61;p37">
              <a:extLst>
                <a:ext uri="{FF2B5EF4-FFF2-40B4-BE49-F238E27FC236}">
                  <a16:creationId xmlns:a16="http://schemas.microsoft.com/office/drawing/2014/main" id="{9095483E-345A-2D1C-18EF-50361C9107E1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62;p37">
              <a:extLst>
                <a:ext uri="{FF2B5EF4-FFF2-40B4-BE49-F238E27FC236}">
                  <a16:creationId xmlns:a16="http://schemas.microsoft.com/office/drawing/2014/main" id="{F589CF86-E80A-1581-A4BE-5A419D41D6D2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63;p37">
              <a:extLst>
                <a:ext uri="{FF2B5EF4-FFF2-40B4-BE49-F238E27FC236}">
                  <a16:creationId xmlns:a16="http://schemas.microsoft.com/office/drawing/2014/main" id="{D7B2CC64-F95A-306F-185B-536793F3FBB7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64;p37">
              <a:extLst>
                <a:ext uri="{FF2B5EF4-FFF2-40B4-BE49-F238E27FC236}">
                  <a16:creationId xmlns:a16="http://schemas.microsoft.com/office/drawing/2014/main" id="{4072A745-F9BA-5D1A-DBCC-1DA0FB2A6691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65;p37">
              <a:extLst>
                <a:ext uri="{FF2B5EF4-FFF2-40B4-BE49-F238E27FC236}">
                  <a16:creationId xmlns:a16="http://schemas.microsoft.com/office/drawing/2014/main" id="{B927B70A-01BB-77F3-2A86-C991DDA826F6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66;p37">
              <a:extLst>
                <a:ext uri="{FF2B5EF4-FFF2-40B4-BE49-F238E27FC236}">
                  <a16:creationId xmlns:a16="http://schemas.microsoft.com/office/drawing/2014/main" id="{C12141CE-3509-D5E4-EBEB-F882DE0CB300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67;p37">
              <a:extLst>
                <a:ext uri="{FF2B5EF4-FFF2-40B4-BE49-F238E27FC236}">
                  <a16:creationId xmlns:a16="http://schemas.microsoft.com/office/drawing/2014/main" id="{B45B348A-8CCA-0B0D-AA6D-9414E899C646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68;p37">
              <a:extLst>
                <a:ext uri="{FF2B5EF4-FFF2-40B4-BE49-F238E27FC236}">
                  <a16:creationId xmlns:a16="http://schemas.microsoft.com/office/drawing/2014/main" id="{AFDA17EC-6F9E-1312-138D-69B8AA611EE8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69;p37">
              <a:extLst>
                <a:ext uri="{FF2B5EF4-FFF2-40B4-BE49-F238E27FC236}">
                  <a16:creationId xmlns:a16="http://schemas.microsoft.com/office/drawing/2014/main" id="{BD70C6AE-0B79-269B-8C4A-968160102528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70;p37">
              <a:extLst>
                <a:ext uri="{FF2B5EF4-FFF2-40B4-BE49-F238E27FC236}">
                  <a16:creationId xmlns:a16="http://schemas.microsoft.com/office/drawing/2014/main" id="{D8E4405A-F682-9394-D5F4-E38C6FE38ACC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71;p37">
              <a:extLst>
                <a:ext uri="{FF2B5EF4-FFF2-40B4-BE49-F238E27FC236}">
                  <a16:creationId xmlns:a16="http://schemas.microsoft.com/office/drawing/2014/main" id="{7487EE06-8693-B9CD-0562-884C53CCAA14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72;p37">
              <a:extLst>
                <a:ext uri="{FF2B5EF4-FFF2-40B4-BE49-F238E27FC236}">
                  <a16:creationId xmlns:a16="http://schemas.microsoft.com/office/drawing/2014/main" id="{86AFB701-ECA2-9300-9F19-1D817DE892F8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73;p37">
              <a:extLst>
                <a:ext uri="{FF2B5EF4-FFF2-40B4-BE49-F238E27FC236}">
                  <a16:creationId xmlns:a16="http://schemas.microsoft.com/office/drawing/2014/main" id="{11D8DC95-260B-516B-2180-C65F895FC6C2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74;p37">
              <a:extLst>
                <a:ext uri="{FF2B5EF4-FFF2-40B4-BE49-F238E27FC236}">
                  <a16:creationId xmlns:a16="http://schemas.microsoft.com/office/drawing/2014/main" id="{EF7D7258-E44A-A008-3D90-66A9B7C33955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75;p37">
              <a:extLst>
                <a:ext uri="{FF2B5EF4-FFF2-40B4-BE49-F238E27FC236}">
                  <a16:creationId xmlns:a16="http://schemas.microsoft.com/office/drawing/2014/main" id="{45DF6E7F-D1DA-8D64-5A18-C51461D77914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76;p37">
              <a:extLst>
                <a:ext uri="{FF2B5EF4-FFF2-40B4-BE49-F238E27FC236}">
                  <a16:creationId xmlns:a16="http://schemas.microsoft.com/office/drawing/2014/main" id="{D1E7A25E-BAFA-5BE0-CFF9-E8651A5842B9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77;p37">
              <a:extLst>
                <a:ext uri="{FF2B5EF4-FFF2-40B4-BE49-F238E27FC236}">
                  <a16:creationId xmlns:a16="http://schemas.microsoft.com/office/drawing/2014/main" id="{3F570462-3393-B686-D671-D6D845F2972C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78;p37">
              <a:extLst>
                <a:ext uri="{FF2B5EF4-FFF2-40B4-BE49-F238E27FC236}">
                  <a16:creationId xmlns:a16="http://schemas.microsoft.com/office/drawing/2014/main" id="{4907AC52-E381-E0BE-9FC8-78E22B301383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79;p37">
              <a:extLst>
                <a:ext uri="{FF2B5EF4-FFF2-40B4-BE49-F238E27FC236}">
                  <a16:creationId xmlns:a16="http://schemas.microsoft.com/office/drawing/2014/main" id="{B6EF9995-13FC-8409-F870-164A37C18BAD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80;p37">
              <a:extLst>
                <a:ext uri="{FF2B5EF4-FFF2-40B4-BE49-F238E27FC236}">
                  <a16:creationId xmlns:a16="http://schemas.microsoft.com/office/drawing/2014/main" id="{E31CA83E-F4A1-B836-0011-8B9FA2BC36A5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81;p37">
              <a:extLst>
                <a:ext uri="{FF2B5EF4-FFF2-40B4-BE49-F238E27FC236}">
                  <a16:creationId xmlns:a16="http://schemas.microsoft.com/office/drawing/2014/main" id="{9026FB53-A0E4-3212-607C-238E5CD30F78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82;p37">
              <a:extLst>
                <a:ext uri="{FF2B5EF4-FFF2-40B4-BE49-F238E27FC236}">
                  <a16:creationId xmlns:a16="http://schemas.microsoft.com/office/drawing/2014/main" id="{0D042C2D-3C50-A56F-67FE-2C87E27788A9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83;p37">
              <a:extLst>
                <a:ext uri="{FF2B5EF4-FFF2-40B4-BE49-F238E27FC236}">
                  <a16:creationId xmlns:a16="http://schemas.microsoft.com/office/drawing/2014/main" id="{E700D2C8-8D20-C96A-7E67-46CD2AA39BA0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84;p37">
              <a:extLst>
                <a:ext uri="{FF2B5EF4-FFF2-40B4-BE49-F238E27FC236}">
                  <a16:creationId xmlns:a16="http://schemas.microsoft.com/office/drawing/2014/main" id="{52B02A51-E030-DDB6-5E34-0EE491555A16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85;p37">
              <a:extLst>
                <a:ext uri="{FF2B5EF4-FFF2-40B4-BE49-F238E27FC236}">
                  <a16:creationId xmlns:a16="http://schemas.microsoft.com/office/drawing/2014/main" id="{E67EDFC9-7540-2A4E-D7B7-B40A2EB68A25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86;p37">
              <a:extLst>
                <a:ext uri="{FF2B5EF4-FFF2-40B4-BE49-F238E27FC236}">
                  <a16:creationId xmlns:a16="http://schemas.microsoft.com/office/drawing/2014/main" id="{5AF26F33-1604-8045-4248-DF62D1AAA08A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87;p37">
              <a:extLst>
                <a:ext uri="{FF2B5EF4-FFF2-40B4-BE49-F238E27FC236}">
                  <a16:creationId xmlns:a16="http://schemas.microsoft.com/office/drawing/2014/main" id="{732ED23F-33B1-15A2-81CA-5CF753174DB0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88;p37">
              <a:extLst>
                <a:ext uri="{FF2B5EF4-FFF2-40B4-BE49-F238E27FC236}">
                  <a16:creationId xmlns:a16="http://schemas.microsoft.com/office/drawing/2014/main" id="{1C736D64-91E9-EBCE-D4BE-A30E0FE22E33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89;p37">
              <a:extLst>
                <a:ext uri="{FF2B5EF4-FFF2-40B4-BE49-F238E27FC236}">
                  <a16:creationId xmlns:a16="http://schemas.microsoft.com/office/drawing/2014/main" id="{F9E41AFA-84DA-8370-4A33-81D9768D7D7E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90;p37">
              <a:extLst>
                <a:ext uri="{FF2B5EF4-FFF2-40B4-BE49-F238E27FC236}">
                  <a16:creationId xmlns:a16="http://schemas.microsoft.com/office/drawing/2014/main" id="{12F0587B-E5B0-8640-018E-EBCFF3760231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91;p37">
              <a:extLst>
                <a:ext uri="{FF2B5EF4-FFF2-40B4-BE49-F238E27FC236}">
                  <a16:creationId xmlns:a16="http://schemas.microsoft.com/office/drawing/2014/main" id="{80901212-36D9-04D9-7F95-BCA64FC02FF5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92;p37">
              <a:extLst>
                <a:ext uri="{FF2B5EF4-FFF2-40B4-BE49-F238E27FC236}">
                  <a16:creationId xmlns:a16="http://schemas.microsoft.com/office/drawing/2014/main" id="{28F8C026-CCC6-4CEE-654E-13B2DB17043F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93;p37">
              <a:extLst>
                <a:ext uri="{FF2B5EF4-FFF2-40B4-BE49-F238E27FC236}">
                  <a16:creationId xmlns:a16="http://schemas.microsoft.com/office/drawing/2014/main" id="{DEF6AF17-7A67-320E-A88D-8414BAB7322B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94;p37">
              <a:extLst>
                <a:ext uri="{FF2B5EF4-FFF2-40B4-BE49-F238E27FC236}">
                  <a16:creationId xmlns:a16="http://schemas.microsoft.com/office/drawing/2014/main" id="{A5FB4DD3-3FD0-0C4F-00FD-D45BDA7B957B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95;p37">
              <a:extLst>
                <a:ext uri="{FF2B5EF4-FFF2-40B4-BE49-F238E27FC236}">
                  <a16:creationId xmlns:a16="http://schemas.microsoft.com/office/drawing/2014/main" id="{1BCABFC5-26DF-9245-6E96-E37216BD5BBA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96;p37">
              <a:extLst>
                <a:ext uri="{FF2B5EF4-FFF2-40B4-BE49-F238E27FC236}">
                  <a16:creationId xmlns:a16="http://schemas.microsoft.com/office/drawing/2014/main" id="{F1D3E3D7-C1FB-9486-C6C7-415282062371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97;p37">
              <a:extLst>
                <a:ext uri="{FF2B5EF4-FFF2-40B4-BE49-F238E27FC236}">
                  <a16:creationId xmlns:a16="http://schemas.microsoft.com/office/drawing/2014/main" id="{1BB2F7ED-A03C-A16F-8127-A39F6ADB1E09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98;p37">
              <a:extLst>
                <a:ext uri="{FF2B5EF4-FFF2-40B4-BE49-F238E27FC236}">
                  <a16:creationId xmlns:a16="http://schemas.microsoft.com/office/drawing/2014/main" id="{B8A8988D-F358-381A-470C-90B8CFF8BE3D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99;p37">
              <a:extLst>
                <a:ext uri="{FF2B5EF4-FFF2-40B4-BE49-F238E27FC236}">
                  <a16:creationId xmlns:a16="http://schemas.microsoft.com/office/drawing/2014/main" id="{067D0E6D-CB4C-C40B-FDD6-F90D516B8F1E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00;p37">
              <a:extLst>
                <a:ext uri="{FF2B5EF4-FFF2-40B4-BE49-F238E27FC236}">
                  <a16:creationId xmlns:a16="http://schemas.microsoft.com/office/drawing/2014/main" id="{47D22FA8-06C4-D511-8985-C3EDB2506AAE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01;p37">
              <a:extLst>
                <a:ext uri="{FF2B5EF4-FFF2-40B4-BE49-F238E27FC236}">
                  <a16:creationId xmlns:a16="http://schemas.microsoft.com/office/drawing/2014/main" id="{A64820BA-6AA8-69A9-1235-87C139041AC2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02;p37">
              <a:extLst>
                <a:ext uri="{FF2B5EF4-FFF2-40B4-BE49-F238E27FC236}">
                  <a16:creationId xmlns:a16="http://schemas.microsoft.com/office/drawing/2014/main" id="{E9C93939-A246-2D89-978F-0358D163EFB6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03;p37">
              <a:extLst>
                <a:ext uri="{FF2B5EF4-FFF2-40B4-BE49-F238E27FC236}">
                  <a16:creationId xmlns:a16="http://schemas.microsoft.com/office/drawing/2014/main" id="{1D610811-B74C-1BDA-F9FC-C89A8652220F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04;p37">
              <a:extLst>
                <a:ext uri="{FF2B5EF4-FFF2-40B4-BE49-F238E27FC236}">
                  <a16:creationId xmlns:a16="http://schemas.microsoft.com/office/drawing/2014/main" id="{AFE6EC65-F3D2-FCCD-E634-70EBD4553245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05;p37">
              <a:extLst>
                <a:ext uri="{FF2B5EF4-FFF2-40B4-BE49-F238E27FC236}">
                  <a16:creationId xmlns:a16="http://schemas.microsoft.com/office/drawing/2014/main" id="{425AB3EE-08FE-BC82-EB76-46DC5C31C62A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06;p37">
              <a:extLst>
                <a:ext uri="{FF2B5EF4-FFF2-40B4-BE49-F238E27FC236}">
                  <a16:creationId xmlns:a16="http://schemas.microsoft.com/office/drawing/2014/main" id="{70DA286A-411C-6FB1-366D-65781C1146B4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07;p37">
              <a:extLst>
                <a:ext uri="{FF2B5EF4-FFF2-40B4-BE49-F238E27FC236}">
                  <a16:creationId xmlns:a16="http://schemas.microsoft.com/office/drawing/2014/main" id="{73210B29-CF17-562C-C2CE-6753D8BD234D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08;p37">
              <a:extLst>
                <a:ext uri="{FF2B5EF4-FFF2-40B4-BE49-F238E27FC236}">
                  <a16:creationId xmlns:a16="http://schemas.microsoft.com/office/drawing/2014/main" id="{99E1BAD0-C292-1DCA-44FF-9E59C528EC6E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09;p37">
              <a:extLst>
                <a:ext uri="{FF2B5EF4-FFF2-40B4-BE49-F238E27FC236}">
                  <a16:creationId xmlns:a16="http://schemas.microsoft.com/office/drawing/2014/main" id="{9BBFAE3C-7EAE-4CA6-7E83-6FFC1190E7B7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10;p37">
              <a:extLst>
                <a:ext uri="{FF2B5EF4-FFF2-40B4-BE49-F238E27FC236}">
                  <a16:creationId xmlns:a16="http://schemas.microsoft.com/office/drawing/2014/main" id="{E0335114-8FA5-61A9-A875-748F0AF5AE1B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11;p37">
              <a:extLst>
                <a:ext uri="{FF2B5EF4-FFF2-40B4-BE49-F238E27FC236}">
                  <a16:creationId xmlns:a16="http://schemas.microsoft.com/office/drawing/2014/main" id="{25DACD2A-EF19-C232-DCEA-4A13F3EE4F0D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12;p37">
              <a:extLst>
                <a:ext uri="{FF2B5EF4-FFF2-40B4-BE49-F238E27FC236}">
                  <a16:creationId xmlns:a16="http://schemas.microsoft.com/office/drawing/2014/main" id="{D436B013-62AA-AA09-3394-BB9A9693C8E0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13;p37">
              <a:extLst>
                <a:ext uri="{FF2B5EF4-FFF2-40B4-BE49-F238E27FC236}">
                  <a16:creationId xmlns:a16="http://schemas.microsoft.com/office/drawing/2014/main" id="{61718477-5D3C-17F4-DE4C-C41A91D4E8FC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14;p37">
              <a:extLst>
                <a:ext uri="{FF2B5EF4-FFF2-40B4-BE49-F238E27FC236}">
                  <a16:creationId xmlns:a16="http://schemas.microsoft.com/office/drawing/2014/main" id="{8CF0E403-0B11-34D4-AE13-B8F8DA93DD0F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15;p37">
              <a:extLst>
                <a:ext uri="{FF2B5EF4-FFF2-40B4-BE49-F238E27FC236}">
                  <a16:creationId xmlns:a16="http://schemas.microsoft.com/office/drawing/2014/main" id="{428031D6-A873-5E2C-2B2D-14AA633511E2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16;p37">
              <a:extLst>
                <a:ext uri="{FF2B5EF4-FFF2-40B4-BE49-F238E27FC236}">
                  <a16:creationId xmlns:a16="http://schemas.microsoft.com/office/drawing/2014/main" id="{401840EE-963C-7693-CE5D-595F685C647E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17;p37">
              <a:extLst>
                <a:ext uri="{FF2B5EF4-FFF2-40B4-BE49-F238E27FC236}">
                  <a16:creationId xmlns:a16="http://schemas.microsoft.com/office/drawing/2014/main" id="{2725710B-6D7D-35C3-030B-AA0A4103182A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18;p37">
              <a:extLst>
                <a:ext uri="{FF2B5EF4-FFF2-40B4-BE49-F238E27FC236}">
                  <a16:creationId xmlns:a16="http://schemas.microsoft.com/office/drawing/2014/main" id="{7B58599C-29FA-65C2-9208-C5C2A8894392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19;p37">
              <a:extLst>
                <a:ext uri="{FF2B5EF4-FFF2-40B4-BE49-F238E27FC236}">
                  <a16:creationId xmlns:a16="http://schemas.microsoft.com/office/drawing/2014/main" id="{3989D43A-1112-36D1-FA0B-9F3CF850D342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20;p37">
              <a:extLst>
                <a:ext uri="{FF2B5EF4-FFF2-40B4-BE49-F238E27FC236}">
                  <a16:creationId xmlns:a16="http://schemas.microsoft.com/office/drawing/2014/main" id="{36B79812-28AD-EA53-232D-400804BDC142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21;p37">
              <a:extLst>
                <a:ext uri="{FF2B5EF4-FFF2-40B4-BE49-F238E27FC236}">
                  <a16:creationId xmlns:a16="http://schemas.microsoft.com/office/drawing/2014/main" id="{36652DEC-7647-A427-AACB-AD209233F2F5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22;p37">
              <a:extLst>
                <a:ext uri="{FF2B5EF4-FFF2-40B4-BE49-F238E27FC236}">
                  <a16:creationId xmlns:a16="http://schemas.microsoft.com/office/drawing/2014/main" id="{D183968D-C658-55FE-14A2-360B6664BB29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23;p37">
              <a:extLst>
                <a:ext uri="{FF2B5EF4-FFF2-40B4-BE49-F238E27FC236}">
                  <a16:creationId xmlns:a16="http://schemas.microsoft.com/office/drawing/2014/main" id="{5B90C112-D1AD-851F-4AC8-0B305103D3D9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24;p37">
              <a:extLst>
                <a:ext uri="{FF2B5EF4-FFF2-40B4-BE49-F238E27FC236}">
                  <a16:creationId xmlns:a16="http://schemas.microsoft.com/office/drawing/2014/main" id="{13C0B827-4A49-9861-351C-7C1038BAC8BC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25;p37">
              <a:extLst>
                <a:ext uri="{FF2B5EF4-FFF2-40B4-BE49-F238E27FC236}">
                  <a16:creationId xmlns:a16="http://schemas.microsoft.com/office/drawing/2014/main" id="{8FEF3AE5-0C6A-5570-3C51-2F3AD326C708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26;p37">
              <a:extLst>
                <a:ext uri="{FF2B5EF4-FFF2-40B4-BE49-F238E27FC236}">
                  <a16:creationId xmlns:a16="http://schemas.microsoft.com/office/drawing/2014/main" id="{28BDE92A-3957-B6F4-1AEE-39FE44B356F6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7;p37">
              <a:extLst>
                <a:ext uri="{FF2B5EF4-FFF2-40B4-BE49-F238E27FC236}">
                  <a16:creationId xmlns:a16="http://schemas.microsoft.com/office/drawing/2014/main" id="{15749B6E-C3D2-EA6E-855A-750BF7914F3C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28;p37">
              <a:extLst>
                <a:ext uri="{FF2B5EF4-FFF2-40B4-BE49-F238E27FC236}">
                  <a16:creationId xmlns:a16="http://schemas.microsoft.com/office/drawing/2014/main" id="{23D0D631-6F48-7C60-EED3-90F1CF54A962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29;p37">
              <a:extLst>
                <a:ext uri="{FF2B5EF4-FFF2-40B4-BE49-F238E27FC236}">
                  <a16:creationId xmlns:a16="http://schemas.microsoft.com/office/drawing/2014/main" id="{0B06237E-FCA0-F7EA-0676-FEDDFDBDFB63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30;p37">
              <a:extLst>
                <a:ext uri="{FF2B5EF4-FFF2-40B4-BE49-F238E27FC236}">
                  <a16:creationId xmlns:a16="http://schemas.microsoft.com/office/drawing/2014/main" id="{06F100E3-56A5-A99E-20F1-A1DBB3FDE451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1;p37">
              <a:extLst>
                <a:ext uri="{FF2B5EF4-FFF2-40B4-BE49-F238E27FC236}">
                  <a16:creationId xmlns:a16="http://schemas.microsoft.com/office/drawing/2014/main" id="{C57FFC0C-6ACB-0FDC-A2F4-BEA8E1FFD199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32;p37">
              <a:extLst>
                <a:ext uri="{FF2B5EF4-FFF2-40B4-BE49-F238E27FC236}">
                  <a16:creationId xmlns:a16="http://schemas.microsoft.com/office/drawing/2014/main" id="{1C23D35A-27AC-8EC2-534A-1738189849E6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33;p37">
              <a:extLst>
                <a:ext uri="{FF2B5EF4-FFF2-40B4-BE49-F238E27FC236}">
                  <a16:creationId xmlns:a16="http://schemas.microsoft.com/office/drawing/2014/main" id="{E2EC60E7-8012-E170-2CC1-E080E5289CE0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34;p37">
              <a:extLst>
                <a:ext uri="{FF2B5EF4-FFF2-40B4-BE49-F238E27FC236}">
                  <a16:creationId xmlns:a16="http://schemas.microsoft.com/office/drawing/2014/main" id="{13AA30F6-8F2D-F91A-8D3A-63FF80A3559C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35;p37">
              <a:extLst>
                <a:ext uri="{FF2B5EF4-FFF2-40B4-BE49-F238E27FC236}">
                  <a16:creationId xmlns:a16="http://schemas.microsoft.com/office/drawing/2014/main" id="{EA177F80-936C-A03D-4FB6-33CCB36EAAF2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36;p37">
              <a:extLst>
                <a:ext uri="{FF2B5EF4-FFF2-40B4-BE49-F238E27FC236}">
                  <a16:creationId xmlns:a16="http://schemas.microsoft.com/office/drawing/2014/main" id="{1F3E1507-B658-3A25-4013-8A6DDB14850E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37;p37">
              <a:extLst>
                <a:ext uri="{FF2B5EF4-FFF2-40B4-BE49-F238E27FC236}">
                  <a16:creationId xmlns:a16="http://schemas.microsoft.com/office/drawing/2014/main" id="{E594311C-2245-0902-642D-1DC6C1BB99EC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38;p37">
              <a:extLst>
                <a:ext uri="{FF2B5EF4-FFF2-40B4-BE49-F238E27FC236}">
                  <a16:creationId xmlns:a16="http://schemas.microsoft.com/office/drawing/2014/main" id="{3401EAF9-B39E-799F-97A4-F99A6D8776C1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39;p37">
              <a:extLst>
                <a:ext uri="{FF2B5EF4-FFF2-40B4-BE49-F238E27FC236}">
                  <a16:creationId xmlns:a16="http://schemas.microsoft.com/office/drawing/2014/main" id="{04512D08-37EE-A296-70B2-762F8836CC9D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40;p37">
              <a:extLst>
                <a:ext uri="{FF2B5EF4-FFF2-40B4-BE49-F238E27FC236}">
                  <a16:creationId xmlns:a16="http://schemas.microsoft.com/office/drawing/2014/main" id="{D066546D-EF8B-EE50-9481-2F8AB73D141C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41;p37">
              <a:extLst>
                <a:ext uri="{FF2B5EF4-FFF2-40B4-BE49-F238E27FC236}">
                  <a16:creationId xmlns:a16="http://schemas.microsoft.com/office/drawing/2014/main" id="{5871628F-50F9-8BAB-23B0-37B51D21CDB0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42;p37">
              <a:extLst>
                <a:ext uri="{FF2B5EF4-FFF2-40B4-BE49-F238E27FC236}">
                  <a16:creationId xmlns:a16="http://schemas.microsoft.com/office/drawing/2014/main" id="{8EBCFE4E-8D82-A0F4-0B60-FF54A0E81CF8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43;p37">
              <a:extLst>
                <a:ext uri="{FF2B5EF4-FFF2-40B4-BE49-F238E27FC236}">
                  <a16:creationId xmlns:a16="http://schemas.microsoft.com/office/drawing/2014/main" id="{A5542CF3-EBBA-1534-F632-F166D633544F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44;p37">
              <a:extLst>
                <a:ext uri="{FF2B5EF4-FFF2-40B4-BE49-F238E27FC236}">
                  <a16:creationId xmlns:a16="http://schemas.microsoft.com/office/drawing/2014/main" id="{17A3FE75-8926-7F0F-9EFD-A6BDC190222E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45;p37">
              <a:extLst>
                <a:ext uri="{FF2B5EF4-FFF2-40B4-BE49-F238E27FC236}">
                  <a16:creationId xmlns:a16="http://schemas.microsoft.com/office/drawing/2014/main" id="{93146890-212C-345C-E990-C8BC63B3C52F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46;p37">
              <a:extLst>
                <a:ext uri="{FF2B5EF4-FFF2-40B4-BE49-F238E27FC236}">
                  <a16:creationId xmlns:a16="http://schemas.microsoft.com/office/drawing/2014/main" id="{0747D30D-1D90-40A5-FA19-A82B7336DF2D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47;p37">
              <a:extLst>
                <a:ext uri="{FF2B5EF4-FFF2-40B4-BE49-F238E27FC236}">
                  <a16:creationId xmlns:a16="http://schemas.microsoft.com/office/drawing/2014/main" id="{AD596F59-8330-FDB9-2CF1-D8D5D6C9731D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48;p37">
              <a:extLst>
                <a:ext uri="{FF2B5EF4-FFF2-40B4-BE49-F238E27FC236}">
                  <a16:creationId xmlns:a16="http://schemas.microsoft.com/office/drawing/2014/main" id="{F0BC3AD9-47A2-49C6-565F-6C8648884FC2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49;p37">
              <a:extLst>
                <a:ext uri="{FF2B5EF4-FFF2-40B4-BE49-F238E27FC236}">
                  <a16:creationId xmlns:a16="http://schemas.microsoft.com/office/drawing/2014/main" id="{7FF53A8D-2592-AF16-C1FF-006C76A8C261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50;p37">
              <a:extLst>
                <a:ext uri="{FF2B5EF4-FFF2-40B4-BE49-F238E27FC236}">
                  <a16:creationId xmlns:a16="http://schemas.microsoft.com/office/drawing/2014/main" id="{1DC95FB0-B8A5-84C8-3C8C-F5908455589C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51;p37">
              <a:extLst>
                <a:ext uri="{FF2B5EF4-FFF2-40B4-BE49-F238E27FC236}">
                  <a16:creationId xmlns:a16="http://schemas.microsoft.com/office/drawing/2014/main" id="{B74BE72B-DBA7-A3BA-14BA-FA292AAE55F3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52;p37">
              <a:extLst>
                <a:ext uri="{FF2B5EF4-FFF2-40B4-BE49-F238E27FC236}">
                  <a16:creationId xmlns:a16="http://schemas.microsoft.com/office/drawing/2014/main" id="{43B70943-9E1B-84AA-749E-A5D684832551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53;p37">
              <a:extLst>
                <a:ext uri="{FF2B5EF4-FFF2-40B4-BE49-F238E27FC236}">
                  <a16:creationId xmlns:a16="http://schemas.microsoft.com/office/drawing/2014/main" id="{8A6B8187-B794-54EA-6357-B7301820E3A0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54;p37">
              <a:extLst>
                <a:ext uri="{FF2B5EF4-FFF2-40B4-BE49-F238E27FC236}">
                  <a16:creationId xmlns:a16="http://schemas.microsoft.com/office/drawing/2014/main" id="{CD574247-46E9-6C61-F1AD-B58F4D6F683B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55;p37">
              <a:extLst>
                <a:ext uri="{FF2B5EF4-FFF2-40B4-BE49-F238E27FC236}">
                  <a16:creationId xmlns:a16="http://schemas.microsoft.com/office/drawing/2014/main" id="{364291D7-5B2F-9EFD-C191-0843BEE914FE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56;p37">
              <a:extLst>
                <a:ext uri="{FF2B5EF4-FFF2-40B4-BE49-F238E27FC236}">
                  <a16:creationId xmlns:a16="http://schemas.microsoft.com/office/drawing/2014/main" id="{922F4910-CECD-8FE2-0645-900BBC813E57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57;p37">
              <a:extLst>
                <a:ext uri="{FF2B5EF4-FFF2-40B4-BE49-F238E27FC236}">
                  <a16:creationId xmlns:a16="http://schemas.microsoft.com/office/drawing/2014/main" id="{AFE25AEB-4DC1-E64B-CE4C-5B0C87C3B5C6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58;p37">
              <a:extLst>
                <a:ext uri="{FF2B5EF4-FFF2-40B4-BE49-F238E27FC236}">
                  <a16:creationId xmlns:a16="http://schemas.microsoft.com/office/drawing/2014/main" id="{36B5C9EF-0929-FB04-04B1-8795E3B2446C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59;p37">
              <a:extLst>
                <a:ext uri="{FF2B5EF4-FFF2-40B4-BE49-F238E27FC236}">
                  <a16:creationId xmlns:a16="http://schemas.microsoft.com/office/drawing/2014/main" id="{2CD80B0F-EBB0-27A9-A963-180A50F07E8F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60;p37">
              <a:extLst>
                <a:ext uri="{FF2B5EF4-FFF2-40B4-BE49-F238E27FC236}">
                  <a16:creationId xmlns:a16="http://schemas.microsoft.com/office/drawing/2014/main" id="{B90CA2A2-AA1F-5FD8-BCC1-F71A977A85C9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61;p37">
              <a:extLst>
                <a:ext uri="{FF2B5EF4-FFF2-40B4-BE49-F238E27FC236}">
                  <a16:creationId xmlns:a16="http://schemas.microsoft.com/office/drawing/2014/main" id="{5D481D15-A8FF-BBB6-4A9A-9E55980B2274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62;p37">
              <a:extLst>
                <a:ext uri="{FF2B5EF4-FFF2-40B4-BE49-F238E27FC236}">
                  <a16:creationId xmlns:a16="http://schemas.microsoft.com/office/drawing/2014/main" id="{960C3D20-20C7-AF9D-8063-40FC85F70C58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63;p37">
              <a:extLst>
                <a:ext uri="{FF2B5EF4-FFF2-40B4-BE49-F238E27FC236}">
                  <a16:creationId xmlns:a16="http://schemas.microsoft.com/office/drawing/2014/main" id="{D34814A1-A506-EB39-16E0-6F90E021F59C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64;p37">
              <a:extLst>
                <a:ext uri="{FF2B5EF4-FFF2-40B4-BE49-F238E27FC236}">
                  <a16:creationId xmlns:a16="http://schemas.microsoft.com/office/drawing/2014/main" id="{43FFDB7E-15DB-E503-A4E2-3D663DDFF8FC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65;p37">
              <a:extLst>
                <a:ext uri="{FF2B5EF4-FFF2-40B4-BE49-F238E27FC236}">
                  <a16:creationId xmlns:a16="http://schemas.microsoft.com/office/drawing/2014/main" id="{FB0DACBE-272D-3E0B-5F9C-3BE9AAED082D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66;p37">
              <a:extLst>
                <a:ext uri="{FF2B5EF4-FFF2-40B4-BE49-F238E27FC236}">
                  <a16:creationId xmlns:a16="http://schemas.microsoft.com/office/drawing/2014/main" id="{A87609D4-A3BA-7D1D-3AFF-EE8A5861A2FC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67;p37">
              <a:extLst>
                <a:ext uri="{FF2B5EF4-FFF2-40B4-BE49-F238E27FC236}">
                  <a16:creationId xmlns:a16="http://schemas.microsoft.com/office/drawing/2014/main" id="{02DE8F45-012E-8CD6-9333-4BA2275B6E5C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68;p37">
              <a:extLst>
                <a:ext uri="{FF2B5EF4-FFF2-40B4-BE49-F238E27FC236}">
                  <a16:creationId xmlns:a16="http://schemas.microsoft.com/office/drawing/2014/main" id="{C8A005BB-64C1-BBB8-FA40-C246138896C4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69;p37">
              <a:extLst>
                <a:ext uri="{FF2B5EF4-FFF2-40B4-BE49-F238E27FC236}">
                  <a16:creationId xmlns:a16="http://schemas.microsoft.com/office/drawing/2014/main" id="{49CC9765-036B-7D6F-182E-AFBFE1A0092E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70;p37">
              <a:extLst>
                <a:ext uri="{FF2B5EF4-FFF2-40B4-BE49-F238E27FC236}">
                  <a16:creationId xmlns:a16="http://schemas.microsoft.com/office/drawing/2014/main" id="{BDF94283-46A2-6204-E9EA-C5C2CA78DE3A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71;p37">
              <a:extLst>
                <a:ext uri="{FF2B5EF4-FFF2-40B4-BE49-F238E27FC236}">
                  <a16:creationId xmlns:a16="http://schemas.microsoft.com/office/drawing/2014/main" id="{41A84E1D-FD0E-CD99-F3E7-DF4FBACFAA48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72;p37">
              <a:extLst>
                <a:ext uri="{FF2B5EF4-FFF2-40B4-BE49-F238E27FC236}">
                  <a16:creationId xmlns:a16="http://schemas.microsoft.com/office/drawing/2014/main" id="{0394ABFF-4CA9-324D-1B5F-CCCC39EF92B3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73;p37">
              <a:extLst>
                <a:ext uri="{FF2B5EF4-FFF2-40B4-BE49-F238E27FC236}">
                  <a16:creationId xmlns:a16="http://schemas.microsoft.com/office/drawing/2014/main" id="{851A7FDC-A027-F60E-385F-A78559F9B2D7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74;p37">
              <a:extLst>
                <a:ext uri="{FF2B5EF4-FFF2-40B4-BE49-F238E27FC236}">
                  <a16:creationId xmlns:a16="http://schemas.microsoft.com/office/drawing/2014/main" id="{4FB20AAD-E3D3-85FD-6FA4-BADA650B2BE8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75;p37">
              <a:extLst>
                <a:ext uri="{FF2B5EF4-FFF2-40B4-BE49-F238E27FC236}">
                  <a16:creationId xmlns:a16="http://schemas.microsoft.com/office/drawing/2014/main" id="{2BD850AE-539C-F71D-C900-4E1BC277AF41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76;p37">
              <a:extLst>
                <a:ext uri="{FF2B5EF4-FFF2-40B4-BE49-F238E27FC236}">
                  <a16:creationId xmlns:a16="http://schemas.microsoft.com/office/drawing/2014/main" id="{D167983D-2BDE-A200-5D74-41AC8A50FE78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77;p37">
              <a:extLst>
                <a:ext uri="{FF2B5EF4-FFF2-40B4-BE49-F238E27FC236}">
                  <a16:creationId xmlns:a16="http://schemas.microsoft.com/office/drawing/2014/main" id="{3E86CE90-D587-70F9-B0C5-FA7315F1A058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78;p37">
              <a:extLst>
                <a:ext uri="{FF2B5EF4-FFF2-40B4-BE49-F238E27FC236}">
                  <a16:creationId xmlns:a16="http://schemas.microsoft.com/office/drawing/2014/main" id="{C1FBBD2E-B104-F004-303E-BA2F607EB0A8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79;p37">
              <a:extLst>
                <a:ext uri="{FF2B5EF4-FFF2-40B4-BE49-F238E27FC236}">
                  <a16:creationId xmlns:a16="http://schemas.microsoft.com/office/drawing/2014/main" id="{F44E4604-E8DF-2516-453F-0274435639C1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80;p37">
              <a:extLst>
                <a:ext uri="{FF2B5EF4-FFF2-40B4-BE49-F238E27FC236}">
                  <a16:creationId xmlns:a16="http://schemas.microsoft.com/office/drawing/2014/main" id="{F260357C-06D7-09C3-BF6F-337F1269AD76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81;p37">
              <a:extLst>
                <a:ext uri="{FF2B5EF4-FFF2-40B4-BE49-F238E27FC236}">
                  <a16:creationId xmlns:a16="http://schemas.microsoft.com/office/drawing/2014/main" id="{D37055CD-EFAE-3845-2903-D3493664AC49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82;p37">
              <a:extLst>
                <a:ext uri="{FF2B5EF4-FFF2-40B4-BE49-F238E27FC236}">
                  <a16:creationId xmlns:a16="http://schemas.microsoft.com/office/drawing/2014/main" id="{FC1CFA6C-6108-F5E9-0FE1-56A3E303A21D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83;p37">
              <a:extLst>
                <a:ext uri="{FF2B5EF4-FFF2-40B4-BE49-F238E27FC236}">
                  <a16:creationId xmlns:a16="http://schemas.microsoft.com/office/drawing/2014/main" id="{60FC55D7-0B69-1E90-5418-DE7E740D3494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84;p37">
              <a:extLst>
                <a:ext uri="{FF2B5EF4-FFF2-40B4-BE49-F238E27FC236}">
                  <a16:creationId xmlns:a16="http://schemas.microsoft.com/office/drawing/2014/main" id="{CFD205D1-05A5-BA1B-F617-6A25531A41A1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85;p37">
              <a:extLst>
                <a:ext uri="{FF2B5EF4-FFF2-40B4-BE49-F238E27FC236}">
                  <a16:creationId xmlns:a16="http://schemas.microsoft.com/office/drawing/2014/main" id="{5D0EA01B-D5ED-4896-6967-8230C8BF961A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86;p37">
              <a:extLst>
                <a:ext uri="{FF2B5EF4-FFF2-40B4-BE49-F238E27FC236}">
                  <a16:creationId xmlns:a16="http://schemas.microsoft.com/office/drawing/2014/main" id="{DA0456A1-980B-06AB-EFD4-4327E05AF8AE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87;p37">
              <a:extLst>
                <a:ext uri="{FF2B5EF4-FFF2-40B4-BE49-F238E27FC236}">
                  <a16:creationId xmlns:a16="http://schemas.microsoft.com/office/drawing/2014/main" id="{5ED84DC4-9E2A-F3B3-3BA7-37A8D309B744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88;p37">
              <a:extLst>
                <a:ext uri="{FF2B5EF4-FFF2-40B4-BE49-F238E27FC236}">
                  <a16:creationId xmlns:a16="http://schemas.microsoft.com/office/drawing/2014/main" id="{2A20B91D-2B71-4F51-CF28-A4DCCF19AEF4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89;p37">
              <a:extLst>
                <a:ext uri="{FF2B5EF4-FFF2-40B4-BE49-F238E27FC236}">
                  <a16:creationId xmlns:a16="http://schemas.microsoft.com/office/drawing/2014/main" id="{8523D4D7-7F25-58F1-D006-1B51F48CC1C7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90;p37">
              <a:extLst>
                <a:ext uri="{FF2B5EF4-FFF2-40B4-BE49-F238E27FC236}">
                  <a16:creationId xmlns:a16="http://schemas.microsoft.com/office/drawing/2014/main" id="{CBBD1FE0-4F24-28FF-82B9-7AB228E06C88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91;p37">
              <a:extLst>
                <a:ext uri="{FF2B5EF4-FFF2-40B4-BE49-F238E27FC236}">
                  <a16:creationId xmlns:a16="http://schemas.microsoft.com/office/drawing/2014/main" id="{F5208B96-F34A-7F19-62AB-8F830CE97B31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92;p37">
              <a:extLst>
                <a:ext uri="{FF2B5EF4-FFF2-40B4-BE49-F238E27FC236}">
                  <a16:creationId xmlns:a16="http://schemas.microsoft.com/office/drawing/2014/main" id="{BA7B1F2E-2A6E-BEBA-61C4-67A2678976FA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93;p37">
              <a:extLst>
                <a:ext uri="{FF2B5EF4-FFF2-40B4-BE49-F238E27FC236}">
                  <a16:creationId xmlns:a16="http://schemas.microsoft.com/office/drawing/2014/main" id="{FBB0A005-0576-81F4-678A-B13115654C05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94;p37">
              <a:extLst>
                <a:ext uri="{FF2B5EF4-FFF2-40B4-BE49-F238E27FC236}">
                  <a16:creationId xmlns:a16="http://schemas.microsoft.com/office/drawing/2014/main" id="{649E3930-0354-50A8-039A-4171FBBEC90A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95;p37">
              <a:extLst>
                <a:ext uri="{FF2B5EF4-FFF2-40B4-BE49-F238E27FC236}">
                  <a16:creationId xmlns:a16="http://schemas.microsoft.com/office/drawing/2014/main" id="{C673BBCC-E453-1607-8E6E-2482C6E2F139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96;p37">
              <a:extLst>
                <a:ext uri="{FF2B5EF4-FFF2-40B4-BE49-F238E27FC236}">
                  <a16:creationId xmlns:a16="http://schemas.microsoft.com/office/drawing/2014/main" id="{4BED9145-3863-9B3F-4A19-A19D22E2457B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97;p37">
              <a:extLst>
                <a:ext uri="{FF2B5EF4-FFF2-40B4-BE49-F238E27FC236}">
                  <a16:creationId xmlns:a16="http://schemas.microsoft.com/office/drawing/2014/main" id="{FC22FDC6-5C2C-7B38-39DC-6245999FAEDA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98;p37">
              <a:extLst>
                <a:ext uri="{FF2B5EF4-FFF2-40B4-BE49-F238E27FC236}">
                  <a16:creationId xmlns:a16="http://schemas.microsoft.com/office/drawing/2014/main" id="{65E2E32D-CA82-6C5E-A223-4F3D144B222A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99;p37">
              <a:extLst>
                <a:ext uri="{FF2B5EF4-FFF2-40B4-BE49-F238E27FC236}">
                  <a16:creationId xmlns:a16="http://schemas.microsoft.com/office/drawing/2014/main" id="{C50EE9D3-6C74-D532-B257-2D109A76024D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00;p37">
              <a:extLst>
                <a:ext uri="{FF2B5EF4-FFF2-40B4-BE49-F238E27FC236}">
                  <a16:creationId xmlns:a16="http://schemas.microsoft.com/office/drawing/2014/main" id="{109E59F8-61C5-73FF-43EA-256E4E8DCB63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01;p37">
              <a:extLst>
                <a:ext uri="{FF2B5EF4-FFF2-40B4-BE49-F238E27FC236}">
                  <a16:creationId xmlns:a16="http://schemas.microsoft.com/office/drawing/2014/main" id="{B181C99B-36BC-21FC-6404-BA32202E0D1F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02;p37">
              <a:extLst>
                <a:ext uri="{FF2B5EF4-FFF2-40B4-BE49-F238E27FC236}">
                  <a16:creationId xmlns:a16="http://schemas.microsoft.com/office/drawing/2014/main" id="{87773BD0-4C21-4B18-EF40-4D18B02BCC5F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03;p37">
              <a:extLst>
                <a:ext uri="{FF2B5EF4-FFF2-40B4-BE49-F238E27FC236}">
                  <a16:creationId xmlns:a16="http://schemas.microsoft.com/office/drawing/2014/main" id="{55F2428C-FF88-3262-B0E3-D2C144FBDBBD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04;p37">
              <a:extLst>
                <a:ext uri="{FF2B5EF4-FFF2-40B4-BE49-F238E27FC236}">
                  <a16:creationId xmlns:a16="http://schemas.microsoft.com/office/drawing/2014/main" id="{DC15670F-6669-FFE8-A6FC-99C6E8A564C2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05;p37">
              <a:extLst>
                <a:ext uri="{FF2B5EF4-FFF2-40B4-BE49-F238E27FC236}">
                  <a16:creationId xmlns:a16="http://schemas.microsoft.com/office/drawing/2014/main" id="{FEFE6278-2C9F-E54B-97D1-BFAE8F2DAF52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148;p37">
            <a:extLst>
              <a:ext uri="{FF2B5EF4-FFF2-40B4-BE49-F238E27FC236}">
                <a16:creationId xmlns:a16="http://schemas.microsoft.com/office/drawing/2014/main" id="{91A760F3-BE7D-52B6-79FC-22316723F177}"/>
              </a:ext>
            </a:extLst>
          </p:cNvPr>
          <p:cNvSpPr txBox="1">
            <a:spLocks/>
          </p:cNvSpPr>
          <p:nvPr/>
        </p:nvSpPr>
        <p:spPr>
          <a:xfrm>
            <a:off x="7313408" y="2768612"/>
            <a:ext cx="457200" cy="34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"/>
              <a:t>02</a:t>
            </a:r>
            <a:endParaRPr lang="en" dirty="0"/>
          </a:p>
        </p:txBody>
      </p:sp>
      <p:sp>
        <p:nvSpPr>
          <p:cNvPr id="283" name="Google Shape;2148;p37">
            <a:extLst>
              <a:ext uri="{FF2B5EF4-FFF2-40B4-BE49-F238E27FC236}">
                <a16:creationId xmlns:a16="http://schemas.microsoft.com/office/drawing/2014/main" id="{5DF85BCA-9737-2A2D-2F0B-369A4DF96894}"/>
              </a:ext>
            </a:extLst>
          </p:cNvPr>
          <p:cNvSpPr txBox="1">
            <a:spLocks/>
          </p:cNvSpPr>
          <p:nvPr/>
        </p:nvSpPr>
        <p:spPr>
          <a:xfrm>
            <a:off x="2680424" y="695465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284" name="object 8">
            <a:extLst>
              <a:ext uri="{FF2B5EF4-FFF2-40B4-BE49-F238E27FC236}">
                <a16:creationId xmlns:a16="http://schemas.microsoft.com/office/drawing/2014/main" id="{8A5C2AF4-F4E4-4183-6CCE-F4098024FDBC}"/>
              </a:ext>
            </a:extLst>
          </p:cNvPr>
          <p:cNvGrpSpPr/>
          <p:nvPr/>
        </p:nvGrpSpPr>
        <p:grpSpPr>
          <a:xfrm>
            <a:off x="6726213" y="1975117"/>
            <a:ext cx="1627729" cy="909448"/>
            <a:chOff x="376897" y="1442592"/>
            <a:chExt cx="2067560" cy="1250950"/>
          </a:xfrm>
        </p:grpSpPr>
        <p:sp>
          <p:nvSpPr>
            <p:cNvPr id="285" name="object 9">
              <a:extLst>
                <a:ext uri="{FF2B5EF4-FFF2-40B4-BE49-F238E27FC236}">
                  <a16:creationId xmlns:a16="http://schemas.microsoft.com/office/drawing/2014/main" id="{4656909A-18DC-4E95-3A38-BF5970B15D1B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6" name="object 10">
              <a:extLst>
                <a:ext uri="{FF2B5EF4-FFF2-40B4-BE49-F238E27FC236}">
                  <a16:creationId xmlns:a16="http://schemas.microsoft.com/office/drawing/2014/main" id="{4F042901-AD0E-2D56-BAFF-AA96DF4117DB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>
                <a:highlight>
                  <a:srgbClr val="00FFFF"/>
                </a:highlight>
              </a:endParaRPr>
            </a:p>
          </p:txBody>
        </p:sp>
      </p:grpSp>
      <p:grpSp>
        <p:nvGrpSpPr>
          <p:cNvPr id="287" name="object 8">
            <a:extLst>
              <a:ext uri="{FF2B5EF4-FFF2-40B4-BE49-F238E27FC236}">
                <a16:creationId xmlns:a16="http://schemas.microsoft.com/office/drawing/2014/main" id="{0CFBFB3B-D7EA-2524-A4DB-D8C80011BEBF}"/>
              </a:ext>
            </a:extLst>
          </p:cNvPr>
          <p:cNvGrpSpPr/>
          <p:nvPr/>
        </p:nvGrpSpPr>
        <p:grpSpPr>
          <a:xfrm>
            <a:off x="8819526" y="1984350"/>
            <a:ext cx="1627729" cy="909448"/>
            <a:chOff x="376897" y="1442592"/>
            <a:chExt cx="2067560" cy="1250950"/>
          </a:xfrm>
        </p:grpSpPr>
        <p:sp>
          <p:nvSpPr>
            <p:cNvPr id="288" name="object 9">
              <a:extLst>
                <a:ext uri="{FF2B5EF4-FFF2-40B4-BE49-F238E27FC236}">
                  <a16:creationId xmlns:a16="http://schemas.microsoft.com/office/drawing/2014/main" id="{76A14B8E-7A5D-6458-A195-4437111FF894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10">
              <a:extLst>
                <a:ext uri="{FF2B5EF4-FFF2-40B4-BE49-F238E27FC236}">
                  <a16:creationId xmlns:a16="http://schemas.microsoft.com/office/drawing/2014/main" id="{00842743-834D-6CE6-B87C-EE4531F650C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0" name="object 8">
            <a:extLst>
              <a:ext uri="{FF2B5EF4-FFF2-40B4-BE49-F238E27FC236}">
                <a16:creationId xmlns:a16="http://schemas.microsoft.com/office/drawing/2014/main" id="{4197F436-AFFE-5F5B-0886-8B7687ADFAA6}"/>
              </a:ext>
            </a:extLst>
          </p:cNvPr>
          <p:cNvGrpSpPr/>
          <p:nvPr/>
        </p:nvGrpSpPr>
        <p:grpSpPr>
          <a:xfrm>
            <a:off x="8821969" y="3574263"/>
            <a:ext cx="1627729" cy="909448"/>
            <a:chOff x="376897" y="1442592"/>
            <a:chExt cx="2067560" cy="1250950"/>
          </a:xfrm>
          <a:solidFill>
            <a:srgbClr val="5FC6FF"/>
          </a:solidFill>
        </p:grpSpPr>
        <p:sp>
          <p:nvSpPr>
            <p:cNvPr id="291" name="object 9">
              <a:extLst>
                <a:ext uri="{FF2B5EF4-FFF2-40B4-BE49-F238E27FC236}">
                  <a16:creationId xmlns:a16="http://schemas.microsoft.com/office/drawing/2014/main" id="{96F4FB4E-2B14-8201-57EF-CFEEE91B7107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10">
              <a:extLst>
                <a:ext uri="{FF2B5EF4-FFF2-40B4-BE49-F238E27FC236}">
                  <a16:creationId xmlns:a16="http://schemas.microsoft.com/office/drawing/2014/main" id="{481B2F97-5290-0D03-D9D5-51E9F2CA0C8F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grpFill/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3" name="object 8">
            <a:extLst>
              <a:ext uri="{FF2B5EF4-FFF2-40B4-BE49-F238E27FC236}">
                <a16:creationId xmlns:a16="http://schemas.microsoft.com/office/drawing/2014/main" id="{FE6A7A79-53B7-E6D6-5AAE-F29183DF05B0}"/>
              </a:ext>
            </a:extLst>
          </p:cNvPr>
          <p:cNvGrpSpPr/>
          <p:nvPr/>
        </p:nvGrpSpPr>
        <p:grpSpPr>
          <a:xfrm>
            <a:off x="6712256" y="3547176"/>
            <a:ext cx="1627729" cy="909448"/>
            <a:chOff x="376897" y="1442592"/>
            <a:chExt cx="2067560" cy="1250950"/>
          </a:xfrm>
          <a:solidFill>
            <a:srgbClr val="5FC6FF"/>
          </a:solidFill>
        </p:grpSpPr>
        <p:sp>
          <p:nvSpPr>
            <p:cNvPr id="294" name="object 9">
              <a:extLst>
                <a:ext uri="{FF2B5EF4-FFF2-40B4-BE49-F238E27FC236}">
                  <a16:creationId xmlns:a16="http://schemas.microsoft.com/office/drawing/2014/main" id="{AC559B09-A006-6A4A-B968-79EB22C769E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10">
              <a:extLst>
                <a:ext uri="{FF2B5EF4-FFF2-40B4-BE49-F238E27FC236}">
                  <a16:creationId xmlns:a16="http://schemas.microsoft.com/office/drawing/2014/main" id="{3E925CA0-5652-D6E8-62B6-234F0F20B155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grpFill/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6" name="object 8">
            <a:extLst>
              <a:ext uri="{FF2B5EF4-FFF2-40B4-BE49-F238E27FC236}">
                <a16:creationId xmlns:a16="http://schemas.microsoft.com/office/drawing/2014/main" id="{9BFF30F2-FA5F-8F8A-DEF0-2278556911BD}"/>
              </a:ext>
            </a:extLst>
          </p:cNvPr>
          <p:cNvGrpSpPr/>
          <p:nvPr/>
        </p:nvGrpSpPr>
        <p:grpSpPr>
          <a:xfrm>
            <a:off x="6725813" y="5086799"/>
            <a:ext cx="1627729" cy="909448"/>
            <a:chOff x="376897" y="1442592"/>
            <a:chExt cx="2067560" cy="1250950"/>
          </a:xfrm>
          <a:solidFill>
            <a:srgbClr val="5FC6FF"/>
          </a:solidFill>
        </p:grpSpPr>
        <p:sp>
          <p:nvSpPr>
            <p:cNvPr id="297" name="object 9">
              <a:extLst>
                <a:ext uri="{FF2B5EF4-FFF2-40B4-BE49-F238E27FC236}">
                  <a16:creationId xmlns:a16="http://schemas.microsoft.com/office/drawing/2014/main" id="{42580DF0-7D92-3DB3-E892-3D8C493BCB00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10">
              <a:extLst>
                <a:ext uri="{FF2B5EF4-FFF2-40B4-BE49-F238E27FC236}">
                  <a16:creationId xmlns:a16="http://schemas.microsoft.com/office/drawing/2014/main" id="{01CC4F6E-CD39-4F88-7BBE-BD0986A71549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grpFill/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9" name="object 8">
            <a:extLst>
              <a:ext uri="{FF2B5EF4-FFF2-40B4-BE49-F238E27FC236}">
                <a16:creationId xmlns:a16="http://schemas.microsoft.com/office/drawing/2014/main" id="{79CF1754-A44D-AA69-C1F7-4389E065FDE7}"/>
              </a:ext>
            </a:extLst>
          </p:cNvPr>
          <p:cNvGrpSpPr/>
          <p:nvPr/>
        </p:nvGrpSpPr>
        <p:grpSpPr>
          <a:xfrm>
            <a:off x="8816010" y="5063254"/>
            <a:ext cx="1627729" cy="909448"/>
            <a:chOff x="376897" y="1442592"/>
            <a:chExt cx="2067560" cy="1250950"/>
          </a:xfrm>
          <a:solidFill>
            <a:srgbClr val="5FC6FF"/>
          </a:solidFill>
        </p:grpSpPr>
        <p:sp>
          <p:nvSpPr>
            <p:cNvPr id="300" name="object 9">
              <a:extLst>
                <a:ext uri="{FF2B5EF4-FFF2-40B4-BE49-F238E27FC236}">
                  <a16:creationId xmlns:a16="http://schemas.microsoft.com/office/drawing/2014/main" id="{27309D0A-1258-21E1-2764-99B99347E414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10">
              <a:extLst>
                <a:ext uri="{FF2B5EF4-FFF2-40B4-BE49-F238E27FC236}">
                  <a16:creationId xmlns:a16="http://schemas.microsoft.com/office/drawing/2014/main" id="{B174D03C-6495-378E-35A1-DEAF03DCFB85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grpFill/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3BB9DE3E-45F7-8E39-8962-4E2782FB5FC5}"/>
              </a:ext>
            </a:extLst>
          </p:cNvPr>
          <p:cNvSpPr txBox="1"/>
          <p:nvPr/>
        </p:nvSpPr>
        <p:spPr>
          <a:xfrm>
            <a:off x="6813597" y="2064769"/>
            <a:ext cx="1454286" cy="9925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Data</a:t>
            </a:r>
            <a:r>
              <a:rPr lang="en-IN" sz="1400" spc="-45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Collection</a:t>
            </a:r>
          </a:p>
          <a:p>
            <a:pPr marL="12700" algn="ctr">
              <a:spcBef>
                <a:spcPts val="95"/>
              </a:spcBef>
            </a:pPr>
            <a:r>
              <a:rPr lang="en-IN" sz="1400" spc="-10" dirty="0">
                <a:solidFill>
                  <a:schemeClr val="tx1"/>
                </a:solidFill>
                <a:latin typeface="Calibri"/>
                <a:cs typeface="Arial"/>
              </a:rPr>
              <a:t>and</a:t>
            </a:r>
            <a:endParaRPr lang="en-IN" sz="1400" dirty="0">
              <a:solidFill>
                <a:schemeClr val="tx1"/>
              </a:solidFill>
              <a:latin typeface="Calibri"/>
              <a:cs typeface="Arial"/>
            </a:endParaRPr>
          </a:p>
          <a:p>
            <a:pPr marL="12700" algn="ctr">
              <a:spcBef>
                <a:spcPts val="95"/>
              </a:spcBef>
            </a:pP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Understanding</a:t>
            </a:r>
            <a:endParaRPr lang="en-IN" sz="1400" dirty="0">
              <a:solidFill>
                <a:schemeClr val="tx1"/>
              </a:solidFill>
              <a:latin typeface="Calibri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400" dirty="0">
              <a:latin typeface="Calibri"/>
              <a:cs typeface="Arial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6D41FD3-8985-CD83-FF19-A74054A60A7A}"/>
              </a:ext>
            </a:extLst>
          </p:cNvPr>
          <p:cNvSpPr txBox="1"/>
          <p:nvPr/>
        </p:nvSpPr>
        <p:spPr>
          <a:xfrm>
            <a:off x="8901434" y="1992801"/>
            <a:ext cx="1532306" cy="8803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Data</a:t>
            </a:r>
            <a:r>
              <a:rPr lang="en-IN" sz="1400" spc="-50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libri"/>
                <a:cs typeface="Arial"/>
              </a:rPr>
              <a:t>Wrangling</a:t>
            </a:r>
            <a:r>
              <a:rPr lang="en-IN" spc="-1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400" spc="-10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&amp; Feature</a:t>
            </a:r>
            <a:r>
              <a:rPr lang="en-IN" spc="-5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 Engineering</a:t>
            </a:r>
            <a:endParaRPr lang="en-IN" sz="1400" dirty="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7E3F455-231E-3E7F-56B4-0D815FE5B16B}"/>
              </a:ext>
            </a:extLst>
          </p:cNvPr>
          <p:cNvSpPr txBox="1"/>
          <p:nvPr/>
        </p:nvSpPr>
        <p:spPr>
          <a:xfrm>
            <a:off x="6948970" y="3842709"/>
            <a:ext cx="145428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Conclusions</a:t>
            </a:r>
            <a:endParaRPr lang="en-IN" sz="140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4C3C64-015C-BE66-7B30-FB41806AAAEE}"/>
              </a:ext>
            </a:extLst>
          </p:cNvPr>
          <p:cNvSpPr txBox="1"/>
          <p:nvPr/>
        </p:nvSpPr>
        <p:spPr>
          <a:xfrm>
            <a:off x="9353237" y="3846049"/>
            <a:ext cx="145428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EDA</a:t>
            </a:r>
            <a:endParaRPr lang="en-IN" sz="140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D9D451C-ED12-F928-4403-BA1FB7474523}"/>
              </a:ext>
            </a:extLst>
          </p:cNvPr>
          <p:cNvSpPr txBox="1"/>
          <p:nvPr/>
        </p:nvSpPr>
        <p:spPr>
          <a:xfrm>
            <a:off x="6827316" y="5213553"/>
            <a:ext cx="1454286" cy="6110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Model</a:t>
            </a:r>
            <a:r>
              <a:rPr lang="en-IN" spc="-45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Selection</a:t>
            </a:r>
            <a:r>
              <a:rPr lang="en-IN" spc="-5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and</a:t>
            </a:r>
            <a:r>
              <a:rPr lang="en-IN" sz="1400" spc="-35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IN" sz="1400" spc="-5" dirty="0">
                <a:solidFill>
                  <a:schemeClr val="tx1"/>
                </a:solidFill>
                <a:latin typeface="Calibri"/>
                <a:cs typeface="Arial"/>
              </a:rPr>
              <a:t>Evaluation</a:t>
            </a:r>
            <a:endParaRPr lang="en-IN" sz="140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3AF4D6-8405-AA7C-B3F3-E94F753F25FC}"/>
              </a:ext>
            </a:extLst>
          </p:cNvPr>
          <p:cNvSpPr txBox="1"/>
          <p:nvPr/>
        </p:nvSpPr>
        <p:spPr>
          <a:xfrm>
            <a:off x="8902979" y="5220112"/>
            <a:ext cx="1454286" cy="6482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425"/>
              </a:spcBef>
            </a:pPr>
            <a:r>
              <a:rPr lang="en-US" sz="1400" spc="-5" dirty="0">
                <a:solidFill>
                  <a:schemeClr val="tx1"/>
                </a:solidFill>
                <a:latin typeface="Calibri"/>
                <a:cs typeface="Arial"/>
              </a:rPr>
              <a:t>Preparation of</a:t>
            </a:r>
            <a:r>
              <a:rPr lang="en-US" spc="-5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400" spc="-5" dirty="0">
                <a:solidFill>
                  <a:schemeClr val="tx1"/>
                </a:solidFill>
                <a:latin typeface="Calibri"/>
                <a:cs typeface="Arial"/>
              </a:rPr>
              <a:t> data</a:t>
            </a:r>
            <a:r>
              <a:rPr lang="en-US" sz="1400" spc="-45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"/>
                <a:cs typeface="Arial"/>
              </a:rPr>
              <a:t>for</a:t>
            </a:r>
            <a:r>
              <a:rPr lang="en-US" sz="1400" spc="-35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r>
              <a:rPr lang="en-US" sz="1400" spc="-5" dirty="0">
                <a:solidFill>
                  <a:schemeClr val="tx1"/>
                </a:solidFill>
                <a:latin typeface="Calibri"/>
                <a:cs typeface="Arial"/>
              </a:rPr>
              <a:t>model</a:t>
            </a:r>
            <a:r>
              <a:rPr lang="en-US" spc="-5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400" spc="-5" dirty="0">
                <a:solidFill>
                  <a:schemeClr val="tx1"/>
                </a:solidFill>
                <a:latin typeface="Calibri"/>
                <a:cs typeface="Arial"/>
              </a:rPr>
              <a:t> building.</a:t>
            </a:r>
            <a:endParaRPr lang="en-US" sz="140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308" name="object 14">
            <a:extLst>
              <a:ext uri="{FF2B5EF4-FFF2-40B4-BE49-F238E27FC236}">
                <a16:creationId xmlns:a16="http://schemas.microsoft.com/office/drawing/2014/main" id="{34A4F8FE-AA02-50DB-B13E-53C742A5F51D}"/>
              </a:ext>
            </a:extLst>
          </p:cNvPr>
          <p:cNvSpPr/>
          <p:nvPr/>
        </p:nvSpPr>
        <p:spPr>
          <a:xfrm>
            <a:off x="8402705" y="2289638"/>
            <a:ext cx="368883" cy="273129"/>
          </a:xfrm>
          <a:custGeom>
            <a:avLst/>
            <a:gdLst/>
            <a:ahLst/>
            <a:cxnLst/>
            <a:rect l="l" t="t" r="r" b="b"/>
            <a:pathLst>
              <a:path w="433069" h="506730">
                <a:moveTo>
                  <a:pt x="216534" y="0"/>
                </a:moveTo>
                <a:lnTo>
                  <a:pt x="216534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534" y="405130"/>
                </a:lnTo>
                <a:lnTo>
                  <a:pt x="216534" y="506349"/>
                </a:lnTo>
                <a:lnTo>
                  <a:pt x="432943" y="253111"/>
                </a:lnTo>
                <a:lnTo>
                  <a:pt x="216534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14">
            <a:extLst>
              <a:ext uri="{FF2B5EF4-FFF2-40B4-BE49-F238E27FC236}">
                <a16:creationId xmlns:a16="http://schemas.microsoft.com/office/drawing/2014/main" id="{AF0B43AD-52CC-2F2B-C837-BB63D2D7E075}"/>
              </a:ext>
            </a:extLst>
          </p:cNvPr>
          <p:cNvSpPr/>
          <p:nvPr/>
        </p:nvSpPr>
        <p:spPr>
          <a:xfrm rot="5400000">
            <a:off x="9365016" y="3109765"/>
            <a:ext cx="519633" cy="308840"/>
          </a:xfrm>
          <a:custGeom>
            <a:avLst/>
            <a:gdLst/>
            <a:ahLst/>
            <a:cxnLst/>
            <a:rect l="l" t="t" r="r" b="b"/>
            <a:pathLst>
              <a:path w="433069" h="506730">
                <a:moveTo>
                  <a:pt x="216534" y="0"/>
                </a:moveTo>
                <a:lnTo>
                  <a:pt x="216534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534" y="405130"/>
                </a:lnTo>
                <a:lnTo>
                  <a:pt x="216534" y="506349"/>
                </a:lnTo>
                <a:lnTo>
                  <a:pt x="432943" y="253111"/>
                </a:lnTo>
                <a:lnTo>
                  <a:pt x="216534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14">
            <a:extLst>
              <a:ext uri="{FF2B5EF4-FFF2-40B4-BE49-F238E27FC236}">
                <a16:creationId xmlns:a16="http://schemas.microsoft.com/office/drawing/2014/main" id="{1F3C1D58-86D0-7C4E-9C0C-1641738A29E3}"/>
              </a:ext>
            </a:extLst>
          </p:cNvPr>
          <p:cNvSpPr/>
          <p:nvPr/>
        </p:nvSpPr>
        <p:spPr>
          <a:xfrm rot="5400000">
            <a:off x="9425670" y="4617009"/>
            <a:ext cx="433070" cy="321704"/>
          </a:xfrm>
          <a:custGeom>
            <a:avLst/>
            <a:gdLst/>
            <a:ahLst/>
            <a:cxnLst/>
            <a:rect l="l" t="t" r="r" b="b"/>
            <a:pathLst>
              <a:path w="433069" h="506730">
                <a:moveTo>
                  <a:pt x="216534" y="0"/>
                </a:moveTo>
                <a:lnTo>
                  <a:pt x="216534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534" y="405130"/>
                </a:lnTo>
                <a:lnTo>
                  <a:pt x="216534" y="506349"/>
                </a:lnTo>
                <a:lnTo>
                  <a:pt x="432943" y="253111"/>
                </a:lnTo>
                <a:lnTo>
                  <a:pt x="216534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14">
            <a:extLst>
              <a:ext uri="{FF2B5EF4-FFF2-40B4-BE49-F238E27FC236}">
                <a16:creationId xmlns:a16="http://schemas.microsoft.com/office/drawing/2014/main" id="{DDAACF76-ED21-5B4C-BB11-88F6DCBA8890}"/>
              </a:ext>
            </a:extLst>
          </p:cNvPr>
          <p:cNvSpPr/>
          <p:nvPr/>
        </p:nvSpPr>
        <p:spPr>
          <a:xfrm rot="10800000">
            <a:off x="8338225" y="5378506"/>
            <a:ext cx="433070" cy="331536"/>
          </a:xfrm>
          <a:custGeom>
            <a:avLst/>
            <a:gdLst/>
            <a:ahLst/>
            <a:cxnLst/>
            <a:rect l="l" t="t" r="r" b="b"/>
            <a:pathLst>
              <a:path w="433069" h="506730">
                <a:moveTo>
                  <a:pt x="216534" y="0"/>
                </a:moveTo>
                <a:lnTo>
                  <a:pt x="216534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534" y="405130"/>
                </a:lnTo>
                <a:lnTo>
                  <a:pt x="216534" y="506349"/>
                </a:lnTo>
                <a:lnTo>
                  <a:pt x="432943" y="253111"/>
                </a:lnTo>
                <a:lnTo>
                  <a:pt x="216534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14">
            <a:extLst>
              <a:ext uri="{FF2B5EF4-FFF2-40B4-BE49-F238E27FC236}">
                <a16:creationId xmlns:a16="http://schemas.microsoft.com/office/drawing/2014/main" id="{911E5652-D3D6-55C7-4D26-C582A9806B64}"/>
              </a:ext>
            </a:extLst>
          </p:cNvPr>
          <p:cNvSpPr/>
          <p:nvPr/>
        </p:nvSpPr>
        <p:spPr>
          <a:xfrm rot="16200000">
            <a:off x="7393263" y="4627041"/>
            <a:ext cx="433070" cy="326850"/>
          </a:xfrm>
          <a:custGeom>
            <a:avLst/>
            <a:gdLst/>
            <a:ahLst/>
            <a:cxnLst/>
            <a:rect l="l" t="t" r="r" b="b"/>
            <a:pathLst>
              <a:path w="433069" h="506730">
                <a:moveTo>
                  <a:pt x="216534" y="0"/>
                </a:moveTo>
                <a:lnTo>
                  <a:pt x="216534" y="101219"/>
                </a:lnTo>
                <a:lnTo>
                  <a:pt x="0" y="101219"/>
                </a:lnTo>
                <a:lnTo>
                  <a:pt x="0" y="405130"/>
                </a:lnTo>
                <a:lnTo>
                  <a:pt x="216534" y="405130"/>
                </a:lnTo>
                <a:lnTo>
                  <a:pt x="216534" y="506349"/>
                </a:lnTo>
                <a:lnTo>
                  <a:pt x="432943" y="253111"/>
                </a:lnTo>
                <a:lnTo>
                  <a:pt x="216534" y="0"/>
                </a:lnTo>
                <a:close/>
              </a:path>
            </a:pathLst>
          </a:custGeom>
          <a:solidFill>
            <a:srgbClr val="4949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162;p39">
            <a:extLst>
              <a:ext uri="{FF2B5EF4-FFF2-40B4-BE49-F238E27FC236}">
                <a16:creationId xmlns:a16="http://schemas.microsoft.com/office/drawing/2014/main" id="{8106DF35-58DC-C479-98ED-EFD28F964CCD}"/>
              </a:ext>
            </a:extLst>
          </p:cNvPr>
          <p:cNvGrpSpPr/>
          <p:nvPr/>
        </p:nvGrpSpPr>
        <p:grpSpPr>
          <a:xfrm>
            <a:off x="10172783" y="778252"/>
            <a:ext cx="944947" cy="864880"/>
            <a:chOff x="3614228" y="234880"/>
            <a:chExt cx="1915500" cy="1915500"/>
          </a:xfrm>
        </p:grpSpPr>
        <p:sp>
          <p:nvSpPr>
            <p:cNvPr id="4" name="Google Shape;2163;p39">
              <a:extLst>
                <a:ext uri="{FF2B5EF4-FFF2-40B4-BE49-F238E27FC236}">
                  <a16:creationId xmlns:a16="http://schemas.microsoft.com/office/drawing/2014/main" id="{43CEA463-DA5E-1D59-CEF6-B77B6A0A414B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64;p39">
              <a:extLst>
                <a:ext uri="{FF2B5EF4-FFF2-40B4-BE49-F238E27FC236}">
                  <a16:creationId xmlns:a16="http://schemas.microsoft.com/office/drawing/2014/main" id="{554F8B8C-922E-138A-779B-A8478F86D129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166;p39">
            <a:extLst>
              <a:ext uri="{FF2B5EF4-FFF2-40B4-BE49-F238E27FC236}">
                <a16:creationId xmlns:a16="http://schemas.microsoft.com/office/drawing/2014/main" id="{002A830E-3AD3-5CE6-E278-F85944AD7091}"/>
              </a:ext>
            </a:extLst>
          </p:cNvPr>
          <p:cNvGrpSpPr/>
          <p:nvPr/>
        </p:nvGrpSpPr>
        <p:grpSpPr>
          <a:xfrm>
            <a:off x="10399200" y="989334"/>
            <a:ext cx="492115" cy="440929"/>
            <a:chOff x="1190625" y="238125"/>
            <a:chExt cx="5238750" cy="5231525"/>
          </a:xfrm>
        </p:grpSpPr>
        <p:sp>
          <p:nvSpPr>
            <p:cNvPr id="7" name="Google Shape;2167;p39">
              <a:extLst>
                <a:ext uri="{FF2B5EF4-FFF2-40B4-BE49-F238E27FC236}">
                  <a16:creationId xmlns:a16="http://schemas.microsoft.com/office/drawing/2014/main" id="{5690C2D1-6EC4-D772-6FA8-0DE43BF8283A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" name="Google Shape;2168;p39">
              <a:extLst>
                <a:ext uri="{FF2B5EF4-FFF2-40B4-BE49-F238E27FC236}">
                  <a16:creationId xmlns:a16="http://schemas.microsoft.com/office/drawing/2014/main" id="{C8E4775C-6841-0D0E-C9D9-4052E3B8BA49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" name="Google Shape;2169;p39">
              <a:extLst>
                <a:ext uri="{FF2B5EF4-FFF2-40B4-BE49-F238E27FC236}">
                  <a16:creationId xmlns:a16="http://schemas.microsoft.com/office/drawing/2014/main" id="{DDF62A54-9FE6-4683-AFB4-6FB86DC40CFC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0" name="Google Shape;2170;p39">
              <a:extLst>
                <a:ext uri="{FF2B5EF4-FFF2-40B4-BE49-F238E27FC236}">
                  <a16:creationId xmlns:a16="http://schemas.microsoft.com/office/drawing/2014/main" id="{69B2B332-B6A3-7AB8-7435-3E64ECAF2C25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1" name="Google Shape;2171;p39">
              <a:extLst>
                <a:ext uri="{FF2B5EF4-FFF2-40B4-BE49-F238E27FC236}">
                  <a16:creationId xmlns:a16="http://schemas.microsoft.com/office/drawing/2014/main" id="{61603A28-86CB-CD9E-774B-709BADC00FD9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2" name="Google Shape;2172;p39">
              <a:extLst>
                <a:ext uri="{FF2B5EF4-FFF2-40B4-BE49-F238E27FC236}">
                  <a16:creationId xmlns:a16="http://schemas.microsoft.com/office/drawing/2014/main" id="{42E3885B-D541-AB3E-AE42-794921732833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3" name="Google Shape;2173;p39">
              <a:extLst>
                <a:ext uri="{FF2B5EF4-FFF2-40B4-BE49-F238E27FC236}">
                  <a16:creationId xmlns:a16="http://schemas.microsoft.com/office/drawing/2014/main" id="{9C1DD17C-6C47-4782-4129-0454BF94FA21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4" name="Google Shape;2174;p39">
              <a:extLst>
                <a:ext uri="{FF2B5EF4-FFF2-40B4-BE49-F238E27FC236}">
                  <a16:creationId xmlns:a16="http://schemas.microsoft.com/office/drawing/2014/main" id="{26D1A97E-283A-2232-E03E-85F9E3495137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" name="Google Shape;2175;p39">
              <a:extLst>
                <a:ext uri="{FF2B5EF4-FFF2-40B4-BE49-F238E27FC236}">
                  <a16:creationId xmlns:a16="http://schemas.microsoft.com/office/drawing/2014/main" id="{FD3007D9-1792-71FA-71B6-5095ECEE03AD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" name="Google Shape;2176;p39">
              <a:extLst>
                <a:ext uri="{FF2B5EF4-FFF2-40B4-BE49-F238E27FC236}">
                  <a16:creationId xmlns:a16="http://schemas.microsoft.com/office/drawing/2014/main" id="{F3B8DF74-0DA1-ECD1-3DC1-F75AA0547809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5BEF912-4E38-FDB8-2620-44C890621A40}"/>
              </a:ext>
            </a:extLst>
          </p:cNvPr>
          <p:cNvSpPr txBox="1"/>
          <p:nvPr/>
        </p:nvSpPr>
        <p:spPr>
          <a:xfrm>
            <a:off x="1141498" y="94277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5" dirty="0">
                <a:solidFill>
                  <a:srgbClr val="494948"/>
                </a:solidFill>
                <a:latin typeface="Calibri"/>
                <a:cs typeface="Arial"/>
              </a:rPr>
              <a:t>Data Features:</a:t>
            </a:r>
            <a:endParaRPr lang="en-IN" sz="3200" dirty="0"/>
          </a:p>
        </p:txBody>
      </p:sp>
      <p:sp>
        <p:nvSpPr>
          <p:cNvPr id="19" name="Google Shape;2178;p39">
            <a:extLst>
              <a:ext uri="{FF2B5EF4-FFF2-40B4-BE49-F238E27FC236}">
                <a16:creationId xmlns:a16="http://schemas.microsoft.com/office/drawing/2014/main" id="{7AB98664-760B-3033-E328-591D713979FF}"/>
              </a:ext>
            </a:extLst>
          </p:cNvPr>
          <p:cNvSpPr txBox="1">
            <a:spLocks/>
          </p:cNvSpPr>
          <p:nvPr/>
        </p:nvSpPr>
        <p:spPr>
          <a:xfrm>
            <a:off x="1141498" y="1922046"/>
            <a:ext cx="4578167" cy="414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7815" indent="-285750" algn="just">
              <a:lnSpc>
                <a:spcPct val="150000"/>
              </a:lnSpc>
              <a:spcBef>
                <a:spcPts val="1250"/>
              </a:spcBef>
              <a:buFont typeface="Wingdings" panose="05000000000000000000" pitchFamily="2" charset="2"/>
              <a:buChar char="Ø"/>
              <a:tabLst>
                <a:tab pos="202565" algn="l"/>
              </a:tabLst>
            </a:pPr>
            <a:r>
              <a:rPr lang="en-US" sz="1800" spc="-5" dirty="0">
                <a:latin typeface="Calibri"/>
                <a:cs typeface="Arial"/>
              </a:rPr>
              <a:t>Bike Data is used for Analysis and Model Building</a:t>
            </a:r>
            <a:endParaRPr lang="en-US" sz="1800" dirty="0">
              <a:latin typeface="Calibri"/>
            </a:endParaRPr>
          </a:p>
          <a:p>
            <a:pPr marL="298450" marR="508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800" spc="-5" dirty="0">
                <a:latin typeface="Calibri"/>
                <a:cs typeface="Arial"/>
              </a:rPr>
              <a:t>The dataset contains weather information (Temperature, Humidity, Wind speed), the number of bikes rented per hour and date</a:t>
            </a:r>
            <a:r>
              <a:rPr lang="en-US" sz="1800" spc="85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information.</a:t>
            </a:r>
          </a:p>
          <a:p>
            <a:pPr marL="297815" indent="-28575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800" spc="-5" dirty="0">
                <a:latin typeface="Calibri"/>
                <a:cs typeface="Arial"/>
              </a:rPr>
              <a:t>In this we had total 8760 observations and 14 </a:t>
            </a:r>
            <a:r>
              <a:rPr lang="en-US" sz="1800" dirty="0">
                <a:latin typeface="Calibri"/>
                <a:cs typeface="Arial"/>
              </a:rPr>
              <a:t>features </a:t>
            </a:r>
            <a:r>
              <a:rPr lang="en-US" sz="1800" spc="-5" dirty="0">
                <a:latin typeface="Calibri"/>
                <a:cs typeface="Arial"/>
              </a:rPr>
              <a:t>including </a:t>
            </a:r>
            <a:r>
              <a:rPr lang="en-US" sz="1800" dirty="0">
                <a:latin typeface="Calibri"/>
                <a:cs typeface="Arial"/>
              </a:rPr>
              <a:t>target</a:t>
            </a:r>
            <a:r>
              <a:rPr lang="en-US" sz="1800" spc="-140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variable.</a:t>
            </a:r>
          </a:p>
          <a:p>
            <a:pPr marL="297815" indent="-285750" algn="just">
              <a:lnSpc>
                <a:spcPct val="150000"/>
              </a:lnSpc>
              <a:spcBef>
                <a:spcPts val="5"/>
              </a:spcBef>
              <a:buFont typeface="Wingdings"/>
              <a:buChar char="Ø"/>
              <a:tabLst>
                <a:tab pos="154940" algn="l"/>
              </a:tabLst>
            </a:pPr>
            <a:endParaRPr lang="en-US" sz="1800" dirty="0">
              <a:latin typeface="Calibri"/>
              <a:cs typeface="Arial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endParaRPr lang="en-US" sz="1800" dirty="0">
              <a:latin typeface="Calibri"/>
              <a:ea typeface="Barlow Semi Condensed"/>
              <a:cs typeface="Barlow Semi Condense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18E998-07F3-4425-4207-D3B67031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798371"/>
            <a:ext cx="4842588" cy="4750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7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893D5-DCDC-3A1E-781A-D6591427D6CE}"/>
              </a:ext>
            </a:extLst>
          </p:cNvPr>
          <p:cNvSpPr txBox="1"/>
          <p:nvPr/>
        </p:nvSpPr>
        <p:spPr>
          <a:xfrm>
            <a:off x="1080018" y="967664"/>
            <a:ext cx="7336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3200" b="1" spc="-5" dirty="0">
                <a:solidFill>
                  <a:srgbClr val="494948"/>
                </a:solidFill>
                <a:latin typeface="Calibri"/>
              </a:rPr>
              <a:t>Data </a:t>
            </a:r>
            <a:r>
              <a:rPr lang="en-IN" sz="3200" b="1" dirty="0">
                <a:solidFill>
                  <a:srgbClr val="494948"/>
                </a:solidFill>
                <a:latin typeface="Calibri"/>
              </a:rPr>
              <a:t>Wrangling </a:t>
            </a:r>
            <a:r>
              <a:rPr lang="en-IN" sz="3200" b="1" spc="-5" dirty="0">
                <a:solidFill>
                  <a:srgbClr val="494948"/>
                </a:solidFill>
                <a:latin typeface="Calibri"/>
              </a:rPr>
              <a:t>and</a:t>
            </a:r>
            <a:r>
              <a:rPr lang="en-IN" sz="3200" b="1" spc="-10" dirty="0">
                <a:solidFill>
                  <a:srgbClr val="494948"/>
                </a:solidFill>
                <a:latin typeface="Calibri"/>
              </a:rPr>
              <a:t> </a:t>
            </a:r>
            <a:r>
              <a:rPr lang="en-IN" sz="3200" b="1" spc="-5" dirty="0">
                <a:solidFill>
                  <a:srgbClr val="494948"/>
                </a:solidFill>
                <a:latin typeface="Calibri"/>
              </a:rPr>
              <a:t>Feature Engineering:</a:t>
            </a:r>
            <a:endParaRPr lang="en-IN" sz="3200" dirty="0">
              <a:solidFill>
                <a:srgbClr val="494948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ED64D-8CA8-E957-0A03-DE803111EF0C}"/>
              </a:ext>
            </a:extLst>
          </p:cNvPr>
          <p:cNvSpPr txBox="1"/>
          <p:nvPr/>
        </p:nvSpPr>
        <p:spPr>
          <a:xfrm>
            <a:off x="1080018" y="1845844"/>
            <a:ext cx="10031964" cy="394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1800" spc="-5" dirty="0">
                <a:latin typeface="Calibri"/>
                <a:cs typeface="Arial"/>
              </a:rPr>
              <a:t>As we know we had 8760 observations and 14</a:t>
            </a:r>
            <a:r>
              <a:rPr lang="en-US" sz="1800" spc="-65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features.</a:t>
            </a:r>
            <a:endParaRPr lang="en-US" dirty="0"/>
          </a:p>
          <a:p>
            <a:pPr marL="12700" algn="l">
              <a:lnSpc>
                <a:spcPct val="100000"/>
              </a:lnSpc>
              <a:spcBef>
                <a:spcPts val="95"/>
              </a:spcBef>
            </a:pPr>
            <a:endParaRPr lang="en-US" sz="1800" dirty="0">
              <a:latin typeface="Calibri"/>
              <a:cs typeface="Arial"/>
            </a:endParaRPr>
          </a:p>
          <a:p>
            <a:pPr marL="297815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02565" algn="l"/>
              </a:tabLst>
            </a:pPr>
            <a:r>
              <a:rPr lang="en-US" sz="1800" b="1" spc="-5" dirty="0">
                <a:latin typeface="Calibri"/>
                <a:cs typeface="Arial"/>
              </a:rPr>
              <a:t>Categorical Features: </a:t>
            </a:r>
            <a:r>
              <a:rPr lang="en-US" sz="1800" spc="-5" dirty="0">
                <a:latin typeface="Calibri"/>
                <a:cs typeface="Arial"/>
              </a:rPr>
              <a:t>Seasons, Holiday and Functioning</a:t>
            </a:r>
            <a:r>
              <a:rPr lang="en-US" sz="1800" spc="-100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day.</a:t>
            </a:r>
            <a:endParaRPr lang="en-US" sz="1800" dirty="0">
              <a:latin typeface="Calibri"/>
              <a:cs typeface="Arial"/>
            </a:endParaRPr>
          </a:p>
          <a:p>
            <a:pPr marL="297815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800" b="1" spc="-5" dirty="0">
                <a:latin typeface="Calibri"/>
                <a:cs typeface="Arial"/>
              </a:rPr>
              <a:t>Numerical</a:t>
            </a:r>
            <a:r>
              <a:rPr lang="en-US" sz="1800" b="1" spc="-15" dirty="0">
                <a:latin typeface="Calibri"/>
                <a:cs typeface="Arial"/>
              </a:rPr>
              <a:t> </a:t>
            </a:r>
            <a:r>
              <a:rPr lang="en-US" sz="1800" b="1" spc="-5" dirty="0">
                <a:latin typeface="Calibri"/>
                <a:cs typeface="Arial"/>
              </a:rPr>
              <a:t>Columns: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Date, Hour, Temperature, Humidity, Wind speed, Rented Bike count</a:t>
            </a:r>
            <a:r>
              <a:rPr lang="en-US" sz="1800" spc="-30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.</a:t>
            </a:r>
          </a:p>
          <a:p>
            <a:pPr marL="297815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54940" algn="l"/>
              </a:tabLst>
            </a:pPr>
            <a:r>
              <a:rPr lang="en-US" sz="1800" dirty="0">
                <a:latin typeface="Calibri"/>
                <a:cs typeface="Arial"/>
              </a:rPr>
              <a:t>The Dataset has no null values.</a:t>
            </a:r>
          </a:p>
          <a:p>
            <a:pPr marL="2984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94945" algn="l"/>
              </a:tabLst>
            </a:pPr>
            <a:r>
              <a:rPr lang="en-US" sz="1800" dirty="0">
                <a:latin typeface="Calibri"/>
                <a:cs typeface="Arial"/>
              </a:rPr>
              <a:t>Zero Duplicate </a:t>
            </a:r>
            <a:r>
              <a:rPr lang="en-US" sz="1800" spc="-5" dirty="0">
                <a:latin typeface="Calibri"/>
                <a:cs typeface="Arial"/>
              </a:rPr>
              <a:t>entries</a:t>
            </a:r>
            <a:r>
              <a:rPr lang="en-US" sz="1800" spc="-30" dirty="0">
                <a:latin typeface="Calibri"/>
                <a:cs typeface="Arial"/>
              </a:rPr>
              <a:t> </a:t>
            </a:r>
            <a:r>
              <a:rPr lang="en-US" sz="1800" dirty="0">
                <a:latin typeface="Calibri"/>
                <a:cs typeface="Arial"/>
              </a:rPr>
              <a:t>found.</a:t>
            </a:r>
          </a:p>
          <a:p>
            <a:pPr marL="298450" marR="5588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56540" algn="l"/>
              </a:tabLst>
            </a:pPr>
            <a:r>
              <a:rPr lang="en-US" sz="1800" dirty="0">
                <a:latin typeface="Calibri"/>
                <a:cs typeface="Arial"/>
              </a:rPr>
              <a:t>We </a:t>
            </a:r>
            <a:r>
              <a:rPr lang="en-US" sz="1800" spc="-5" dirty="0">
                <a:latin typeface="Calibri"/>
                <a:cs typeface="Arial"/>
              </a:rPr>
              <a:t>changed </a:t>
            </a:r>
            <a:r>
              <a:rPr lang="en-US" sz="1800" dirty="0">
                <a:latin typeface="Calibri"/>
                <a:cs typeface="Arial"/>
              </a:rPr>
              <a:t>the </a:t>
            </a:r>
            <a:r>
              <a:rPr lang="en-US" sz="1800" spc="-5" dirty="0">
                <a:latin typeface="Calibri"/>
                <a:cs typeface="Arial"/>
              </a:rPr>
              <a:t>data type of Date </a:t>
            </a:r>
            <a:r>
              <a:rPr lang="en-US" sz="1800" dirty="0">
                <a:latin typeface="Calibri"/>
                <a:cs typeface="Arial"/>
              </a:rPr>
              <a:t>column </a:t>
            </a:r>
            <a:r>
              <a:rPr lang="en-US" sz="1800" spc="-5" dirty="0">
                <a:latin typeface="Calibri"/>
                <a:cs typeface="Arial"/>
              </a:rPr>
              <a:t>from ‘object’ </a:t>
            </a:r>
            <a:r>
              <a:rPr lang="en-US" sz="1800" dirty="0">
                <a:latin typeface="Calibri"/>
                <a:cs typeface="Arial"/>
              </a:rPr>
              <a:t>to </a:t>
            </a:r>
            <a:r>
              <a:rPr lang="en-US" sz="1800" spc="-5" dirty="0">
                <a:latin typeface="Calibri"/>
                <a:cs typeface="Arial"/>
              </a:rPr>
              <a:t>‘datetime64[ns]’. </a:t>
            </a:r>
            <a:r>
              <a:rPr lang="en-US" sz="1800" dirty="0">
                <a:latin typeface="Calibri"/>
                <a:cs typeface="Arial"/>
              </a:rPr>
              <a:t>This </a:t>
            </a:r>
            <a:r>
              <a:rPr lang="en-US" sz="1800" spc="-5" dirty="0">
                <a:latin typeface="Calibri"/>
                <a:cs typeface="Arial"/>
              </a:rPr>
              <a:t>was  done </a:t>
            </a:r>
            <a:r>
              <a:rPr lang="en-US" sz="1800" dirty="0">
                <a:latin typeface="Calibri"/>
                <a:cs typeface="Arial"/>
              </a:rPr>
              <a:t>for </a:t>
            </a:r>
            <a:r>
              <a:rPr lang="en-US" sz="1800" spc="-5" dirty="0">
                <a:latin typeface="Calibri"/>
                <a:cs typeface="Arial"/>
              </a:rPr>
              <a:t>feature</a:t>
            </a:r>
            <a:r>
              <a:rPr lang="en-US" sz="1800" spc="-10" dirty="0">
                <a:latin typeface="Calibri"/>
                <a:cs typeface="Arial"/>
              </a:rPr>
              <a:t> </a:t>
            </a:r>
            <a:r>
              <a:rPr lang="en-US" sz="1800" dirty="0">
                <a:latin typeface="Calibri"/>
                <a:cs typeface="Arial"/>
              </a:rPr>
              <a:t>engineering.</a:t>
            </a:r>
          </a:p>
          <a:p>
            <a:pPr marL="298450" marR="508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56540" algn="l"/>
              </a:tabLst>
            </a:pPr>
            <a:r>
              <a:rPr lang="en-US" sz="1800" dirty="0">
                <a:latin typeface="Calibri"/>
                <a:cs typeface="Arial"/>
              </a:rPr>
              <a:t>We Created two </a:t>
            </a:r>
            <a:r>
              <a:rPr lang="en-US" sz="1800" spc="-5" dirty="0">
                <a:latin typeface="Calibri"/>
                <a:cs typeface="Arial"/>
              </a:rPr>
              <a:t>new </a:t>
            </a:r>
            <a:r>
              <a:rPr lang="en-US" sz="1800" dirty="0">
                <a:latin typeface="Calibri"/>
                <a:cs typeface="Arial"/>
              </a:rPr>
              <a:t>columns </a:t>
            </a:r>
            <a:r>
              <a:rPr lang="en-US" sz="1800" spc="-5" dirty="0">
                <a:latin typeface="Calibri"/>
                <a:cs typeface="Arial"/>
              </a:rPr>
              <a:t>with </a:t>
            </a:r>
            <a:r>
              <a:rPr lang="en-US" sz="1800" dirty="0">
                <a:latin typeface="Calibri"/>
                <a:cs typeface="Arial"/>
              </a:rPr>
              <a:t>the </a:t>
            </a:r>
            <a:r>
              <a:rPr lang="en-US" sz="1800" spc="-5" dirty="0">
                <a:latin typeface="Calibri"/>
                <a:cs typeface="Arial"/>
              </a:rPr>
              <a:t>help of Date </a:t>
            </a:r>
            <a:r>
              <a:rPr lang="en-US" sz="1800" dirty="0">
                <a:latin typeface="Calibri"/>
                <a:cs typeface="Arial"/>
              </a:rPr>
              <a:t>column </a:t>
            </a:r>
            <a:r>
              <a:rPr lang="en-US" sz="1800" spc="-5" dirty="0">
                <a:latin typeface="Calibri"/>
                <a:cs typeface="Arial"/>
              </a:rPr>
              <a:t>‘Month’ and ‘Day’. </a:t>
            </a:r>
            <a:r>
              <a:rPr lang="en-US" sz="1800" dirty="0">
                <a:latin typeface="Calibri"/>
                <a:cs typeface="Arial"/>
              </a:rPr>
              <a:t>Which  </a:t>
            </a:r>
            <a:r>
              <a:rPr lang="en-US" sz="1800" spc="-5" dirty="0">
                <a:latin typeface="Calibri"/>
                <a:cs typeface="Arial"/>
              </a:rPr>
              <a:t>were </a:t>
            </a:r>
            <a:r>
              <a:rPr lang="en-US" sz="1800" dirty="0">
                <a:latin typeface="Calibri"/>
                <a:cs typeface="Arial"/>
              </a:rPr>
              <a:t>further </a:t>
            </a:r>
            <a:r>
              <a:rPr lang="en-US" sz="1800" spc="-5" dirty="0">
                <a:latin typeface="Calibri"/>
                <a:cs typeface="Arial"/>
              </a:rPr>
              <a:t>used </a:t>
            </a:r>
            <a:r>
              <a:rPr lang="en-US" sz="1800" dirty="0">
                <a:latin typeface="Calibri"/>
                <a:cs typeface="Arial"/>
              </a:rPr>
              <a:t>for EDA. </a:t>
            </a:r>
            <a:r>
              <a:rPr lang="en-US" sz="1800" spc="-5" dirty="0">
                <a:latin typeface="Calibri"/>
                <a:cs typeface="Arial"/>
              </a:rPr>
              <a:t>And later we dropped Date </a:t>
            </a:r>
            <a:r>
              <a:rPr lang="en-US" sz="1800" dirty="0">
                <a:latin typeface="Calibri"/>
                <a:cs typeface="Arial"/>
              </a:rPr>
              <a:t>column.</a:t>
            </a:r>
          </a:p>
        </p:txBody>
      </p:sp>
    </p:spTree>
    <p:extLst>
      <p:ext uri="{BB962C8B-B14F-4D97-AF65-F5344CB8AC3E}">
        <p14:creationId xmlns:p14="http://schemas.microsoft.com/office/powerpoint/2010/main" val="148509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F32F09-6788-2457-8E74-E3C69470055E}"/>
              </a:ext>
            </a:extLst>
          </p:cNvPr>
          <p:cNvSpPr txBox="1"/>
          <p:nvPr/>
        </p:nvSpPr>
        <p:spPr>
          <a:xfrm>
            <a:off x="1117341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latin typeface="Calibri"/>
              </a:rPr>
              <a:t>EDA (Exploratory Data Analysis)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64F2E-0A5E-5B81-FD3A-87C27FEC7E47}"/>
              </a:ext>
            </a:extLst>
          </p:cNvPr>
          <p:cNvSpPr txBox="1"/>
          <p:nvPr/>
        </p:nvSpPr>
        <p:spPr>
          <a:xfrm>
            <a:off x="3944516" y="5781087"/>
            <a:ext cx="609755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n-US" sz="1800" spc="-5" dirty="0">
                <a:latin typeface="Calibri"/>
                <a:cs typeface="Arial"/>
              </a:rPr>
              <a:t>Summer season had the highest Bike Rent Count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8D8EE5E-6D77-0FBC-CA58-2B398E166D9D}"/>
              </a:ext>
            </a:extLst>
          </p:cNvPr>
          <p:cNvSpPr/>
          <p:nvPr/>
        </p:nvSpPr>
        <p:spPr>
          <a:xfrm>
            <a:off x="1117341" y="1693878"/>
            <a:ext cx="10172700" cy="410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10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349A70BE-C95A-163E-32EA-10C92FB4E330}"/>
              </a:ext>
            </a:extLst>
          </p:cNvPr>
          <p:cNvSpPr/>
          <p:nvPr/>
        </p:nvSpPr>
        <p:spPr>
          <a:xfrm>
            <a:off x="1204078" y="1890834"/>
            <a:ext cx="9918011" cy="387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C1B8F-D12E-3633-5C9B-FEDAE5DA70F3}"/>
              </a:ext>
            </a:extLst>
          </p:cNvPr>
          <p:cNvSpPr txBox="1"/>
          <p:nvPr/>
        </p:nvSpPr>
        <p:spPr>
          <a:xfrm>
            <a:off x="3422002" y="58942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" dirty="0">
                <a:latin typeface="Calibri"/>
                <a:cs typeface="Arial"/>
              </a:rPr>
              <a:t>Bike Rent Count started</a:t>
            </a:r>
            <a:r>
              <a:rPr lang="en-US" sz="1800" spc="-5" dirty="0">
                <a:latin typeface="Calibri"/>
              </a:rPr>
              <a:t> since March </a:t>
            </a:r>
            <a:r>
              <a:rPr lang="en-US" sz="1800" spc="-5" dirty="0">
                <a:latin typeface="Calibri"/>
                <a:cs typeface="Arial"/>
              </a:rPr>
              <a:t>and it was highest in</a:t>
            </a:r>
            <a:r>
              <a:rPr lang="en-US" sz="1800" spc="-70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June.</a:t>
            </a:r>
            <a:endParaRPr lang="en-US" sz="1800" dirty="0">
              <a:latin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4158-AD40-9B6E-EFBA-83F4549FFD48}"/>
              </a:ext>
            </a:extLst>
          </p:cNvPr>
          <p:cNvSpPr txBox="1"/>
          <p:nvPr/>
        </p:nvSpPr>
        <p:spPr>
          <a:xfrm>
            <a:off x="1117341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latin typeface="Calibri"/>
              </a:rPr>
              <a:t>EDA (Exploratory Data Analysis)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6282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8242267-9CD9-920D-8E4A-2A3E0CCF8D6F}"/>
              </a:ext>
            </a:extLst>
          </p:cNvPr>
          <p:cNvSpPr/>
          <p:nvPr/>
        </p:nvSpPr>
        <p:spPr>
          <a:xfrm>
            <a:off x="951724" y="1856792"/>
            <a:ext cx="4939004" cy="333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1627AC2-0372-2072-C32F-987197324AD4}"/>
              </a:ext>
            </a:extLst>
          </p:cNvPr>
          <p:cNvSpPr/>
          <p:nvPr/>
        </p:nvSpPr>
        <p:spPr>
          <a:xfrm>
            <a:off x="6185888" y="1856791"/>
            <a:ext cx="5076161" cy="3331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0A8E8-1C4C-CF29-8236-90ADC0C42FE2}"/>
              </a:ext>
            </a:extLst>
          </p:cNvPr>
          <p:cNvSpPr txBox="1"/>
          <p:nvPr/>
        </p:nvSpPr>
        <p:spPr>
          <a:xfrm>
            <a:off x="951724" y="533585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spc="-5" dirty="0">
                <a:latin typeface="Calibri"/>
                <a:cs typeface="Arial"/>
              </a:rPr>
              <a:t>High number of bikes were rented on No Holidays.</a:t>
            </a:r>
            <a:r>
              <a:rPr lang="en-US" sz="1800" spc="-5" dirty="0">
                <a:latin typeface="Calibri"/>
              </a:rPr>
              <a:t>  </a:t>
            </a:r>
            <a:endParaRPr lang="en-US" dirty="0"/>
          </a:p>
          <a:p>
            <a:r>
              <a:rPr lang="en-US" sz="1800" spc="-5" dirty="0">
                <a:latin typeface="Calibri"/>
                <a:cs typeface="Arial"/>
              </a:rPr>
              <a:t>Which is almost 700</a:t>
            </a:r>
            <a:r>
              <a:rPr lang="en-US" sz="1800" spc="-40" dirty="0">
                <a:latin typeface="Calibri"/>
                <a:cs typeface="Arial"/>
              </a:rPr>
              <a:t> </a:t>
            </a:r>
            <a:r>
              <a:rPr lang="en-US" sz="1800" spc="-5" dirty="0">
                <a:latin typeface="Calibri"/>
                <a:cs typeface="Arial"/>
              </a:rPr>
              <a:t>bikes.</a:t>
            </a:r>
            <a:endParaRPr lang="en-US" sz="1800" dirty="0">
              <a:latin typeface="Calibri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D866-5003-69F9-9F02-4DC45E530C7D}"/>
              </a:ext>
            </a:extLst>
          </p:cNvPr>
          <p:cNvSpPr txBox="1"/>
          <p:nvPr/>
        </p:nvSpPr>
        <p:spPr>
          <a:xfrm>
            <a:off x="6254619" y="5323027"/>
            <a:ext cx="5166049" cy="6591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spc="-5" dirty="0">
                <a:latin typeface="Calibri"/>
                <a:cs typeface="Arial"/>
              </a:rPr>
              <a:t>More than 700 bikes were rented on</a:t>
            </a:r>
            <a:r>
              <a:rPr lang="en-US" spc="-50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weekdays.</a:t>
            </a:r>
            <a:r>
              <a:rPr lang="en-US" spc="-5" dirty="0">
                <a:latin typeface="Calibri"/>
              </a:rPr>
              <a:t>  </a:t>
            </a:r>
            <a:endParaRPr lang="en-US" spc="-5" dirty="0">
              <a:latin typeface="Calibri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Calibri"/>
                <a:cs typeface="Arial"/>
              </a:rPr>
              <a:t>On weekdays, almost 650 bikes were</a:t>
            </a:r>
            <a:r>
              <a:rPr lang="en-US" spc="-45" dirty="0">
                <a:latin typeface="Calibri"/>
                <a:cs typeface="Arial"/>
              </a:rPr>
              <a:t> </a:t>
            </a:r>
            <a:r>
              <a:rPr lang="en-US" spc="-5" dirty="0">
                <a:latin typeface="Calibri"/>
                <a:cs typeface="Arial"/>
              </a:rPr>
              <a:t>rented.</a:t>
            </a:r>
            <a:endParaRPr lang="en-US" dirty="0">
              <a:latin typeface="Calibri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9EFCA-B262-4499-A32A-0C80DF9C4C40}"/>
              </a:ext>
            </a:extLst>
          </p:cNvPr>
          <p:cNvSpPr txBox="1"/>
          <p:nvPr/>
        </p:nvSpPr>
        <p:spPr>
          <a:xfrm>
            <a:off x="1117341" y="9583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b="1" dirty="0">
                <a:latin typeface="Calibri"/>
              </a:rPr>
              <a:t>EDA (Exploratory Data Analysis)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9233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969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Fjalla One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Shivraj</dc:creator>
  <cp:lastModifiedBy>Shivraj</cp:lastModifiedBy>
  <cp:revision>9</cp:revision>
  <dcterms:created xsi:type="dcterms:W3CDTF">2022-12-13T12:48:32Z</dcterms:created>
  <dcterms:modified xsi:type="dcterms:W3CDTF">2023-01-12T09:18:54Z</dcterms:modified>
</cp:coreProperties>
</file>