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276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1BCB-A16B-43A6-82F7-EA63CFD1D0D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6FB3-DBA4-4551-96DB-775F15111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hivram.srivastava@huawei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Hybrid Engine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Huawei</a:t>
            </a:r>
            <a:r>
              <a:rPr lang="en-US" dirty="0" smtClean="0"/>
              <a:t> </a:t>
            </a:r>
            <a:r>
              <a:rPr lang="en-US" dirty="0"/>
              <a:t>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3" name="Content Placeholder 22" descr="Blank Diagram - Page 1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6019800" cy="4983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Blank Diagram - Page 1 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00200"/>
            <a:ext cx="6096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752600"/>
            <a:ext cx="4800600" cy="27170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krishna.m.kumar@huawei.com </a:t>
            </a:r>
          </a:p>
          <a:p>
            <a:r>
              <a:rPr lang="en-US" dirty="0" smtClean="0">
                <a:hlinkClick r:id="rId2"/>
              </a:rPr>
              <a:t>vinaym@huawei.com </a:t>
            </a:r>
          </a:p>
          <a:p>
            <a:r>
              <a:rPr lang="en-US" dirty="0" smtClean="0">
                <a:hlinkClick r:id="rId2"/>
              </a:rPr>
              <a:t>shivram.srivastava@huawei.com</a:t>
            </a:r>
            <a:endParaRPr lang="en-US" dirty="0" smtClean="0"/>
          </a:p>
          <a:p>
            <a:r>
              <a:rPr lang="en-US" dirty="0" smtClean="0"/>
              <a:t>dhilip.kumar.s@huawei.com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18034</TotalTime>
  <Words>12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Hybrid Engine Demo</vt:lpstr>
      <vt:lpstr>Design</vt:lpstr>
      <vt:lpstr>Slide 3</vt:lpstr>
      <vt:lpstr>Demo</vt:lpstr>
      <vt:lpstr>Contact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s00363018</dc:creator>
  <cp:lastModifiedBy>s00363018</cp:lastModifiedBy>
  <cp:revision>328</cp:revision>
  <dcterms:created xsi:type="dcterms:W3CDTF">2016-08-19T06:31:33Z</dcterms:created>
  <dcterms:modified xsi:type="dcterms:W3CDTF">2016-09-01T05:20:34Z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(4)V91MwpOyaFycSt19JqCliAHUTlIoHnCJhQ+//DXeOHBwYz7XPjOnMwTHlLAbbLGTICa2MhcL
ZmYM3U4hfoAhXJkDmSDoMfKICqosRSNRM7+b3BqX3p0MjXWSU2sBWO/G4PxB0nOSF29jKamj
ynd1o+zxwc4pZ4AFWHz+Xt8kc3xoNY/8FwkdM451m0DTB15RuDK2EQ+STJiiKy3zFy7QwaiE
7qsMnPeOEhrw/mEKw1</vt:lpwstr>
  </property>
  <property fmtid="{D5CDD505-2E9C-101B-9397-08002B2CF9AE}" pid="3" name="_new_ms_pID_725431">
    <vt:lpwstr>OmmdLBkYB7+Zzaoxkby8CZD2BreUNXqtx/tdjNzGg7pbfiwzvJPcTB
YbzAIjMjeLN9X2O/rOt5OsdybNC9hNu2oeJG0IRS/pBwhNj11MtT9MCDPrIIgf4rYix8FgEb
YiWt1WR4Y51h/9QgVoABpzi80i2XgulmAVrQNNHRHCZfWknDjVMoOCUFXDRg/IgNhm830N7V
FDJGgZxa5ppTZ2LpGbtdUA2etJrc4rW77YaT</vt:lpwstr>
  </property>
  <property fmtid="{D5CDD505-2E9C-101B-9397-08002B2CF9AE}" pid="4" name="_new_ms_pID_725432">
    <vt:lpwstr>L6GvxliF8R6lNR3kBYDEPCHBPT7L9KALGRkU
aQO1ARKfNFkMI5eVvdkGfBlZhlKYzgK8GJgYYJ7KrHDNF2LbMASP4NmFz9k6huN0tqrhp+6N
OlsWRfvf4sTASbzFqqqcTW8XobexJ5HldJG2L3ai5GUGQRwfJz8ADaUisyFYnMKafmENBW3F
+HEtg2j3YRW24523o5ZGEXzjOwFvwJ4k/wf5gQhkZsZ1Sj+jBwFc4U</vt:lpwstr>
  </property>
  <property fmtid="{D5CDD505-2E9C-101B-9397-08002B2CF9AE}" pid="5" name="sflag">
    <vt:lpwstr>1472194157</vt:lpwstr>
  </property>
  <property fmtid="{D5CDD505-2E9C-101B-9397-08002B2CF9AE}" pid="6" name="_new_ms_pID_725433">
    <vt:lpwstr>Oe</vt:lpwstr>
  </property>
</Properties>
</file>