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2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32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C9F86-D39F-49AF-9712-D4665D6AD3A0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A7A33-887D-4417-AFDA-4889B82BE0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927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0650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2673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392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498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52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9388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01986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9391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2117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889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dk2"/>
                </a:solidFill>
              </a:rPr>
              <a:pPr/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643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192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02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398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320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734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978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7361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09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3156-EE92-4E36-AA61-869B2FBC12AB}" type="datetimeFigureOut">
              <a:rPr lang="en-IN" smtClean="0"/>
              <a:pPr/>
              <a:t>13-10-2017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EA56C3-6308-45F9-A06B-715DC9B95DE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039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066" y="2169994"/>
            <a:ext cx="7766936" cy="2508638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2060"/>
                </a:solidFill>
              </a:rPr>
              <a:t>N</a:t>
            </a:r>
            <a:r>
              <a:rPr lang="en-IN" b="1" dirty="0" smtClean="0">
                <a:solidFill>
                  <a:srgbClr val="002060"/>
                </a:solidFill>
              </a:rPr>
              <a:t>eed Orchestration Layer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07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1232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Steps for using </a:t>
            </a:r>
            <a:r>
              <a:rPr lang="en-IN" sz="4400" b="1" dirty="0" err="1" smtClean="0">
                <a:solidFill>
                  <a:schemeClr val="tx1"/>
                </a:solidFill>
              </a:rPr>
              <a:t>Kubeadm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60" y="1928576"/>
            <a:ext cx="8596668" cy="4666777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Installing </a:t>
            </a:r>
            <a:r>
              <a:rPr lang="en-US" sz="2000" b="1" dirty="0" err="1" smtClean="0">
                <a:solidFill>
                  <a:schemeClr val="tx1"/>
                </a:solidFill>
              </a:rPr>
              <a:t>kubeadm</a:t>
            </a:r>
            <a:r>
              <a:rPr lang="en-US" sz="2000" b="1" dirty="0" smtClean="0">
                <a:solidFill>
                  <a:schemeClr val="tx1"/>
                </a:solidFill>
              </a:rPr>
              <a:t> on your </a:t>
            </a:r>
            <a:r>
              <a:rPr lang="en-US" sz="2000" b="1" dirty="0" smtClean="0">
                <a:solidFill>
                  <a:schemeClr val="tx1"/>
                </a:solidFill>
              </a:rPr>
              <a:t>hosts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Initializing your </a:t>
            </a:r>
            <a:r>
              <a:rPr lang="en-US" sz="2000" b="1" dirty="0" smtClean="0">
                <a:solidFill>
                  <a:schemeClr val="tx1"/>
                </a:solidFill>
              </a:rPr>
              <a:t>master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Installing a pod </a:t>
            </a:r>
            <a:r>
              <a:rPr lang="en-US" sz="2000" b="1" dirty="0" smtClean="0">
                <a:solidFill>
                  <a:schemeClr val="tx1"/>
                </a:solidFill>
              </a:rPr>
              <a:t>network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Joining your </a:t>
            </a:r>
            <a:r>
              <a:rPr lang="en-US" sz="2000" b="1" dirty="0" smtClean="0">
                <a:solidFill>
                  <a:schemeClr val="tx1"/>
                </a:solidFill>
              </a:rPr>
              <a:t>nodes</a:t>
            </a:r>
            <a:endParaRPr lang="en-IN" dirty="0" smtClean="0"/>
          </a:p>
          <a:p>
            <a:pPr>
              <a:buNone/>
            </a:pPr>
            <a:endParaRPr lang="en-IN" sz="1600" dirty="0" smtClean="0"/>
          </a:p>
          <a:p>
            <a:endParaRPr lang="en-IN" sz="2000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1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09341" y="1673157"/>
            <a:ext cx="1770434" cy="71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96376" y="424776"/>
            <a:ext cx="1770434" cy="71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9302" y="194553"/>
            <a:ext cx="5214026" cy="230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80562" y="203308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2"/>
            <a:endCxn id="6" idx="0"/>
          </p:cNvCxnSpPr>
          <p:nvPr/>
        </p:nvCxnSpPr>
        <p:spPr>
          <a:xfrm>
            <a:off x="2681593" y="1134895"/>
            <a:ext cx="12965" cy="53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31009" y="5668022"/>
            <a:ext cx="1770434" cy="71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27771" y="4507192"/>
            <a:ext cx="1770434" cy="71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8511" y="3051241"/>
            <a:ext cx="7551906" cy="3592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6" idx="2"/>
            <a:endCxn id="25" idx="0"/>
          </p:cNvCxnSpPr>
          <p:nvPr/>
        </p:nvCxnSpPr>
        <p:spPr>
          <a:xfrm>
            <a:off x="5012988" y="5217311"/>
            <a:ext cx="3238" cy="450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128423" y="4484495"/>
            <a:ext cx="1770434" cy="71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013627" y="4503950"/>
            <a:ext cx="1770434" cy="71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131015" y="3411207"/>
            <a:ext cx="1770434" cy="71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LoadBalacer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45" name="Straight Connector 44"/>
          <p:cNvCxnSpPr>
            <a:stCxn id="39" idx="1"/>
            <a:endCxn id="36" idx="0"/>
          </p:cNvCxnSpPr>
          <p:nvPr/>
        </p:nvCxnSpPr>
        <p:spPr>
          <a:xfrm flipH="1">
            <a:off x="2898844" y="3766267"/>
            <a:ext cx="1232171" cy="737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9" idx="3"/>
            <a:endCxn id="35" idx="0"/>
          </p:cNvCxnSpPr>
          <p:nvPr/>
        </p:nvCxnSpPr>
        <p:spPr>
          <a:xfrm>
            <a:off x="5901449" y="3766267"/>
            <a:ext cx="1112191" cy="71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9" idx="2"/>
            <a:endCxn id="26" idx="0"/>
          </p:cNvCxnSpPr>
          <p:nvPr/>
        </p:nvCxnSpPr>
        <p:spPr>
          <a:xfrm flipH="1">
            <a:off x="5012988" y="4121326"/>
            <a:ext cx="3244" cy="38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66043" y="6105737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cxnSp>
        <p:nvCxnSpPr>
          <p:cNvPr id="56" name="Straight Connector 55"/>
          <p:cNvCxnSpPr>
            <a:stCxn id="36" idx="2"/>
            <a:endCxn id="25" idx="0"/>
          </p:cNvCxnSpPr>
          <p:nvPr/>
        </p:nvCxnSpPr>
        <p:spPr>
          <a:xfrm>
            <a:off x="2898844" y="5214069"/>
            <a:ext cx="2117382" cy="45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2"/>
            <a:endCxn id="25" idx="0"/>
          </p:cNvCxnSpPr>
          <p:nvPr/>
        </p:nvCxnSpPr>
        <p:spPr>
          <a:xfrm flipH="1">
            <a:off x="5016226" y="5194614"/>
            <a:ext cx="1997414" cy="47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64238" y="223736"/>
            <a:ext cx="147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07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123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What a Typical Orchestration supports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60" y="1928576"/>
            <a:ext cx="8596668" cy="3880773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Maintaining the lifecycle of the container application.</a:t>
            </a: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Managing Services, Volumes, Networking across containers.</a:t>
            </a: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S</a:t>
            </a:r>
            <a:r>
              <a:rPr lang="en-IN" sz="2000" b="1" dirty="0" smtClean="0">
                <a:solidFill>
                  <a:schemeClr val="tx1"/>
                </a:solidFill>
              </a:rPr>
              <a:t>upport container Scaling </a:t>
            </a:r>
            <a:r>
              <a:rPr lang="en-IN" sz="2000" b="1" dirty="0" smtClean="0">
                <a:solidFill>
                  <a:schemeClr val="tx1"/>
                </a:solidFill>
              </a:rPr>
              <a:t>to meet the demand.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Logging and monitoring </a:t>
            </a: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1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 smtClean="0"/>
              <a:t>What is</a:t>
            </a:r>
            <a:r>
              <a:rPr lang="en" dirty="0" smtClean="0"/>
              <a:t> Kubernetes</a:t>
            </a:r>
            <a:endParaRPr lang="en" dirty="0"/>
          </a:p>
        </p:txBody>
      </p:sp>
      <p:sp>
        <p:nvSpPr>
          <p:cNvPr id="243" name="Shape 243"/>
          <p:cNvSpPr txBox="1">
            <a:spLocks noGrp="1"/>
          </p:cNvSpPr>
          <p:nvPr>
            <p:ph type="body" idx="2"/>
          </p:nvPr>
        </p:nvSpPr>
        <p:spPr>
          <a:xfrm>
            <a:off x="4565800" y="1490900"/>
            <a:ext cx="7210400" cy="4901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Kubernetes is a Container Orchestration Systems developed and open-sourced by Google.</a:t>
            </a:r>
          </a:p>
          <a:p>
            <a:pPr marL="609585" indent="-304792"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Kubernetes manages a cluster of nodes (VM’s or BareMetals) and is responsible for</a:t>
            </a:r>
          </a:p>
          <a:p>
            <a:pPr marL="1219170" indent="-304792"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§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Scheduling decisions on which node to run workloads.</a:t>
            </a:r>
          </a:p>
          <a:p>
            <a:pPr marL="1219170" indent="-304792"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§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Container Runtimes (like docker, rocket, etc) to initiate Container creation and maintenance.</a:t>
            </a:r>
          </a:p>
          <a:p>
            <a:pPr marL="1219170" indent="-304792"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§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Responsible for maintaining the state of the overall application (which consists of multiple containers, running on multiple nodes).</a:t>
            </a:r>
          </a:p>
          <a:p>
            <a:pPr marL="609585" indent="-304792"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Kubernetes also,</a:t>
            </a:r>
          </a:p>
          <a:p>
            <a:pPr marL="1219170" indent="-304792"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§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decoupling of application components.</a:t>
            </a:r>
          </a:p>
          <a:p>
            <a:pPr marL="1219170" indent="-304792"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§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Ensuring zero-downtime during application updates. </a:t>
            </a:r>
          </a:p>
          <a:p>
            <a:pPr>
              <a:buNone/>
            </a:pPr>
            <a:endParaRPr/>
          </a:p>
        </p:txBody>
      </p:sp>
      <p:pic>
        <p:nvPicPr>
          <p:cNvPr id="244" name="Shape 244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035600" y="2321934"/>
            <a:ext cx="3124200" cy="260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1602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Kubernetes Architecture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235694" y="1357067"/>
            <a:ext cx="8647065" cy="522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3397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1232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Master Node Components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60" y="1928576"/>
            <a:ext cx="8596668" cy="3880773"/>
          </a:xfrm>
        </p:spPr>
        <p:txBody>
          <a:bodyPr>
            <a:noAutofit/>
          </a:bodyPr>
          <a:lstStyle/>
          <a:p>
            <a:endParaRPr lang="en-IN" sz="2000" b="1" dirty="0" smtClean="0">
              <a:solidFill>
                <a:schemeClr val="tx1"/>
              </a:solidFill>
            </a:endParaRPr>
          </a:p>
          <a:p>
            <a:r>
              <a:rPr lang="en-IN" sz="2000" b="1" dirty="0" err="1" smtClean="0">
                <a:solidFill>
                  <a:schemeClr val="tx1"/>
                </a:solidFill>
              </a:rPr>
              <a:t>Api</a:t>
            </a:r>
            <a:r>
              <a:rPr lang="en-IN" sz="2000" b="1" dirty="0" smtClean="0">
                <a:solidFill>
                  <a:schemeClr val="tx1"/>
                </a:solidFill>
              </a:rPr>
              <a:t> Server</a:t>
            </a: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Scheduler</a:t>
            </a: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Controller Manager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r>
              <a:rPr lang="en-IN" sz="2000" b="1" dirty="0" err="1" smtClean="0">
                <a:solidFill>
                  <a:schemeClr val="tx1"/>
                </a:solidFill>
              </a:rPr>
              <a:t>Ectd</a:t>
            </a: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1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1232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Worker Node Components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60" y="1928576"/>
            <a:ext cx="8596668" cy="3880773"/>
          </a:xfrm>
        </p:spPr>
        <p:txBody>
          <a:bodyPr>
            <a:noAutofit/>
          </a:bodyPr>
          <a:lstStyle/>
          <a:p>
            <a:r>
              <a:rPr lang="en-IN" sz="2000" b="1" dirty="0" err="1" smtClean="0">
                <a:solidFill>
                  <a:schemeClr val="tx1"/>
                </a:solidFill>
              </a:rPr>
              <a:t>Kubelet</a:t>
            </a: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 err="1" smtClean="0">
                <a:solidFill>
                  <a:schemeClr val="tx1"/>
                </a:solidFill>
              </a:rPr>
              <a:t>Kube</a:t>
            </a:r>
            <a:r>
              <a:rPr lang="en-IN" sz="2000" b="1" dirty="0" smtClean="0">
                <a:solidFill>
                  <a:schemeClr val="tx1"/>
                </a:solidFill>
              </a:rPr>
              <a:t>-Proxy</a:t>
            </a: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 err="1" smtClean="0">
                <a:solidFill>
                  <a:schemeClr val="tx1"/>
                </a:solidFill>
              </a:rPr>
              <a:t>Docker</a:t>
            </a: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1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1232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Various Available Setup Methods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60" y="1928576"/>
            <a:ext cx="8596668" cy="4666777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On Cloud infrastructure</a:t>
            </a:r>
          </a:p>
          <a:p>
            <a:pPr lvl="1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Google</a:t>
            </a:r>
          </a:p>
          <a:p>
            <a:pPr lvl="1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AWS</a:t>
            </a:r>
          </a:p>
          <a:p>
            <a:pPr lvl="1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Azure</a:t>
            </a:r>
          </a:p>
          <a:p>
            <a:pPr lvl="1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IBM Blue Mix</a:t>
            </a:r>
          </a:p>
          <a:p>
            <a:pPr lvl="1">
              <a:buNone/>
            </a:pPr>
            <a:endParaRPr lang="en-IN" sz="1600" b="1" dirty="0">
              <a:solidFill>
                <a:schemeClr val="tx1"/>
              </a:solidFill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On local machine / Bare metal</a:t>
            </a:r>
          </a:p>
          <a:p>
            <a:pPr lvl="1">
              <a:buFont typeface="Arial" pitchFamily="34" charset="0"/>
              <a:buChar char="•"/>
            </a:pPr>
            <a:r>
              <a:rPr lang="en-IN" b="1" dirty="0" err="1" smtClean="0">
                <a:solidFill>
                  <a:schemeClr val="tx1"/>
                </a:solidFill>
              </a:rPr>
              <a:t>MiniKube</a:t>
            </a:r>
            <a:endParaRPr lang="en-IN" b="1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IN" b="1" dirty="0" err="1" smtClean="0">
                <a:solidFill>
                  <a:schemeClr val="tx1"/>
                </a:solidFill>
              </a:rPr>
              <a:t>Ubuntu</a:t>
            </a:r>
            <a:r>
              <a:rPr lang="en-IN" b="1" dirty="0" smtClean="0">
                <a:solidFill>
                  <a:schemeClr val="tx1"/>
                </a:solidFill>
              </a:rPr>
              <a:t> on LXD</a:t>
            </a:r>
          </a:p>
          <a:p>
            <a:pPr lvl="1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IBM Cloud Private </a:t>
            </a:r>
            <a:r>
              <a:rPr lang="en-IN" b="1" dirty="0" smtClean="0">
                <a:solidFill>
                  <a:schemeClr val="tx1"/>
                </a:solidFill>
              </a:rPr>
              <a:t>CE</a:t>
            </a:r>
            <a:endParaRPr lang="en-IN" sz="2000" b="1" dirty="0" smtClean="0">
              <a:solidFill>
                <a:schemeClr val="tx1"/>
              </a:solidFill>
            </a:endParaRPr>
          </a:p>
          <a:p>
            <a:r>
              <a:rPr lang="en-IN" sz="2000" b="1" dirty="0" err="1" smtClean="0">
                <a:solidFill>
                  <a:schemeClr val="tx1"/>
                </a:solidFill>
              </a:rPr>
              <a:t>Kubeadm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– If already configure hosting resource are </a:t>
            </a:r>
            <a:r>
              <a:rPr lang="en-IN" sz="2000" b="1" dirty="0" err="1" smtClean="0">
                <a:solidFill>
                  <a:schemeClr val="tx1"/>
                </a:solidFill>
              </a:rPr>
              <a:t>avaliable</a:t>
            </a:r>
            <a:r>
              <a:rPr lang="en-IN" sz="2000" b="1" dirty="0" smtClean="0">
                <a:solidFill>
                  <a:schemeClr val="tx1"/>
                </a:solidFill>
              </a:rPr>
              <a:t>. </a:t>
            </a:r>
            <a:endParaRPr lang="en-IN" sz="2000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1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123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Installing </a:t>
            </a:r>
            <a:r>
              <a:rPr lang="en-IN" sz="4400" b="1" dirty="0" err="1" smtClean="0">
                <a:solidFill>
                  <a:schemeClr val="tx1"/>
                </a:solidFill>
              </a:rPr>
              <a:t>Kubernetes</a:t>
            </a:r>
            <a:r>
              <a:rPr lang="en-IN" sz="4400" b="1" dirty="0" smtClean="0">
                <a:solidFill>
                  <a:schemeClr val="tx1"/>
                </a:solidFill>
              </a:rPr>
              <a:t> with </a:t>
            </a:r>
            <a:r>
              <a:rPr lang="en-IN" sz="4400" b="1" dirty="0" err="1" smtClean="0">
                <a:solidFill>
                  <a:schemeClr val="tx1"/>
                </a:solidFill>
              </a:rPr>
              <a:t>Kubeadm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60" y="1928576"/>
            <a:ext cx="8596668" cy="4666777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Supported Platform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Ubuntu </a:t>
            </a:r>
            <a:r>
              <a:rPr lang="pt-BR" dirty="0" smtClean="0"/>
              <a:t>16.04+, CentOS 7 or HypriotOS v1.0.1</a:t>
            </a:r>
            <a:r>
              <a:rPr lang="pt-BR" dirty="0" smtClean="0"/>
              <a:t>+</a:t>
            </a:r>
            <a:endParaRPr lang="en-IN" b="1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On bare metal, cloud Hosted VM’s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Master Node requirements</a:t>
            </a:r>
          </a:p>
          <a:p>
            <a:pPr lvl="1">
              <a:buFont typeface="Arial" pitchFamily="34" charset="0"/>
              <a:buChar char="•"/>
            </a:pPr>
            <a:r>
              <a:rPr lang="en-IN" dirty="0" err="1" smtClean="0"/>
              <a:t>Kubeadm</a:t>
            </a:r>
            <a:endParaRPr lang="en-IN" dirty="0" smtClean="0"/>
          </a:p>
          <a:p>
            <a:pPr lvl="1">
              <a:buFont typeface="Arial" pitchFamily="34" charset="0"/>
              <a:buChar char="•"/>
            </a:pPr>
            <a:r>
              <a:rPr lang="en-IN" dirty="0" err="1" smtClean="0"/>
              <a:t>Kubectl</a:t>
            </a:r>
            <a:endParaRPr lang="en-IN" dirty="0" smtClean="0"/>
          </a:p>
          <a:p>
            <a:pPr lvl="1">
              <a:buFont typeface="Arial" pitchFamily="34" charset="0"/>
              <a:buChar char="•"/>
            </a:pPr>
            <a:r>
              <a:rPr lang="en-IN" dirty="0" err="1" smtClean="0"/>
              <a:t>Docker</a:t>
            </a:r>
            <a:endParaRPr lang="en-IN" dirty="0" smtClean="0"/>
          </a:p>
          <a:p>
            <a:pPr lvl="1">
              <a:buFont typeface="Arial" pitchFamily="34" charset="0"/>
              <a:buChar char="•"/>
            </a:pPr>
            <a:r>
              <a:rPr lang="en-IN" dirty="0" err="1" smtClean="0"/>
              <a:t>Kubelet</a:t>
            </a:r>
            <a:endParaRPr lang="en-IN" dirty="0" smtClean="0"/>
          </a:p>
          <a:p>
            <a:r>
              <a:rPr lang="en-IN" sz="2000" b="1" dirty="0" smtClean="0">
                <a:solidFill>
                  <a:schemeClr val="tx1"/>
                </a:solidFill>
              </a:rPr>
              <a:t>W</a:t>
            </a:r>
            <a:r>
              <a:rPr lang="en-IN" sz="2000" b="1" dirty="0" smtClean="0">
                <a:solidFill>
                  <a:schemeClr val="tx1"/>
                </a:solidFill>
              </a:rPr>
              <a:t>orker Node requirements</a:t>
            </a:r>
          </a:p>
          <a:p>
            <a:pPr lvl="1">
              <a:buFont typeface="Arial" pitchFamily="34" charset="0"/>
              <a:buChar char="•"/>
            </a:pPr>
            <a:r>
              <a:rPr lang="en-IN" dirty="0" err="1" smtClean="0"/>
              <a:t>Kubeadm</a:t>
            </a:r>
            <a:endParaRPr lang="en-IN" dirty="0" smtClean="0"/>
          </a:p>
          <a:p>
            <a:pPr lvl="1">
              <a:buFont typeface="Arial" pitchFamily="34" charset="0"/>
              <a:buChar char="•"/>
            </a:pPr>
            <a:r>
              <a:rPr lang="en-IN" dirty="0" err="1" smtClean="0"/>
              <a:t>Docker</a:t>
            </a:r>
            <a:endParaRPr lang="en-IN" dirty="0" smtClean="0"/>
          </a:p>
          <a:p>
            <a:pPr lvl="1">
              <a:buFont typeface="Arial" pitchFamily="34" charset="0"/>
              <a:buChar char="•"/>
            </a:pPr>
            <a:r>
              <a:rPr lang="en-IN" dirty="0" err="1" smtClean="0"/>
              <a:t>Kubelet</a:t>
            </a:r>
            <a:endParaRPr lang="en-IN" dirty="0" smtClean="0"/>
          </a:p>
          <a:p>
            <a:pPr>
              <a:buNone/>
            </a:pPr>
            <a:endParaRPr lang="en-IN" sz="1600" dirty="0" smtClean="0"/>
          </a:p>
          <a:p>
            <a:endParaRPr lang="en-IN" sz="2000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1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1728</TotalTime>
  <Words>258</Words>
  <Application>Microsoft Office PowerPoint</Application>
  <PresentationFormat>Custom</PresentationFormat>
  <Paragraphs>91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Need Orchestration Layer</vt:lpstr>
      <vt:lpstr>Slide 2</vt:lpstr>
      <vt:lpstr>What a Typical Orchestration supports</vt:lpstr>
      <vt:lpstr>What is Kubernetes</vt:lpstr>
      <vt:lpstr>Kubernetes Architecture</vt:lpstr>
      <vt:lpstr>Master Node Components</vt:lpstr>
      <vt:lpstr>Worker Node Components</vt:lpstr>
      <vt:lpstr>Various Available Setup Methods</vt:lpstr>
      <vt:lpstr>Installing Kubernetes with Kubeadm</vt:lpstr>
      <vt:lpstr>Steps for using Kubeadm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Akhil</dc:creator>
  <cp:lastModifiedBy>s00363018</cp:lastModifiedBy>
  <cp:revision>73</cp:revision>
  <dcterms:created xsi:type="dcterms:W3CDTF">2017-04-03T07:17:43Z</dcterms:created>
  <dcterms:modified xsi:type="dcterms:W3CDTF">2017-10-13T06:42:36Z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(3)UZzQIDlSEmt9m1Fvhsu19R6m/eSEm9xmplxyqEHvliYCiq2iFifS2m9/CUyyxJjQNwtdGqdw
7snvrujp3+O7B4Fd6AAcp/fcikFG6q6x4utLm3uRQr6WVcn04y2Wn6DqxzlU5QoVBZGmb2wp
umMO9pARVgSYvyBsGLOk8cc4pM3Rj+WyZOKw39Et5+wdWYCps8Bl5EKkE4LQyYLmiMxbZ41T
YbWEPW64lULqVUH15R</vt:lpwstr>
  </property>
  <property fmtid="{D5CDD505-2E9C-101B-9397-08002B2CF9AE}" pid="3" name="_2015_ms_pID_7253431">
    <vt:lpwstr>CX98gjXYQGAW41Z0/aWKGFRns6VAPjOY1u8MB0Xy8CX4HiAwevjbsY
KtEx6rUYABBZQrCSQYPl/dG4VRA9eTnHnUqZrzbIfZgy5NPt+HBQuwHK1KMkSDkAJipujXdH
5XF4GymuRtVip8qUqlUIXvliVlbdHLMzGAdgK9ucNs0RiHI5VgffsCy8FG/3B7WmDyyMYedR
RzKncOEcTN8ad+cRPuEZdagsXrnmrRZpXpq9</vt:lpwstr>
  </property>
  <property fmtid="{D5CDD505-2E9C-101B-9397-08002B2CF9AE}" pid="4" name="_2015_ms_pID_7253432">
    <vt:lpwstr>gQ==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1507872467</vt:lpwstr>
  </property>
  <property fmtid="{D5CDD505-2E9C-101B-9397-08002B2CF9AE}" pid="9" name="_new_ms_pID_72543">
    <vt:lpwstr>(4)V2cc0TTviLng9A3UKZnYlxzOWoyaKl2bhcr+ub/NI0C9heMHbkbWANcJmV0ak0lLkzNitdqB
3U9CD1PSznkLuIujEPfyUPR3LQhFnnQlQfaU8eEslcTnJVcEwT2G/MpRRUvHtnFlZhfZHQsA
lukBZX46DSJsSoalL8cwtvYYLi26AGw3TWro4hL+0Mav54DTEbQ2rFr4d/ucTUsjtzv2E0z2
RpFyYHGmaPFpae0Klp</vt:lpwstr>
  </property>
  <property fmtid="{D5CDD505-2E9C-101B-9397-08002B2CF9AE}" pid="10" name="_new_ms_pID_725431">
    <vt:lpwstr>YfiwUAXJH7by02seE6s/fQc6+X7TbzRtzpwVOKLxLH/SCGFdHit6Hw
UNZ3rFWCKhIt0sg0fOOVmEqHS//NRQnlz0gV9Fjp9rctX35PGFto8L79FN4P81vl6E4YYE4G
/QqnfuZ1Z0pmkG7t5rbLxksF3zjUbdRFqUDOffujYHOgTZWPb5JTfmX22p1Mk/jFjJUlRnQE
PgmpiLtutyBd+hrCURe04QcQ+Q3aDHDV40FK</vt:lpwstr>
  </property>
  <property fmtid="{D5CDD505-2E9C-101B-9397-08002B2CF9AE}" pid="11" name="_new_ms_pID_725432">
    <vt:lpwstr>GHAMI0LWfRoGcDNrYU4dutqWXZQXB6p5AUox
kp7oO8qjsi09ocPRatvbG9iQRIuPpj5I1xBzMV0d6O+33iQl1THyUhSh1a7JAlDKZH7HcY8W
QfYIhX8CfRoAKcmeLrgVB2+n36pqjDCW/k3m7wcAyZGXwvacwQJrBrxv5ElXeQIwkF8B73g4
z5RiO6lYudVpsjCm9bSd8hn7zXExYTkYlME1Ql23FBroYP/mrKHtKp</vt:lpwstr>
  </property>
  <property fmtid="{D5CDD505-2E9C-101B-9397-08002B2CF9AE}" pid="12" name="_new_ms_pID_725433">
    <vt:lpwstr>5j</vt:lpwstr>
  </property>
</Properties>
</file>