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66" r:id="rId7"/>
    <p:sldId id="270" r:id="rId8"/>
    <p:sldId id="268" r:id="rId9"/>
    <p:sldId id="271" r:id="rId10"/>
    <p:sldId id="269" r:id="rId11"/>
    <p:sldId id="272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6370" autoAdjust="0"/>
  </p:normalViewPr>
  <p:slideViewPr>
    <p:cSldViewPr showGuides="1">
      <p:cViewPr>
        <p:scale>
          <a:sx n="80" d="100"/>
          <a:sy n="80" d="100"/>
        </p:scale>
        <p:origin x="1134" y="7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4/30/2017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4/30/2017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4/30/2017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4/30/2017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4/30/2017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4/30/2017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4/30/2017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4/30/2017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4/30/2017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4/30/2017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4/30/2017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4/30/2017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10591798" cy="2514601"/>
          </a:xfrm>
        </p:spPr>
        <p:txBody>
          <a:bodyPr>
            <a:normAutofit/>
          </a:bodyPr>
          <a:lstStyle/>
          <a:p>
            <a:r>
              <a:rPr lang="en-US" dirty="0" err="1"/>
              <a:t>Fuber</a:t>
            </a:r>
            <a:br>
              <a:rPr lang="en-US" dirty="0"/>
            </a:br>
            <a:r>
              <a:rPr lang="en-US" sz="2400" b="0" i="1" dirty="0"/>
              <a:t>For those who have an appetite for saving</a:t>
            </a:r>
            <a:endParaRPr lang="en-US" b="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Joy </a:t>
            </a:r>
            <a:r>
              <a:rPr lang="en-US" dirty="0" err="1"/>
              <a:t>Gomi</a:t>
            </a:r>
            <a:r>
              <a:rPr lang="en-US" dirty="0"/>
              <a:t> – Irvin </a:t>
            </a:r>
            <a:r>
              <a:rPr lang="en-US" dirty="0" err="1"/>
              <a:t>Durana</a:t>
            </a:r>
            <a:r>
              <a:rPr lang="en-US" dirty="0"/>
              <a:t> – Jay Lin      </a:t>
            </a:r>
          </a:p>
          <a:p>
            <a:r>
              <a:rPr lang="en-US" dirty="0"/>
              <a:t>      - Shiv Randhawa – Paul Kim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Features</a:t>
            </a:r>
          </a:p>
          <a:p>
            <a:endParaRPr lang="en-US" dirty="0"/>
          </a:p>
          <a:p>
            <a:r>
              <a:rPr lang="en-US" dirty="0"/>
              <a:t>App Walkthrough</a:t>
            </a:r>
          </a:p>
          <a:p>
            <a:endParaRPr lang="en-US" dirty="0"/>
          </a:p>
          <a:p>
            <a:r>
              <a:rPr lang="en-US" dirty="0"/>
              <a:t>Data Flow</a:t>
            </a:r>
          </a:p>
          <a:p>
            <a:endParaRPr lang="en-US" dirty="0"/>
          </a:p>
          <a:p>
            <a:r>
              <a:rPr lang="en-US" dirty="0"/>
              <a:t>Schedule</a:t>
            </a:r>
          </a:p>
          <a:p>
            <a:endParaRPr lang="en-US" dirty="0"/>
          </a:p>
          <a:p>
            <a:r>
              <a:rPr lang="en-US" dirty="0"/>
              <a:t>Potential Revenue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QR code scanner</a:t>
            </a:r>
          </a:p>
          <a:p>
            <a:endParaRPr lang="en-US" dirty="0"/>
          </a:p>
          <a:p>
            <a:r>
              <a:rPr lang="en-US" dirty="0"/>
              <a:t>Keep track of your purchased Groceries</a:t>
            </a:r>
          </a:p>
          <a:p>
            <a:endParaRPr lang="en-US" dirty="0"/>
          </a:p>
          <a:p>
            <a:r>
              <a:rPr lang="en-US" dirty="0"/>
              <a:t>Warns you about expirations</a:t>
            </a:r>
          </a:p>
          <a:p>
            <a:endParaRPr lang="en-US" dirty="0"/>
          </a:p>
          <a:p>
            <a:r>
              <a:rPr lang="en-US" dirty="0"/>
              <a:t>Suggests recipes in various orders</a:t>
            </a:r>
          </a:p>
          <a:p>
            <a:endParaRPr lang="en-US" dirty="0"/>
          </a:p>
          <a:p>
            <a:r>
              <a:rPr lang="en-US" dirty="0"/>
              <a:t>Shopping List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304800"/>
            <a:ext cx="3048000" cy="20330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713" y="1918075"/>
            <a:ext cx="3474600" cy="19614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012" y="4084080"/>
            <a:ext cx="3352800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Splash Page</a:t>
            </a:r>
          </a:p>
          <a:p>
            <a:r>
              <a:rPr lang="en-US" dirty="0"/>
              <a:t>Home Screen</a:t>
            </a:r>
          </a:p>
          <a:p>
            <a:r>
              <a:rPr lang="en-US" dirty="0"/>
              <a:t>Inventory</a:t>
            </a:r>
          </a:p>
          <a:p>
            <a:r>
              <a:rPr lang="en-US" dirty="0"/>
              <a:t>Recipe List View</a:t>
            </a:r>
          </a:p>
          <a:p>
            <a:r>
              <a:rPr lang="en-US" dirty="0"/>
              <a:t>Shopping List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533400"/>
            <a:ext cx="3467100" cy="611505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103812" y="3581400"/>
            <a:ext cx="381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181" y="533400"/>
            <a:ext cx="3457575" cy="61531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6475412" y="3581400"/>
            <a:ext cx="381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212" y="533399"/>
            <a:ext cx="3477544" cy="61695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180" y="545430"/>
            <a:ext cx="3465381" cy="615749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4243" y="561472"/>
            <a:ext cx="3459814" cy="61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0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2983E-6 -1.11111E-6 L -0.38604 -0.0013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0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0732E-6 1.11111E-6 L -0.27481 -0.0041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41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4" name="Oval 3"/>
          <p:cNvSpPr/>
          <p:nvPr/>
        </p:nvSpPr>
        <p:spPr>
          <a:xfrm>
            <a:off x="1141412" y="2785311"/>
            <a:ext cx="1447800" cy="1447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60812" y="2785311"/>
            <a:ext cx="1447800" cy="1447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599612" y="2785311"/>
            <a:ext cx="1447800" cy="1447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80212" y="2785311"/>
            <a:ext cx="1447800" cy="1447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6"/>
            <a:endCxn id="6" idx="2"/>
          </p:cNvCxnSpPr>
          <p:nvPr/>
        </p:nvCxnSpPr>
        <p:spPr>
          <a:xfrm>
            <a:off x="2589212" y="3509211"/>
            <a:ext cx="1371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08612" y="3509211"/>
            <a:ext cx="1371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228012" y="3509211"/>
            <a:ext cx="1371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67737" y="3186045"/>
            <a:ext cx="943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Grocery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63575" y="3306176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QR Code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32920" y="3167678"/>
            <a:ext cx="742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Fuber</a:t>
            </a:r>
            <a:endParaRPr lang="en-US" dirty="0"/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55889" y="3167677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 visual Timeline</a:t>
            </a:r>
          </a:p>
          <a:p>
            <a:endParaRPr lang="en-US" dirty="0"/>
          </a:p>
          <a:p>
            <a:r>
              <a:rPr lang="en-US" dirty="0"/>
              <a:t>List of tasks to be complete</a:t>
            </a:r>
          </a:p>
          <a:p>
            <a:endParaRPr lang="en-US" dirty="0"/>
          </a:p>
          <a:p>
            <a:r>
              <a:rPr lang="en-US" dirty="0"/>
              <a:t>Status update</a:t>
            </a:r>
          </a:p>
          <a:p>
            <a:endParaRPr lang="en-US" dirty="0"/>
          </a:p>
          <a:p>
            <a:r>
              <a:rPr lang="en-US" dirty="0"/>
              <a:t>Side notes</a:t>
            </a:r>
          </a:p>
        </p:txBody>
      </p:sp>
      <p:pic>
        <p:nvPicPr>
          <p:cNvPr id="5" name="Picture 4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54" y="0"/>
            <a:ext cx="6260546" cy="6858000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404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Meta data for foods</a:t>
            </a:r>
          </a:p>
          <a:p>
            <a:endParaRPr lang="en-US" dirty="0"/>
          </a:p>
          <a:p>
            <a:r>
              <a:rPr lang="en-US" dirty="0"/>
              <a:t>Marketing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8004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1066800"/>
            <a:ext cx="8686801" cy="2743200"/>
          </a:xfrm>
        </p:spPr>
        <p:txBody>
          <a:bodyPr>
            <a:normAutofit/>
          </a:bodyPr>
          <a:lstStyle/>
          <a:p>
            <a:pPr algn="ctr"/>
            <a:r>
              <a:rPr lang="en-US" sz="9600" baseline="-25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504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microsoft.com/office/2006/documentManagement/types"/>
    <ds:schemaRef ds:uri="a4f35948-e619-41b3-aa29-22878b09cfd2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0262f94-9f35-4ac3-9a90-690165a166b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684</TotalTime>
  <Words>94</Words>
  <Application>Microsoft Office PowerPoint</Application>
  <PresentationFormat>Custom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Medium</vt:lpstr>
      <vt:lpstr>Business Contrast 16x9</vt:lpstr>
      <vt:lpstr>Fuber For those who have an appetite for saving</vt:lpstr>
      <vt:lpstr>Overview</vt:lpstr>
      <vt:lpstr>Features</vt:lpstr>
      <vt:lpstr>App Walkthrough</vt:lpstr>
      <vt:lpstr>Data Flow</vt:lpstr>
      <vt:lpstr>Schedule</vt:lpstr>
      <vt:lpstr>Potential Revenue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Fuber</dc:title>
  <dc:creator>Kimdoy</dc:creator>
  <cp:lastModifiedBy>user</cp:lastModifiedBy>
  <cp:revision>29</cp:revision>
  <dcterms:created xsi:type="dcterms:W3CDTF">2017-04-30T06:20:24Z</dcterms:created>
  <dcterms:modified xsi:type="dcterms:W3CDTF">2017-05-01T04:53:45Z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