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67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0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1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1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5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5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2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36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3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icetimeline.com/14-days-tri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slideLayout" Target="../slideLayouts/slideLayout6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6147238" y="947361"/>
            <a:ext cx="521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u="sng" dirty="0">
                <a:solidFill>
                  <a:schemeClr val="bg1"/>
                </a:solidFill>
                <a:latin typeface="Segoe UI "/>
                <a:cs typeface="Segoe UI Semibold" panose="020B0702040204020203" pitchFamily="34" charset="0"/>
                <a:hlinkClick r:id="rId3"/>
              </a:rPr>
              <a:t>https://www.officetimeline.com/14-days-trial</a:t>
            </a:r>
            <a:endParaRPr lang="en-US" sz="1100" u="sng" dirty="0">
              <a:solidFill>
                <a:schemeClr val="bg1"/>
              </a:solidFill>
              <a:latin typeface="Segoe UI 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9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60" name="OTLSHAPE_M_6a283b367375415b92b0e5fc4e16a0cc_Connector1"/>
          <p:cNvCxnSpPr/>
          <p:nvPr>
            <p:custDataLst>
              <p:tags r:id="rId2"/>
            </p:custDataLst>
          </p:nvPr>
        </p:nvCxnSpPr>
        <p:spPr>
          <a:xfrm>
            <a:off x="5937904" y="2439589"/>
            <a:ext cx="0" cy="41156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9" name="OTLSHAPE_M_93afb554552a4221a5380f7919409aa7_Connector1"/>
          <p:cNvCxnSpPr/>
          <p:nvPr>
            <p:custDataLst>
              <p:tags r:id="rId3"/>
            </p:custDataLst>
          </p:nvPr>
        </p:nvCxnSpPr>
        <p:spPr>
          <a:xfrm>
            <a:off x="3675781" y="2281785"/>
            <a:ext cx="0" cy="569365"/>
          </a:xfrm>
          <a:prstGeom prst="line">
            <a:avLst/>
          </a:prstGeom>
          <a:ln w="9525" cap="flat" cmpd="sng" algn="ctr">
            <a:solidFill>
              <a:srgbClr val="DC592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8" name="OTLSHAPE_M_52743de8bb6d4044896f473898fe9da7_Connector1"/>
          <p:cNvCxnSpPr/>
          <p:nvPr>
            <p:custDataLst>
              <p:tags r:id="rId4"/>
            </p:custDataLst>
          </p:nvPr>
        </p:nvCxnSpPr>
        <p:spPr>
          <a:xfrm>
            <a:off x="1368006" y="2309322"/>
            <a:ext cx="0" cy="605328"/>
          </a:xfrm>
          <a:prstGeom prst="line">
            <a:avLst/>
          </a:prstGeom>
          <a:ln w="9525" cap="flat" cmpd="sng" algn="ctr">
            <a:solidFill>
              <a:srgbClr val="087FC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7" name="OTLSHAPE_M_a58f29487c0343c08abcf41913e40cae_Connector1"/>
          <p:cNvCxnSpPr/>
          <p:nvPr>
            <p:custDataLst>
              <p:tags r:id="rId5"/>
            </p:custDataLst>
          </p:nvPr>
        </p:nvCxnSpPr>
        <p:spPr>
          <a:xfrm>
            <a:off x="1237999" y="1847759"/>
            <a:ext cx="0" cy="1066891"/>
          </a:xfrm>
          <a:prstGeom prst="line">
            <a:avLst/>
          </a:prstGeom>
          <a:ln w="9525" cap="flat" cmpd="sng" algn="ctr">
            <a:solidFill>
              <a:srgbClr val="0072B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4" name="OTLSHAPE_TB_00000000000000000000000000000000_LeftEndCaps"/>
          <p:cNvSpPr txBox="1"/>
          <p:nvPr>
            <p:custDataLst>
              <p:tags r:id="rId6"/>
            </p:custDataLst>
          </p:nvPr>
        </p:nvSpPr>
        <p:spPr>
          <a:xfrm>
            <a:off x="254000" y="2965619"/>
            <a:ext cx="414409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pc="-36" smtClean="0">
                <a:solidFill>
                  <a:srgbClr val="C0504D"/>
                </a:solidFill>
                <a:latin typeface="Corbel" panose="020B0503020204020204" pitchFamily="34" charset="0"/>
              </a:rPr>
              <a:t>2017</a:t>
            </a:r>
            <a:endParaRPr lang="en-US" spc="-36">
              <a:solidFill>
                <a:srgbClr val="C0504D"/>
              </a:solidFill>
              <a:latin typeface="Corbel" panose="020B0503020204020204" pitchFamily="34" charset="0"/>
            </a:endParaRPr>
          </a:p>
        </p:txBody>
      </p:sp>
      <p:sp>
        <p:nvSpPr>
          <p:cNvPr id="9235" name="OTLSHAPE_TB_00000000000000000000000000000000_RightEndCaps"/>
          <p:cNvSpPr txBox="1"/>
          <p:nvPr>
            <p:custDataLst>
              <p:tags r:id="rId7"/>
            </p:custDataLst>
          </p:nvPr>
        </p:nvSpPr>
        <p:spPr>
          <a:xfrm>
            <a:off x="8440124" y="2965619"/>
            <a:ext cx="439158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pc="-36" smtClean="0">
                <a:solidFill>
                  <a:srgbClr val="C0504D"/>
                </a:solidFill>
                <a:latin typeface="Corbel" panose="020B0503020204020204" pitchFamily="34" charset="0"/>
              </a:rPr>
              <a:t>2018</a:t>
            </a:r>
            <a:endParaRPr lang="en-US" spc="-36">
              <a:solidFill>
                <a:srgbClr val="C0504D"/>
              </a:solidFill>
              <a:latin typeface="Corbel" panose="020B0503020204020204" pitchFamily="34" charset="0"/>
            </a:endParaRPr>
          </a:p>
        </p:txBody>
      </p:sp>
      <p:sp>
        <p:nvSpPr>
          <p:cNvPr id="9236" name="OTLSHAPE_TB_00000000000000000000000000000000_ScaleContainer"/>
          <p:cNvSpPr/>
          <p:nvPr>
            <p:custDataLst>
              <p:tags r:id="rId8"/>
            </p:custDataLst>
          </p:nvPr>
        </p:nvSpPr>
        <p:spPr>
          <a:xfrm>
            <a:off x="806535" y="2914650"/>
            <a:ext cx="75184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7" name="OTLSHAPE_TB_00000000000000000000000000000000_ElapsedTim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8" name="OTLSHAPE_TB_00000000000000000000000000000000_TodayMarkerShape" hidden="1"/>
          <p:cNvSpPr/>
          <p:nvPr>
            <p:custDataLst>
              <p:tags r:id="rId10"/>
            </p:custDataLst>
          </p:nvPr>
        </p:nvSpPr>
        <p:spPr>
          <a:xfrm>
            <a:off x="917206" y="329565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9" name="OTLSHAPE_TB_00000000000000000000000000000000_TodayMarkerText" hidden="1"/>
          <p:cNvSpPr txBox="1"/>
          <p:nvPr>
            <p:custDataLst>
              <p:tags r:id="rId11"/>
            </p:custDataLst>
          </p:nvPr>
        </p:nvSpPr>
        <p:spPr>
          <a:xfrm>
            <a:off x="971635" y="3422650"/>
            <a:ext cx="254878" cy="12311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8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8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240" name="OTLSHAPE_TB_00000000000000000000000000000000_TimescaleInterval1"/>
          <p:cNvSpPr txBox="1"/>
          <p:nvPr>
            <p:custDataLst>
              <p:tags r:id="rId12"/>
            </p:custDataLst>
          </p:nvPr>
        </p:nvSpPr>
        <p:spPr>
          <a:xfrm>
            <a:off x="1035135" y="3012123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2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9241" name="OTLSHAPE_TB_00000000000000000000000000000000_Separator1"/>
          <p:cNvCxnSpPr/>
          <p:nvPr>
            <p:custDataLst>
              <p:tags r:id="rId13"/>
            </p:custDataLst>
          </p:nvPr>
        </p:nvCxnSpPr>
        <p:spPr>
          <a:xfrm>
            <a:off x="1777678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2" name="OTLSHAPE_TB_00000000000000000000000000000000_TimescaleInterval2"/>
          <p:cNvSpPr txBox="1"/>
          <p:nvPr>
            <p:custDataLst>
              <p:tags r:id="rId14"/>
            </p:custDataLst>
          </p:nvPr>
        </p:nvSpPr>
        <p:spPr>
          <a:xfrm>
            <a:off x="1841178" y="3012123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2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9243" name="OTLSHAPE_TB_00000000000000000000000000000000_Separator2"/>
          <p:cNvCxnSpPr/>
          <p:nvPr>
            <p:custDataLst>
              <p:tags r:id="rId15"/>
            </p:custDataLst>
          </p:nvPr>
        </p:nvCxnSpPr>
        <p:spPr>
          <a:xfrm>
            <a:off x="2557720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4" name="OTLSHAPE_TB_00000000000000000000000000000000_TimescaleInterval3"/>
          <p:cNvSpPr txBox="1"/>
          <p:nvPr>
            <p:custDataLst>
              <p:tags r:id="rId16"/>
            </p:custDataLst>
          </p:nvPr>
        </p:nvSpPr>
        <p:spPr>
          <a:xfrm>
            <a:off x="2621221" y="301212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2"/>
                </a:solidFill>
                <a:latin typeface="Calibri" panose="020F0502020204030204" pitchFamily="34" charset="0"/>
              </a:rPr>
              <a:t>Jul</a:t>
            </a:r>
            <a:endParaRPr lang="en-US" sz="1200" spc="-2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9245" name="OTLSHAPE_TB_00000000000000000000000000000000_Separator3"/>
          <p:cNvCxnSpPr/>
          <p:nvPr>
            <p:custDataLst>
              <p:tags r:id="rId17"/>
            </p:custDataLst>
          </p:nvPr>
        </p:nvCxnSpPr>
        <p:spPr>
          <a:xfrm>
            <a:off x="3363764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6" name="OTLSHAPE_TB_00000000000000000000000000000000_TimescaleInterval4"/>
          <p:cNvSpPr txBox="1"/>
          <p:nvPr>
            <p:custDataLst>
              <p:tags r:id="rId18"/>
            </p:custDataLst>
          </p:nvPr>
        </p:nvSpPr>
        <p:spPr>
          <a:xfrm>
            <a:off x="3427264" y="3012123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2"/>
                </a:solidFill>
                <a:latin typeface="Calibri" panose="020F0502020204030204" pitchFamily="34" charset="0"/>
              </a:rPr>
              <a:t>Aug</a:t>
            </a:r>
            <a:endParaRPr lang="en-US" sz="1200" spc="-2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9247" name="OTLSHAPE_TB_00000000000000000000000000000000_Separator4"/>
          <p:cNvCxnSpPr/>
          <p:nvPr>
            <p:custDataLst>
              <p:tags r:id="rId19"/>
            </p:custDataLst>
          </p:nvPr>
        </p:nvCxnSpPr>
        <p:spPr>
          <a:xfrm>
            <a:off x="4169808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8" name="OTLSHAPE_TB_00000000000000000000000000000000_TimescaleInterval5"/>
          <p:cNvSpPr txBox="1"/>
          <p:nvPr>
            <p:custDataLst>
              <p:tags r:id="rId20"/>
            </p:custDataLst>
          </p:nvPr>
        </p:nvSpPr>
        <p:spPr>
          <a:xfrm>
            <a:off x="4233308" y="301212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2"/>
                </a:solidFill>
                <a:latin typeface="Calibri" panose="020F0502020204030204" pitchFamily="34" charset="0"/>
              </a:rPr>
              <a:t>Sep</a:t>
            </a:r>
            <a:endParaRPr lang="en-US" sz="1200" spc="-18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9249" name="OTLSHAPE_TB_00000000000000000000000000000000_Separator5"/>
          <p:cNvCxnSpPr/>
          <p:nvPr>
            <p:custDataLst>
              <p:tags r:id="rId21"/>
            </p:custDataLst>
          </p:nvPr>
        </p:nvCxnSpPr>
        <p:spPr>
          <a:xfrm>
            <a:off x="4949850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0" name="OTLSHAPE_TB_00000000000000000000000000000000_TimescaleInterval6"/>
          <p:cNvSpPr txBox="1"/>
          <p:nvPr>
            <p:custDataLst>
              <p:tags r:id="rId22"/>
            </p:custDataLst>
          </p:nvPr>
        </p:nvSpPr>
        <p:spPr>
          <a:xfrm>
            <a:off x="5013351" y="301212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2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9251" name="OTLSHAPE_TB_00000000000000000000000000000000_Separator6"/>
          <p:cNvCxnSpPr/>
          <p:nvPr>
            <p:custDataLst>
              <p:tags r:id="rId23"/>
            </p:custDataLst>
          </p:nvPr>
        </p:nvCxnSpPr>
        <p:spPr>
          <a:xfrm>
            <a:off x="5755894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2" name="OTLSHAPE_TB_00000000000000000000000000000000_TimescaleInterval7"/>
          <p:cNvSpPr txBox="1"/>
          <p:nvPr>
            <p:custDataLst>
              <p:tags r:id="rId24"/>
            </p:custDataLst>
          </p:nvPr>
        </p:nvSpPr>
        <p:spPr>
          <a:xfrm>
            <a:off x="5819394" y="3012123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2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9253" name="OTLSHAPE_TB_00000000000000000000000000000000_Separator7"/>
          <p:cNvCxnSpPr/>
          <p:nvPr>
            <p:custDataLst>
              <p:tags r:id="rId25"/>
            </p:custDataLst>
          </p:nvPr>
        </p:nvCxnSpPr>
        <p:spPr>
          <a:xfrm>
            <a:off x="6535936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4" name="OTLSHAPE_TB_00000000000000000000000000000000_TimescaleInterval8"/>
          <p:cNvSpPr txBox="1"/>
          <p:nvPr>
            <p:custDataLst>
              <p:tags r:id="rId26"/>
            </p:custDataLst>
          </p:nvPr>
        </p:nvSpPr>
        <p:spPr>
          <a:xfrm>
            <a:off x="6599437" y="3012123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2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9255" name="OTLSHAPE_TB_00000000000000000000000000000000_Separator8"/>
          <p:cNvCxnSpPr/>
          <p:nvPr>
            <p:custDataLst>
              <p:tags r:id="rId27"/>
            </p:custDataLst>
          </p:nvPr>
        </p:nvCxnSpPr>
        <p:spPr>
          <a:xfrm>
            <a:off x="7341980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6" name="OTLSHAPE_TB_00000000000000000000000000000000_TimescaleInterval9"/>
          <p:cNvSpPr txBox="1"/>
          <p:nvPr>
            <p:custDataLst>
              <p:tags r:id="rId28"/>
            </p:custDataLst>
          </p:nvPr>
        </p:nvSpPr>
        <p:spPr>
          <a:xfrm>
            <a:off x="7405481" y="301212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2"/>
                </a:solidFill>
                <a:latin typeface="Calibri" panose="020F0502020204030204" pitchFamily="34" charset="0"/>
              </a:rPr>
              <a:t>2018</a:t>
            </a:r>
            <a:endParaRPr lang="en-US" sz="1200" spc="-2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9261" name="OTLSHAPE_M_a58f29487c0343c08abcf41913e40cae_Title"/>
          <p:cNvSpPr txBox="1"/>
          <p:nvPr>
            <p:custDataLst>
              <p:tags r:id="rId29"/>
            </p:custDataLst>
          </p:nvPr>
        </p:nvSpPr>
        <p:spPr>
          <a:xfrm>
            <a:off x="1422149" y="1775284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smtClean="0">
                <a:solidFill>
                  <a:srgbClr val="3B5998"/>
                </a:solidFill>
                <a:latin typeface="Calibri" panose="020F0502020204030204" pitchFamily="34" charset="0"/>
              </a:rPr>
              <a:t>Milestone 1</a:t>
            </a:r>
            <a:endParaRPr lang="en-US" sz="1000" b="1" spc="-6">
              <a:solidFill>
                <a:srgbClr val="3B5998"/>
              </a:solidFill>
              <a:latin typeface="Calibri" panose="020F0502020204030204" pitchFamily="34" charset="0"/>
            </a:endParaRPr>
          </a:p>
        </p:txBody>
      </p:sp>
      <p:sp>
        <p:nvSpPr>
          <p:cNvPr id="9262" name="OTLSHAPE_M_a58f29487c0343c08abcf41913e40cae_Date"/>
          <p:cNvSpPr txBox="1"/>
          <p:nvPr>
            <p:custDataLst>
              <p:tags r:id="rId30"/>
            </p:custDataLst>
          </p:nvPr>
        </p:nvSpPr>
        <p:spPr>
          <a:xfrm>
            <a:off x="1422149" y="1930309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7F7F7F"/>
                </a:solidFill>
                <a:latin typeface="Calibri" panose="020F0502020204030204" pitchFamily="34" charset="0"/>
              </a:rPr>
              <a:t>May 10</a:t>
            </a:r>
            <a:endParaRPr lang="en-US" sz="1000" spc="-8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63" name="OTLSHAPE_M_a58f29487c0343c08abcf41913e40cae_Shape"/>
          <p:cNvSpPr/>
          <p:nvPr>
            <p:custDataLst>
              <p:tags r:id="rId31"/>
            </p:custDataLst>
          </p:nvPr>
        </p:nvSpPr>
        <p:spPr>
          <a:xfrm rot="16200000">
            <a:off x="1263399" y="1847759"/>
            <a:ext cx="165100" cy="165100"/>
          </a:xfrm>
          <a:prstGeom prst="flowChartMerge">
            <a:avLst/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4" name="OTLSHAPE_M_52743de8bb6d4044896f473898fe9da7_Title"/>
          <p:cNvSpPr txBox="1"/>
          <p:nvPr>
            <p:custDataLst>
              <p:tags r:id="rId32"/>
            </p:custDataLst>
          </p:nvPr>
        </p:nvSpPr>
        <p:spPr>
          <a:xfrm>
            <a:off x="1552156" y="2236847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smtClean="0">
                <a:solidFill>
                  <a:srgbClr val="3B5998"/>
                </a:solidFill>
                <a:latin typeface="Calibri" panose="020F0502020204030204" pitchFamily="34" charset="0"/>
              </a:rPr>
              <a:t>Milestone 2</a:t>
            </a:r>
            <a:endParaRPr lang="en-US" sz="1000" b="1" spc="-6">
              <a:solidFill>
                <a:srgbClr val="3B5998"/>
              </a:solidFill>
              <a:latin typeface="Calibri" panose="020F0502020204030204" pitchFamily="34" charset="0"/>
            </a:endParaRPr>
          </a:p>
        </p:txBody>
      </p:sp>
      <p:sp>
        <p:nvSpPr>
          <p:cNvPr id="9265" name="OTLSHAPE_M_52743de8bb6d4044896f473898fe9da7_Date"/>
          <p:cNvSpPr txBox="1"/>
          <p:nvPr>
            <p:custDataLst>
              <p:tags r:id="rId33"/>
            </p:custDataLst>
          </p:nvPr>
        </p:nvSpPr>
        <p:spPr>
          <a:xfrm>
            <a:off x="1552156" y="239187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7F7F7F"/>
                </a:solidFill>
                <a:latin typeface="Calibri" panose="020F0502020204030204" pitchFamily="34" charset="0"/>
              </a:rPr>
              <a:t>May 15</a:t>
            </a:r>
            <a:endParaRPr lang="en-US" sz="1000" spc="-8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66" name="OTLSHAPE_M_52743de8bb6d4044896f473898fe9da7_Shape"/>
          <p:cNvSpPr/>
          <p:nvPr>
            <p:custDataLst>
              <p:tags r:id="rId34"/>
            </p:custDataLst>
          </p:nvPr>
        </p:nvSpPr>
        <p:spPr>
          <a:xfrm rot="16200000">
            <a:off x="1393406" y="2309322"/>
            <a:ext cx="165100" cy="165100"/>
          </a:xfrm>
          <a:prstGeom prst="flowChartMerge">
            <a:avLst/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7" name="OTLSHAPE_M_a54bc827b05146d18b559f618723e2b4_Title"/>
          <p:cNvSpPr txBox="1"/>
          <p:nvPr>
            <p:custDataLst>
              <p:tags r:id="rId35"/>
            </p:custDataLst>
          </p:nvPr>
        </p:nvSpPr>
        <p:spPr>
          <a:xfrm>
            <a:off x="2792346" y="2401649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smtClean="0">
                <a:solidFill>
                  <a:srgbClr val="3B5998"/>
                </a:solidFill>
                <a:latin typeface="Calibri" panose="020F0502020204030204" pitchFamily="34" charset="0"/>
              </a:rPr>
              <a:t>Milestone 3</a:t>
            </a:r>
            <a:endParaRPr lang="en-US" sz="1000" b="1" spc="-6">
              <a:solidFill>
                <a:srgbClr val="3B5998"/>
              </a:solidFill>
              <a:latin typeface="Calibri" panose="020F0502020204030204" pitchFamily="34" charset="0"/>
            </a:endParaRPr>
          </a:p>
        </p:txBody>
      </p:sp>
      <p:sp>
        <p:nvSpPr>
          <p:cNvPr id="9268" name="OTLSHAPE_M_a54bc827b05146d18b559f618723e2b4_Date"/>
          <p:cNvSpPr txBox="1"/>
          <p:nvPr>
            <p:custDataLst>
              <p:tags r:id="rId36"/>
            </p:custDataLst>
          </p:nvPr>
        </p:nvSpPr>
        <p:spPr>
          <a:xfrm>
            <a:off x="2956833" y="2556674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7F7F7F"/>
                </a:solidFill>
                <a:latin typeface="Calibri" panose="020F0502020204030204" pitchFamily="34" charset="0"/>
              </a:rPr>
              <a:t>Jul 21</a:t>
            </a:r>
            <a:endParaRPr lang="en-US" sz="1000" spc="-6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69" name="OTLSHAPE_M_a54bc827b05146d18b559f618723e2b4_Shape"/>
          <p:cNvSpPr/>
          <p:nvPr>
            <p:custDataLst>
              <p:tags r:id="rId37"/>
            </p:custDataLst>
          </p:nvPr>
        </p:nvSpPr>
        <p:spPr>
          <a:xfrm>
            <a:off x="2989450" y="2724150"/>
            <a:ext cx="228600" cy="254000"/>
          </a:xfrm>
          <a:prstGeom prst="teardrop">
            <a:avLst/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70" name="OTLSHAPE_M_93afb554552a4221a5380f7919409aa7_Title"/>
          <p:cNvSpPr txBox="1"/>
          <p:nvPr>
            <p:custDataLst>
              <p:tags r:id="rId38"/>
            </p:custDataLst>
          </p:nvPr>
        </p:nvSpPr>
        <p:spPr>
          <a:xfrm>
            <a:off x="3364377" y="1971736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smtClean="0">
                <a:solidFill>
                  <a:srgbClr val="D24726"/>
                </a:solidFill>
                <a:latin typeface="Calibri" panose="020F0502020204030204" pitchFamily="34" charset="0"/>
              </a:rPr>
              <a:t>Milestone 4</a:t>
            </a:r>
            <a:endParaRPr lang="en-US" sz="1000" b="1" spc="-6">
              <a:solidFill>
                <a:srgbClr val="D24726"/>
              </a:solidFill>
              <a:latin typeface="Calibri" panose="020F0502020204030204" pitchFamily="34" charset="0"/>
            </a:endParaRPr>
          </a:p>
        </p:txBody>
      </p:sp>
      <p:sp>
        <p:nvSpPr>
          <p:cNvPr id="9271" name="OTLSHAPE_M_93afb554552a4221a5380f7919409aa7_Date"/>
          <p:cNvSpPr txBox="1"/>
          <p:nvPr>
            <p:custDataLst>
              <p:tags r:id="rId39"/>
            </p:custDataLst>
          </p:nvPr>
        </p:nvSpPr>
        <p:spPr>
          <a:xfrm>
            <a:off x="3497050" y="2126761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7F7F7F"/>
                </a:solidFill>
                <a:latin typeface="Calibri" panose="020F0502020204030204" pitchFamily="34" charset="0"/>
              </a:rPr>
              <a:t>Aug 12</a:t>
            </a:r>
            <a:endParaRPr lang="en-US" sz="1000" spc="-6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72" name="OTLSHAPE_M_93afb554552a4221a5380f7919409aa7_Shape"/>
          <p:cNvSpPr/>
          <p:nvPr>
            <p:custDataLst>
              <p:tags r:id="rId40"/>
            </p:custDataLst>
          </p:nvPr>
        </p:nvSpPr>
        <p:spPr>
          <a:xfrm>
            <a:off x="3561481" y="2724150"/>
            <a:ext cx="228600" cy="254000"/>
          </a:xfrm>
          <a:prstGeom prst="teardrop">
            <a:avLst/>
          </a:prstGeom>
          <a:solidFill>
            <a:srgbClr val="DC592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73" name="OTLSHAPE_M_6a283b367375415b92b0e5fc4e16a0cc_Title"/>
          <p:cNvSpPr txBox="1"/>
          <p:nvPr>
            <p:custDataLst>
              <p:tags r:id="rId41"/>
            </p:custDataLst>
          </p:nvPr>
        </p:nvSpPr>
        <p:spPr>
          <a:xfrm>
            <a:off x="5626500" y="2284564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smtClean="0">
                <a:solidFill>
                  <a:srgbClr val="FF9900"/>
                </a:solidFill>
                <a:latin typeface="Calibri" panose="020F0502020204030204" pitchFamily="34" charset="0"/>
              </a:rPr>
              <a:t>Milestone 5</a:t>
            </a:r>
            <a:endParaRPr lang="en-US" sz="1000" b="1" spc="-6">
              <a:solidFill>
                <a:srgbClr val="FF9900"/>
              </a:solidFill>
              <a:latin typeface="Calibri" panose="020F0502020204030204" pitchFamily="34" charset="0"/>
            </a:endParaRPr>
          </a:p>
        </p:txBody>
      </p:sp>
      <p:sp>
        <p:nvSpPr>
          <p:cNvPr id="9274" name="OTLSHAPE_M_6a283b367375415b92b0e5fc4e16a0cc_Date" hidden="1"/>
          <p:cNvSpPr txBox="1"/>
          <p:nvPr>
            <p:custDataLst>
              <p:tags r:id="rId42"/>
            </p:custDataLst>
          </p:nvPr>
        </p:nvSpPr>
        <p:spPr>
          <a:xfrm>
            <a:off x="5937904" y="2439589"/>
            <a:ext cx="0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smtClean="0">
                <a:solidFill>
                  <a:srgbClr val="D1282E"/>
                </a:solidFill>
                <a:latin typeface="Calibri" panose="020F0502020204030204" pitchFamily="34" charset="0"/>
              </a:rPr>
              <a:t>Nov 7</a:t>
            </a:r>
            <a:endParaRPr lang="en-US" sz="800">
              <a:solidFill>
                <a:srgbClr val="D1282E"/>
              </a:solidFill>
              <a:latin typeface="Calibri" panose="020F0502020204030204" pitchFamily="34" charset="0"/>
            </a:endParaRPr>
          </a:p>
        </p:txBody>
      </p:sp>
      <p:sp>
        <p:nvSpPr>
          <p:cNvPr id="9275" name="OTLSHAPE_M_6a283b367375415b92b0e5fc4e16a0cc_Shape"/>
          <p:cNvSpPr/>
          <p:nvPr>
            <p:custDataLst>
              <p:tags r:id="rId43"/>
            </p:custDataLst>
          </p:nvPr>
        </p:nvSpPr>
        <p:spPr>
          <a:xfrm>
            <a:off x="5823604" y="2724150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76" name="OTLSHAPE_M_7b0996464ffd4cd3a3b383ab1ba22438_Title"/>
          <p:cNvSpPr txBox="1"/>
          <p:nvPr>
            <p:custDataLst>
              <p:tags r:id="rId44"/>
            </p:custDataLst>
          </p:nvPr>
        </p:nvSpPr>
        <p:spPr>
          <a:xfrm>
            <a:off x="6744560" y="2575639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smtClean="0">
                <a:solidFill>
                  <a:srgbClr val="489A61"/>
                </a:solidFill>
                <a:latin typeface="Calibri" panose="020F0502020204030204" pitchFamily="34" charset="0"/>
              </a:rPr>
              <a:t>Milestone 6</a:t>
            </a:r>
            <a:endParaRPr lang="en-US" sz="1000" b="1" spc="-6">
              <a:solidFill>
                <a:srgbClr val="489A61"/>
              </a:solidFill>
              <a:latin typeface="Calibri" panose="020F0502020204030204" pitchFamily="34" charset="0"/>
            </a:endParaRPr>
          </a:p>
        </p:txBody>
      </p:sp>
      <p:sp>
        <p:nvSpPr>
          <p:cNvPr id="9277" name="OTLSHAPE_M_7b0996464ffd4cd3a3b383ab1ba22438_Date" hidden="1"/>
          <p:cNvSpPr txBox="1"/>
          <p:nvPr>
            <p:custDataLst>
              <p:tags r:id="rId45"/>
            </p:custDataLst>
          </p:nvPr>
        </p:nvSpPr>
        <p:spPr>
          <a:xfrm>
            <a:off x="7055965" y="2730664"/>
            <a:ext cx="0" cy="73866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smtClean="0">
                <a:solidFill>
                  <a:srgbClr val="D1282E"/>
                </a:solidFill>
                <a:latin typeface="Calibri" panose="020F0502020204030204" pitchFamily="34" charset="0"/>
              </a:rPr>
              <a:t>Dec 20</a:t>
            </a:r>
            <a:endParaRPr lang="en-US" sz="800">
              <a:solidFill>
                <a:srgbClr val="D1282E"/>
              </a:solidFill>
              <a:latin typeface="Calibri" panose="020F0502020204030204" pitchFamily="34" charset="0"/>
            </a:endParaRPr>
          </a:p>
        </p:txBody>
      </p:sp>
      <p:sp>
        <p:nvSpPr>
          <p:cNvPr id="9278" name="OTLSHAPE_M_7b0996464ffd4cd3a3b383ab1ba22438_Shape"/>
          <p:cNvSpPr/>
          <p:nvPr>
            <p:custDataLst>
              <p:tags r:id="rId46"/>
            </p:custDataLst>
          </p:nvPr>
        </p:nvSpPr>
        <p:spPr>
          <a:xfrm>
            <a:off x="6941665" y="2724150"/>
            <a:ext cx="228600" cy="254000"/>
          </a:xfrm>
          <a:prstGeom prst="teardrop">
            <a:avLst/>
          </a:prstGeom>
          <a:solidFill>
            <a:srgbClr val="62B57B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79" name="OTLSHAPE_M_7f583de0854a4cacb89837f3a379bb4a_Title"/>
          <p:cNvSpPr txBox="1"/>
          <p:nvPr>
            <p:custDataLst>
              <p:tags r:id="rId47"/>
            </p:custDataLst>
          </p:nvPr>
        </p:nvSpPr>
        <p:spPr>
          <a:xfrm>
            <a:off x="7810619" y="2348824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smtClean="0">
                <a:solidFill>
                  <a:srgbClr val="489A61"/>
                </a:solidFill>
                <a:latin typeface="Calibri" panose="020F0502020204030204" pitchFamily="34" charset="0"/>
              </a:rPr>
              <a:t>Milestone 7</a:t>
            </a:r>
            <a:endParaRPr lang="en-US" sz="1000" b="1" spc="-6">
              <a:solidFill>
                <a:srgbClr val="489A61"/>
              </a:solidFill>
              <a:latin typeface="Calibri" panose="020F0502020204030204" pitchFamily="34" charset="0"/>
            </a:endParaRPr>
          </a:p>
        </p:txBody>
      </p:sp>
      <p:sp>
        <p:nvSpPr>
          <p:cNvPr id="9280" name="OTLSHAPE_M_7f583de0854a4cacb89837f3a379bb4a_Date"/>
          <p:cNvSpPr txBox="1"/>
          <p:nvPr>
            <p:custDataLst>
              <p:tags r:id="rId48"/>
            </p:custDataLst>
          </p:nvPr>
        </p:nvSpPr>
        <p:spPr>
          <a:xfrm>
            <a:off x="7959251" y="250384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7F7F7F"/>
                </a:solidFill>
                <a:latin typeface="Calibri" panose="020F0502020204030204" pitchFamily="34" charset="0"/>
              </a:rPr>
              <a:t>Jan 30</a:t>
            </a:r>
            <a:endParaRPr lang="en-US" sz="1000" spc="-6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81" name="OTLSHAPE_M_7f583de0854a4cacb89837f3a379bb4a_Shape"/>
          <p:cNvSpPr/>
          <p:nvPr>
            <p:custDataLst>
              <p:tags r:id="rId49"/>
            </p:custDataLst>
          </p:nvPr>
        </p:nvSpPr>
        <p:spPr>
          <a:xfrm>
            <a:off x="7969623" y="2647950"/>
            <a:ext cx="304800" cy="3302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62B57B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2" name="OTLSHAPE_T_7c518fb37f2142bb8e0445920d0403b5_Shape"/>
          <p:cNvSpPr/>
          <p:nvPr>
            <p:custDataLst>
              <p:tags r:id="rId50"/>
            </p:custDataLst>
          </p:nvPr>
        </p:nvSpPr>
        <p:spPr>
          <a:xfrm>
            <a:off x="3181755" y="3498850"/>
            <a:ext cx="215900" cy="203200"/>
          </a:xfrm>
          <a:prstGeom prst="roundRect">
            <a:avLst>
              <a:gd name="adj" fmla="val 100000"/>
            </a:avLst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3" name="OTLSHAPE_T_7c518fb37f2142bb8e0445920d0403b5_ShapePercentage" hidden="1"/>
          <p:cNvSpPr/>
          <p:nvPr>
            <p:custDataLst>
              <p:tags r:id="rId51"/>
            </p:custDataLst>
          </p:nvPr>
        </p:nvSpPr>
        <p:spPr>
          <a:xfrm>
            <a:off x="3181755" y="34988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4" name="OTLSHAPE_T_7c518fb37f2142bb8e0445920d0403b5_Duration" hidden="1"/>
          <p:cNvSpPr txBox="1"/>
          <p:nvPr>
            <p:custDataLst>
              <p:tags r:id="rId52"/>
            </p:custDataLst>
          </p:nvPr>
        </p:nvSpPr>
        <p:spPr>
          <a:xfrm>
            <a:off x="0" y="349885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85" name="OTLSHAPE_T_7c518fb37f2142bb8e0445920d0403b5_TextPercentage" hidden="1"/>
          <p:cNvSpPr txBox="1"/>
          <p:nvPr>
            <p:custDataLst>
              <p:tags r:id="rId53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86" name="OTLSHAPE_T_7c518fb37f2142bb8e0445920d0403b5_StartDate" hidden="1"/>
          <p:cNvSpPr txBox="1"/>
          <p:nvPr>
            <p:custDataLst>
              <p:tags r:id="rId54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87" name="OTLSHAPE_T_7c518fb37f2142bb8e0445920d0403b5_EndDate" hidden="1"/>
          <p:cNvSpPr txBox="1"/>
          <p:nvPr>
            <p:custDataLst>
              <p:tags r:id="rId55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88" name="OTLSHAPE_T_7c518fb37f2142bb8e0445920d0403b5_Title"/>
          <p:cNvSpPr txBox="1"/>
          <p:nvPr>
            <p:custDataLst>
              <p:tags r:id="rId56"/>
            </p:custDataLst>
          </p:nvPr>
        </p:nvSpPr>
        <p:spPr>
          <a:xfrm>
            <a:off x="2529864" y="3522938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8" smtClean="0">
                <a:solidFill>
                  <a:srgbClr val="0070C0"/>
                </a:solidFill>
                <a:latin typeface="Calibri" panose="020F0502020204030204" pitchFamily="34" charset="0"/>
              </a:rPr>
              <a:t>Task 1 Here</a:t>
            </a:r>
            <a:endParaRPr lang="en-US" sz="1000" b="1" spc="-8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9289" name="OTLSHAPE_T_7c518fb37f2142bb8e0445920d0403b5_JoinedDate"/>
          <p:cNvSpPr txBox="1"/>
          <p:nvPr>
            <p:custDataLst>
              <p:tags r:id="rId57"/>
            </p:custDataLst>
          </p:nvPr>
        </p:nvSpPr>
        <p:spPr>
          <a:xfrm>
            <a:off x="3440566" y="3522938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rgbClr val="7F7F7F"/>
                </a:solidFill>
                <a:latin typeface="Calibri" panose="020F0502020204030204" pitchFamily="34" charset="0"/>
              </a:rPr>
              <a:t>Jul 25 - Aug 1</a:t>
            </a:r>
            <a:endParaRPr lang="en-US" sz="1000" spc="-4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90" name="OTLSHAPE_T_be3ae38f60b3402d8a13f1e91eec41f5_Shape"/>
          <p:cNvSpPr/>
          <p:nvPr>
            <p:custDataLst>
              <p:tags r:id="rId58"/>
            </p:custDataLst>
          </p:nvPr>
        </p:nvSpPr>
        <p:spPr>
          <a:xfrm>
            <a:off x="3727784" y="3765550"/>
            <a:ext cx="635000" cy="203200"/>
          </a:xfrm>
          <a:prstGeom prst="roundRect">
            <a:avLst>
              <a:gd name="adj" fmla="val 100000"/>
            </a:avLst>
          </a:prstGeom>
          <a:solidFill>
            <a:srgbClr val="D2472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91" name="OTLSHAPE_T_be3ae38f60b3402d8a13f1e91eec41f5_ShapePercentage" hidden="1"/>
          <p:cNvSpPr/>
          <p:nvPr>
            <p:custDataLst>
              <p:tags r:id="rId59"/>
            </p:custDataLst>
          </p:nvPr>
        </p:nvSpPr>
        <p:spPr>
          <a:xfrm>
            <a:off x="3727784" y="37655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92" name="OTLSHAPE_T_be3ae38f60b3402d8a13f1e91eec41f5_Duration" hidden="1"/>
          <p:cNvSpPr txBox="1"/>
          <p:nvPr>
            <p:custDataLst>
              <p:tags r:id="rId60"/>
            </p:custDataLst>
          </p:nvPr>
        </p:nvSpPr>
        <p:spPr>
          <a:xfrm>
            <a:off x="0" y="37655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18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93" name="OTLSHAPE_T_be3ae38f60b3402d8a13f1e91eec41f5_TextPercentage" hidden="1"/>
          <p:cNvSpPr txBox="1"/>
          <p:nvPr>
            <p:custDataLst>
              <p:tags r:id="rId61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94" name="OTLSHAPE_T_be3ae38f60b3402d8a13f1e91eec41f5_StartDate" hidden="1"/>
          <p:cNvSpPr txBox="1"/>
          <p:nvPr>
            <p:custDataLst>
              <p:tags r:id="rId62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95" name="OTLSHAPE_T_be3ae38f60b3402d8a13f1e91eec41f5_EndDate" hidden="1"/>
          <p:cNvSpPr txBox="1"/>
          <p:nvPr>
            <p:custDataLst>
              <p:tags r:id="rId63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96" name="OTLSHAPE_T_be3ae38f60b3402d8a13f1e91eec41f5_Title"/>
          <p:cNvSpPr txBox="1"/>
          <p:nvPr>
            <p:custDataLst>
              <p:tags r:id="rId64"/>
            </p:custDataLst>
          </p:nvPr>
        </p:nvSpPr>
        <p:spPr>
          <a:xfrm>
            <a:off x="3075893" y="3789638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8" smtClean="0">
                <a:solidFill>
                  <a:srgbClr val="D24726"/>
                </a:solidFill>
                <a:latin typeface="Calibri" panose="020F0502020204030204" pitchFamily="34" charset="0"/>
              </a:rPr>
              <a:t>Task 2 Here</a:t>
            </a:r>
            <a:endParaRPr lang="en-US" sz="1000" b="1" spc="-8">
              <a:solidFill>
                <a:srgbClr val="D24726"/>
              </a:solidFill>
              <a:latin typeface="Calibri" panose="020F0502020204030204" pitchFamily="34" charset="0"/>
            </a:endParaRPr>
          </a:p>
        </p:txBody>
      </p:sp>
      <p:sp>
        <p:nvSpPr>
          <p:cNvPr id="9297" name="OTLSHAPE_T_be3ae38f60b3402d8a13f1e91eec41f5_JoinedDate"/>
          <p:cNvSpPr txBox="1"/>
          <p:nvPr>
            <p:custDataLst>
              <p:tags r:id="rId65"/>
            </p:custDataLst>
          </p:nvPr>
        </p:nvSpPr>
        <p:spPr>
          <a:xfrm>
            <a:off x="4402618" y="3789638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rgbClr val="7F7F7F"/>
                </a:solidFill>
                <a:latin typeface="Calibri" panose="020F0502020204030204" pitchFamily="34" charset="0"/>
              </a:rPr>
              <a:t>Aug 15 - Sep 7</a:t>
            </a:r>
            <a:endParaRPr lang="en-US" sz="1000" spc="-4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98" name="OTLSHAPE_T_9aa183d65df24b0c8fecd0a002471583_Shape"/>
          <p:cNvSpPr/>
          <p:nvPr>
            <p:custDataLst>
              <p:tags r:id="rId66"/>
            </p:custDataLst>
          </p:nvPr>
        </p:nvSpPr>
        <p:spPr>
          <a:xfrm>
            <a:off x="3727784" y="4032250"/>
            <a:ext cx="889000" cy="203200"/>
          </a:xfrm>
          <a:prstGeom prst="roundRect">
            <a:avLst>
              <a:gd name="adj" fmla="val 100000"/>
            </a:avLst>
          </a:prstGeom>
          <a:solidFill>
            <a:srgbClr val="D2472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99" name="OTLSHAPE_T_9aa183d65df24b0c8fecd0a002471583_ShapePercentage" hidden="1"/>
          <p:cNvSpPr/>
          <p:nvPr>
            <p:custDataLst>
              <p:tags r:id="rId67"/>
            </p:custDataLst>
          </p:nvPr>
        </p:nvSpPr>
        <p:spPr>
          <a:xfrm>
            <a:off x="3727784" y="40322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0" name="OTLSHAPE_T_9aa183d65df24b0c8fecd0a002471583_Duration" hidden="1"/>
          <p:cNvSpPr txBox="1"/>
          <p:nvPr>
            <p:custDataLst>
              <p:tags r:id="rId68"/>
            </p:custDataLst>
          </p:nvPr>
        </p:nvSpPr>
        <p:spPr>
          <a:xfrm>
            <a:off x="0" y="40322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24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01" name="OTLSHAPE_T_9aa183d65df24b0c8fecd0a002471583_TextPercentage" hidden="1"/>
          <p:cNvSpPr txBox="1"/>
          <p:nvPr>
            <p:custDataLst>
              <p:tags r:id="rId69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02" name="OTLSHAPE_T_9aa183d65df24b0c8fecd0a002471583_StartDate" hidden="1"/>
          <p:cNvSpPr txBox="1"/>
          <p:nvPr>
            <p:custDataLst>
              <p:tags r:id="rId70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03" name="OTLSHAPE_T_9aa183d65df24b0c8fecd0a002471583_EndDate" hidden="1"/>
          <p:cNvSpPr txBox="1"/>
          <p:nvPr>
            <p:custDataLst>
              <p:tags r:id="rId71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04" name="OTLSHAPE_T_9aa183d65df24b0c8fecd0a002471583_Title"/>
          <p:cNvSpPr txBox="1"/>
          <p:nvPr>
            <p:custDataLst>
              <p:tags r:id="rId72"/>
            </p:custDataLst>
          </p:nvPr>
        </p:nvSpPr>
        <p:spPr>
          <a:xfrm>
            <a:off x="3075893" y="4056338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8" smtClean="0">
                <a:solidFill>
                  <a:srgbClr val="D24726"/>
                </a:solidFill>
                <a:latin typeface="Calibri" panose="020F0502020204030204" pitchFamily="34" charset="0"/>
              </a:rPr>
              <a:t>Task 3 Here</a:t>
            </a:r>
            <a:endParaRPr lang="en-US" sz="1000" b="1" spc="-8">
              <a:solidFill>
                <a:srgbClr val="D24726"/>
              </a:solidFill>
              <a:latin typeface="Calibri" panose="020F0502020204030204" pitchFamily="34" charset="0"/>
            </a:endParaRPr>
          </a:p>
        </p:txBody>
      </p:sp>
      <p:sp>
        <p:nvSpPr>
          <p:cNvPr id="9305" name="OTLSHAPE_T_9aa183d65df24b0c8fecd0a002471583_JoinedDate"/>
          <p:cNvSpPr txBox="1"/>
          <p:nvPr>
            <p:custDataLst>
              <p:tags r:id="rId73"/>
            </p:custDataLst>
          </p:nvPr>
        </p:nvSpPr>
        <p:spPr>
          <a:xfrm>
            <a:off x="4662632" y="4056338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rgbClr val="7F7F7F"/>
                </a:solidFill>
                <a:latin typeface="Calibri" panose="020F0502020204030204" pitchFamily="34" charset="0"/>
              </a:rPr>
              <a:t>Aug 15 - Sep 17</a:t>
            </a:r>
            <a:endParaRPr lang="en-US" sz="1000" spc="-4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06" name="OTLSHAPE_T_06a6a20021ea4acdac20b41f7b37b0dd_Shape"/>
          <p:cNvSpPr/>
          <p:nvPr>
            <p:custDataLst>
              <p:tags r:id="rId74"/>
            </p:custDataLst>
          </p:nvPr>
        </p:nvSpPr>
        <p:spPr>
          <a:xfrm>
            <a:off x="4351818" y="4298950"/>
            <a:ext cx="609600" cy="203200"/>
          </a:xfrm>
          <a:prstGeom prst="roundRect">
            <a:avLst>
              <a:gd name="adj" fmla="val 100000"/>
            </a:avLst>
          </a:prstGeom>
          <a:solidFill>
            <a:srgbClr val="62B57B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7" name="OTLSHAPE_T_06a6a20021ea4acdac20b41f7b37b0dd_ShapePercentage" hidden="1"/>
          <p:cNvSpPr/>
          <p:nvPr>
            <p:custDataLst>
              <p:tags r:id="rId75"/>
            </p:custDataLst>
          </p:nvPr>
        </p:nvSpPr>
        <p:spPr>
          <a:xfrm>
            <a:off x="4351818" y="42989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8" name="OTLSHAPE_T_06a6a20021ea4acdac20b41f7b37b0dd_Duration" hidden="1"/>
          <p:cNvSpPr txBox="1"/>
          <p:nvPr>
            <p:custDataLst>
              <p:tags r:id="rId76"/>
            </p:custDataLst>
          </p:nvPr>
        </p:nvSpPr>
        <p:spPr>
          <a:xfrm>
            <a:off x="0" y="42989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09" name="OTLSHAPE_T_06a6a20021ea4acdac20b41f7b37b0dd_TextPercentage" hidden="1"/>
          <p:cNvSpPr txBox="1"/>
          <p:nvPr>
            <p:custDataLst>
              <p:tags r:id="rId77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10" name="OTLSHAPE_T_06a6a20021ea4acdac20b41f7b37b0dd_StartDate" hidden="1"/>
          <p:cNvSpPr txBox="1"/>
          <p:nvPr>
            <p:custDataLst>
              <p:tags r:id="rId78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11" name="OTLSHAPE_T_06a6a20021ea4acdac20b41f7b37b0dd_EndDate" hidden="1"/>
          <p:cNvSpPr txBox="1"/>
          <p:nvPr>
            <p:custDataLst>
              <p:tags r:id="rId79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12" name="OTLSHAPE_T_06a6a20021ea4acdac20b41f7b37b0dd_Title"/>
          <p:cNvSpPr txBox="1"/>
          <p:nvPr>
            <p:custDataLst>
              <p:tags r:id="rId80"/>
            </p:custDataLst>
          </p:nvPr>
        </p:nvSpPr>
        <p:spPr>
          <a:xfrm>
            <a:off x="3699927" y="4323038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8" smtClean="0">
                <a:solidFill>
                  <a:srgbClr val="489A61"/>
                </a:solidFill>
                <a:latin typeface="Calibri" panose="020F0502020204030204" pitchFamily="34" charset="0"/>
              </a:rPr>
              <a:t>Task 4 Here</a:t>
            </a:r>
            <a:endParaRPr lang="en-US" sz="1000" b="1" spc="-8">
              <a:solidFill>
                <a:srgbClr val="489A61"/>
              </a:solidFill>
              <a:latin typeface="Calibri" panose="020F0502020204030204" pitchFamily="34" charset="0"/>
            </a:endParaRPr>
          </a:p>
        </p:txBody>
      </p:sp>
      <p:sp>
        <p:nvSpPr>
          <p:cNvPr id="9313" name="OTLSHAPE_T_06a6a20021ea4acdac20b41f7b37b0dd_JoinedDate"/>
          <p:cNvSpPr txBox="1"/>
          <p:nvPr>
            <p:custDataLst>
              <p:tags r:id="rId81"/>
            </p:custDataLst>
          </p:nvPr>
        </p:nvSpPr>
        <p:spPr>
          <a:xfrm>
            <a:off x="5000651" y="4323038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rgbClr val="7F7F7F"/>
                </a:solidFill>
                <a:latin typeface="Calibri" panose="020F0502020204030204" pitchFamily="34" charset="0"/>
              </a:rPr>
              <a:t>Sep 8 - Sep 30</a:t>
            </a:r>
            <a:endParaRPr lang="en-US" sz="1000" spc="-4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14" name="OTLSHAPE_T_e6f5c918bdd649a1ac919cf22468a23b_Shape"/>
          <p:cNvSpPr/>
          <p:nvPr>
            <p:custDataLst>
              <p:tags r:id="rId82"/>
            </p:custDataLst>
          </p:nvPr>
        </p:nvSpPr>
        <p:spPr>
          <a:xfrm>
            <a:off x="5027855" y="4565650"/>
            <a:ext cx="914400" cy="203200"/>
          </a:xfrm>
          <a:prstGeom prst="roundRect">
            <a:avLst>
              <a:gd name="adj" fmla="val 100000"/>
            </a:avLst>
          </a:prstGeom>
          <a:solidFill>
            <a:srgbClr val="62B57B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5" name="OTLSHAPE_T_e6f5c918bdd649a1ac919cf22468a23b_ShapePercentage" hidden="1"/>
          <p:cNvSpPr/>
          <p:nvPr>
            <p:custDataLst>
              <p:tags r:id="rId83"/>
            </p:custDataLst>
          </p:nvPr>
        </p:nvSpPr>
        <p:spPr>
          <a:xfrm>
            <a:off x="5027855" y="45656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6" name="OTLSHAPE_T_e6f5c918bdd649a1ac919cf22468a23b_Duration" hidden="1"/>
          <p:cNvSpPr txBox="1"/>
          <p:nvPr>
            <p:custDataLst>
              <p:tags r:id="rId84"/>
            </p:custDataLst>
          </p:nvPr>
        </p:nvSpPr>
        <p:spPr>
          <a:xfrm>
            <a:off x="0" y="45656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17" name="OTLSHAPE_T_e6f5c918bdd649a1ac919cf22468a23b_TextPercentage" hidden="1"/>
          <p:cNvSpPr txBox="1"/>
          <p:nvPr>
            <p:custDataLst>
              <p:tags r:id="rId85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18" name="OTLSHAPE_T_e6f5c918bdd649a1ac919cf22468a23b_StartDate" hidden="1"/>
          <p:cNvSpPr txBox="1"/>
          <p:nvPr>
            <p:custDataLst>
              <p:tags r:id="rId86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19" name="OTLSHAPE_T_e6f5c918bdd649a1ac919cf22468a23b_EndDate" hidden="1"/>
          <p:cNvSpPr txBox="1"/>
          <p:nvPr>
            <p:custDataLst>
              <p:tags r:id="rId87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20" name="OTLSHAPE_T_e6f5c918bdd649a1ac919cf22468a23b_Title"/>
          <p:cNvSpPr txBox="1"/>
          <p:nvPr>
            <p:custDataLst>
              <p:tags r:id="rId88"/>
            </p:custDataLst>
          </p:nvPr>
        </p:nvSpPr>
        <p:spPr>
          <a:xfrm>
            <a:off x="4375964" y="4589738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8" smtClean="0">
                <a:solidFill>
                  <a:srgbClr val="489A61"/>
                </a:solidFill>
                <a:latin typeface="Calibri" panose="020F0502020204030204" pitchFamily="34" charset="0"/>
              </a:rPr>
              <a:t>Task 5 Here</a:t>
            </a:r>
            <a:endParaRPr lang="en-US" sz="1000" b="1" spc="-8">
              <a:solidFill>
                <a:srgbClr val="489A61"/>
              </a:solidFill>
              <a:latin typeface="Calibri" panose="020F0502020204030204" pitchFamily="34" charset="0"/>
            </a:endParaRPr>
          </a:p>
        </p:txBody>
      </p:sp>
      <p:sp>
        <p:nvSpPr>
          <p:cNvPr id="9321" name="OTLSHAPE_T_e6f5c918bdd649a1ac919cf22468a23b_JoinedDate"/>
          <p:cNvSpPr txBox="1"/>
          <p:nvPr>
            <p:custDataLst>
              <p:tags r:id="rId89"/>
            </p:custDataLst>
          </p:nvPr>
        </p:nvSpPr>
        <p:spPr>
          <a:xfrm>
            <a:off x="5988704" y="4589738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rgbClr val="7F7F7F"/>
                </a:solidFill>
                <a:latin typeface="Calibri" panose="020F0502020204030204" pitchFamily="34" charset="0"/>
              </a:rPr>
              <a:t>Oct 4 - Nov 7</a:t>
            </a:r>
            <a:endParaRPr lang="en-US" sz="1000" spc="-4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3698"/>
          </a:xfr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115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dHJ1ZSwiVmVyc2lvbiI6eyIkaWQiOiIyIiwiVmVyc2lvbiI6IjMuMC4xIiwiT3JpZ2luYWxBc3NlbWJseVZlcnNpb24iOiIxLjAwLjAw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vcmJlbCIsIklzQm9sZCI6ZmFsc2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b3JiZWwiLCJJc0JvbGQiOmZhbHN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g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mZhbHN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zMSwiRyI6MjMwLCJCIjoyMzB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AsIkciOjAsIkIiOjB9fSwiQXBwZW5kWWVhck9uWWVhckNoYW5nZSI6dHJ1ZSwiRWxhcHNlZFRpbWVGb3JtYXQiOjEsIlRvZGF5TWFya2VyUG9zaXRpb24iOjAsIlF1aWNrUG9zaXRpb24iOjMsIkFic29sdXRlUG9zaXRpb24iOjIyOS41LCJNYXJnaW4iOnsiJGlkIjoiNDkiLCJUb3AiOjAsIkxlZnQiOjEwLCJSaWdodCI6MTAsIkJvdHRvbSI6MH0sIlBhZGRpbmciOnsiJGlkIjoiNTAiLCJUb3AiOjAsIkxlZnQiOjAsIlJpZ2h0IjowLCJCb3R0b20iOjB9LCJCYWNrZ3JvdW5kIjp7IiRpZCI6IjUxIiwiQ29sb3IiOnsiJGlkIjoiNTIiLCJBIjoyNTUsIlIiOjY4LCJHIjo4NCwiQiI6MTA2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NzksIkciOjEyOSwiQiI6MTg5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0LCJGb250TmFtZSI6IkNvcmJlbCIsIklzQm9sZCI6ZmFsc2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EsIkZvbnROYW1lIjoiQ29yYmVsIiwiSXNCb2xkIjpmYWxzZSwiSXNJdGFsaWMiOmZhbHNlLCJJc1VuZGVybGluZWQiOmZhbHNlLCJQYXJlbnRTdHlsZSI6bnVsbH0sIkF1dG9TaXplIjowLCJGb3JlZ3JvdW5kIjp7IiRpZCI6Ijc0IiwiQ29sb3IiOnsiJGlkIjoiNzUiLCJBIjoyNTUsIlIiOjIwOSwiRyI6NDAsIkIiOjQ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MxLCJHIjoyMzAsIkIiOjIzMH19LCJMaW5lV2VpZ2h0IjowLjAsIkxpbmVUeXBlIjowLCJQYXJlbnRTdHlsZSI6bnVsbH0sIlZlcnRpY2FsQ29ubmVjdG9yU3R5bGUiOnsiJGlkIjoiOTgiLCJMaW5lQ29sb3IiOnsiJGlkIjoiOTkiLCIkdHlwZSI6Ik5MUkUuQ29tbW9uLkRvbS5Tb2xpZENvbG9yQnJ1c2gsIE5MUkUuQ29tbW9uIiwiQ29sb3IiOnsiJGlkIjoiMTAwIiwiQSI6MjU1LCJSIjoyMzEsIkciOjIzMCwiQiI6MjMwfX0sIkxpbmVXZWlnaHQiOjAuMCwiTGluZVR5cGUiOjAsIlBhcmVudFN0eWxlIjpudWxsfSwiTWFyZ2luIjpudWxsLCJTdGFydERhdGVQb3NpdGlvbiI6NCwiRW5kRGF0ZVBvc2l0aW9uIjo0LCJUaXRsZVBvc2l0aW9uIjozLCJEdXJhdGlvblBvc2l0aW9uIjo2LCJQZXJjZW50YWdlQ29tcGxldGVkUG9zaXRpb24iOjYsIlNwYWNpbmciOjEw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NCwiRm9udE5hbWUiOiJDb3JiZWwiLCJJc0JvbGQiOmZhbHNlLCJJc0l0YWxpYyI6ZmFsc2UsIklzVW5kZXJsaW5lZCI6ZmFsc2UsIlBhcmVudFN0eWxlIjpudWxsfSwiQXV0b1NpemUiOjAsIkZvcmVncm91bmQiOnsiJGlkIjoiMTA5IiwiQ29sb3IiOnsiJGlkIjoiMTEwIiwiQSI6MjU1LCJSIjowLCJHIjowLCJCIjowfX0sIk1heFdpZHRoIjoyMDAuMCwiTWF4SGVpZ2h0IjoiSW5maW5pdHkiLCJTbWFydEZvcmVncm91bmRJc0FjdGl2ZSI6ZmFsc2UsIkhvcml6b250YWxBbGlnbm1lbnQiOjI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iwiRm9udE5hbWUiOiJDYWxpYnJpIiwiSXNCb2xkIjpmYWxzZSwiSXNJdGFsaWMiOmZhbHNlLCJJc1VuZGVybGluZWQiOmZhbHNlLCJQYXJlbnRTdHlsZSI6bnVsbH0sIkF1dG9TaXplIjowLCJGb3JlZ3JvdW5kIjp7IiRpZCI6IjExNiIsIkNvbG9yIjp7IiRpZCI6IjExNyIsIkEiOjI1NSwiUiI6MjU1LCJHIjoyNTUsIkIiOjI1NX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yMDE3LTA1LTEwVDIzOjU5OjU5Ljk5OVoiLCJFbmREYXRlIjoiMjAxOC0wMS0zMFQyMzo1OTo1OS45OTlaIiwiRm9ybWF0IjoiTU1NIiwiVHlwZSI6MiwiQXV0b0RhdGVSYW5nZSI6dHJ1ZSwiV29ya2luZ0RheXMiOjMxLCJUb2RheU1hcmtlclRleHQiOiJUb2RheSIsIkF1dG9TY2FsZVR5cGUiOnRydWV9LCJNaWxlc3RvbmVzIjpbeyIkaWQiOiIxMjMiLCJEYXRlIjoiMjAxNy0wNS0xMFQyMzo1OTo1OS45OTlaIiwiU3R5bGUiOnsiJGlkIjoiMTI0IiwiU2hhcGUiOjIsIkNvbm5lY3Rvck1hcmdpbiI6eyIkcmVmIjoiNTQifSwiQ29ubmVjdG9yU3R5bGUiOnsiJGlkIjoiMTI1IiwiTGluZUNvbG9yIjp7IiRpZCI6IjEyNiIsIiR0eXBlIjoiTkxSRS5Db21tb24uRG9tLlNvbGlkQ29sb3JCcnVzaCwgTkxSRS5Db21tb24iLCJDb2xvciI6eyIkaWQiOiIxMjciLCJBIjoyNTUsIlIiOjAsIkciOjExNCwiQiI6MTg4fX0sIkxpbmVXZWlnaHQiOjEuMCwiTGluZVR5cGUiOjAsIlBhcmVudFN0eWxlIjp7IiRyZWYiOiI1NSJ9fSwiSXNCZWxvd1RpbWViYW5kIjpmYWxzZSwiSGlkZURhdGUiOmZhbHNlLCJTaGFwZVNpemUiOjEsIlNwYWNpbmciOjAuMCwiUGFkZGluZyI6eyIkaWQiOiIxMjgiLCJUb3AiOjAsIkxlZnQiOjAsIlJpZ2h0IjowLCJCb3R0b20iOjB9LCJTaGFwZVN0eWxlIjp7IiRpZCI6IjEyOSIsIk1hcmdpbiI6eyIkcmVmIjoiNjAifSwiUGFkZGluZyI6eyIkcmVmIjoiNjEifSwiQmFja2dyb3VuZCI6eyIkaWQiOiIxMzAiLCJDb2xvciI6eyIkaWQiOiIxMzEiLCJBIjoyNTUsIlIiOjgsIkciOjEyNywiQiI6MTk1fX0sIklzVmlzaWJsZSI6dHJ1ZSwiV2lkdGgiOjEzLjAsIkhlaWdodCI6MTMuMCwiQm9yZGVyU3R5bGUiOnsiJGlkIjoiMTMyIiwiTGluZUNvbG9yIjp7IiRyZWYiOiI2MyJ9LCJMaW5lV2VpZ2h0IjowLjAsIkxpbmVUeXBlIjowLCJQYXJlbnRTdHlsZSI6eyIkcmVmIjoiNjIifX0sIlBhcmVudFN0eWxlIjp7IiRyZWYiOiI1OSJ9fSwiVGl0bGVTdHlsZSI6eyIkaWQiOiIxMzMiLCJGb250U2V0dGluZ3MiOnsiJGlkIjoiMTM0IiwiRm9udFNpemUiOjEwLCJGb250TmFtZSI6IkNhbGlicmkiLCJJc0JvbGQiOnRydWUsIklzSXRhbGljIjpmYWxzZSwiSXNVbmRlcmxpbmVkIjpmYWxzZSwiUGFyZW50U3R5bGUiOnsiJHJlZiI6IjY2In19LCJBdXRvU2l6ZSI6MCwiRm9yZWdyb3VuZCI6eyIkaWQiOiIxMzUiLCJDb2xvciI6eyIkaWQiOiIxMzYiLCJBIjoyNTUsIlIiOjU5LCJHIjo4OSwiQiI6MTUyfX0sIk1heFdpZHRoIjo1MS42MjUwMzgxNDY5NzI2NTY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GlkIjoiMTQwIiwiQ29sb3IiOnsiJGlkIjoiMTQxIiwiQSI6MjU1LCJSIjoxMjcsIkciOjEyNywiQiI6MTI3fX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yIiwiTGluZUNvbG9yIjpudWxsLCJMaW5lV2VpZ2h0IjowLjAsIkxpbmVUeXBlIjowLCJQYXJlbnRTdHlsZSI6bnVsbH0sIlBhcmVudFN0eWxlIjp7IiRyZWYiOiI3MiJ9fSwiRGF0ZUZvcm1hdCI6eyIkcmVmIjoiNzkifSwiSXNWaXNpYmxlIjp0cnVlLCJQYXJlbnRTdHlsZSI6eyIkcmVmIjoiNTMifX0sIlBvc2l0aW9uIjp7IlJhdGlvIjowLjE3NTM5NjAyMjA5MDIwNTQ0LCJJc0N1c3RvbSI6dHJ1ZX0sIklkIjoiYTU4ZjI5NDgtN2MwMy00M2MwLThhYmMtZjQxOTEzZTQwY2FlIiwiSW1wb3J0SWQiOm51bGwsIlRpdGxlIjoiTWlsZXN0b25lIDEiLCJOb3RlIjpudWxsLCJIeXBlcmxpbmsiOm51bGwsIklzQ2hhbmdlZCI6ZmFsc2UsIklzTmV3Ijp0cnVlfSx7IiRpZCI6IjE0MyIsIkRhdGUiOiIyMDE3LTA1LTE1VDIzOjU5OjU5Ljk5OVoiLCJTdHlsZSI6eyIkaWQiOiIxNDQiLCJTaGFwZSI6MiwiQ29ubmVjdG9yTWFyZ2luIjp7IiRyZWYiOiI1NCJ9LCJDb25uZWN0b3JTdHlsZSI6eyIkaWQiOiIxNDUiLCJMaW5lQ29sb3IiOnsiJGlkIjoiMTQ2IiwiJHR5cGUiOiJOTFJFLkNvbW1vbi5Eb20uU29saWRDb2xvckJydXNoLCBOTFJFLkNvbW1vbiIsIkNvbG9yIjp7IiRpZCI6IjE0NyIsIkEiOjI1NSwiUiI6OCwiRyI6MTI3LCJCIjoxOTV9fSwiTGluZVdlaWdodCI6MS4wLCJMaW5lVHlwZSI6MCwiUGFyZW50U3R5bGUiOnsiJHJlZiI6IjU1In19LCJJc0JlbG93VGltZWJhbmQiOmZhbHNlLCJIaWRlRGF0ZSI6ZmFsc2UsIlNoYXBlU2l6ZSI6MSwiU3BhY2luZyI6MC4wLCJQYWRkaW5nIjp7IiRpZCI6IjE0OCIsIlRvcCI6MCwiTGVmdCI6MCwiUmlnaHQiOjAsIkJvdHRvbSI6MH0sIlNoYXBlU3R5bGUiOnsiJGlkIjoiMTQ5IiwiTWFyZ2luIjp7IiRyZWYiOiI2MCJ9LCJQYWRkaW5nIjp7IiRyZWYiOiI2MSJ9LCJCYWNrZ3JvdW5kIjp7IiRpZCI6IjE1MCIsIkNvbG9yIjp7IiRpZCI6IjE1MSIsIkEiOjI1NSwiUiI6OCwiRyI6MTI3LCJCIjoxOTV9fSwiSXNWaXNpYmxlIjp0cnVlLCJXaWR0aCI6MTMuMCwiSGVpZ2h0IjoxMy4wLCJCb3JkZXJTdHlsZSI6eyIkaWQiOiIxNTIiLCJMaW5lQ29sb3IiOnsiJHJlZiI6IjYzIn0sIkxpbmVXZWlnaHQiOjAuMCwiTGluZVR5cGUiOjAsIlBhcmVudFN0eWxlIjp7IiRyZWYiOiI2MiJ9fSwiUGFyZW50U3R5bGUiOnsiJHJlZiI6IjU5In19LCJUaXRsZVN0eWxlIjp7IiRpZCI6IjE1MyIsIkZvbnRTZXR0aW5ncyI6eyIkaWQiOiIxNTQiLCJGb250U2l6ZSI6MTAsIkZvbnROYW1lIjoiQ2FsaWJyaSIsIklzQm9sZCI6dHJ1ZSwiSXNJdGFsaWMiOmZhbHNlLCJJc1VuZGVybGluZWQiOmZhbHNlLCJQYXJlbnRTdHlsZSI6eyIkcmVmIjoiNjYifX0sIkF1dG9TaXplIjowLCJGb3JlZ3JvdW5kIjp7IiRpZCI6IjE1NSIsIkNvbG9yIjp7IiRpZCI6IjE1NiIsIkEiOjI1NSwiUiI6NTksIkciOjg5LCJCIjoxNTJ9fSwiTWF4V2lkdGgiOjUxLjYyNTAzODE0Njk3MjY1Ni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U3IiwiTGluZUNvbG9yIjpudWxsLCJMaW5lV2VpZ2h0IjowLjAsIkxpbmVUeXBlIjowLCJQYXJlbnRTdHlsZSI6bnVsbH0sIlBhcmVudFN0eWxlIjp7IiRyZWYiOiI2NSJ9fSwiRGF0ZVN0eWxlIjp7IiRpZCI6IjE1OCIsIkZvbnRTZXR0aW5ncyI6eyIkaWQiOiIxNTkiLCJGb250U2l6ZSI6MTAsIkZvbnROYW1lIjoiQ2FsaWJyaSIsIklzQm9sZCI6ZmFsc2UsIklzSXRhbGljIjpmYWxzZSwiSXNVbmRlcmxpbmVkIjpmYWxzZSwiUGFyZW50U3R5bGUiOnsiJHJlZiI6IjczIn19LCJBdXRvU2l6ZSI6MCwiRm9yZWdyb3VuZCI6eyIkaWQiOiIxNjAiLCJDb2xvciI6eyIkaWQiOiIxNjEiLCJBIjoyNTUsIlIiOjEyNywiRyI6MTI3LCJCIjoxMjd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IiLCJMaW5lQ29sb3IiOm51bGwsIkxpbmVXZWlnaHQiOjAuMCwiTGluZVR5cGUiOjAsIlBhcmVudFN0eWxlIjpudWxsfSwiUGFyZW50U3R5bGUiOnsiJHJlZiI6IjcyIn19LCJEYXRlRm9ybWF0Ijp7IiRyZWYiOiI3OSJ9LCJJc1Zpc2libGUiOnRydWUsIlBhcmVudFN0eWxlIjp7IiRyZWYiOiI1MyJ9fSwiUG9zaXRpb24iOnsiUmF0aW8iOjAuMTA4MDkzMTc2OTQ3Njk5NjUsIklzQ3VzdG9tIjp0cnVlfSwiSWQiOiI1Mjc0M2RlOC1iYjZkLTQwNDQtODk2Zi00NzM4OThmZTlkYTciLCJJbXBvcnRJZCI6bnVsbCwiVGl0bGUiOiJNaWxlc3RvbmUgMiIsIk5vdGUiOm51bGwsIkh5cGVybGluayI6bnVsbCwiSXNDaGFuZ2VkIjpmYWxzZSwiSXNOZXciOnRydWV9LHsiJGlkIjoiMTYzIiwiRGF0ZSI6IjIwMTctMDctMjFUMjM6NTk6NTkuOTk5WiIsIlN0eWxlIjp7IiRpZCI6IjE2NCIsIlNoYXBlIjo4LCJDb25uZWN0b3JNYXJnaW4iOnsiJHJlZiI6IjU0In0sIkNvbm5lY3RvclN0eWxlIjp7IiRpZCI6IjE2NSIsIkxpbmVDb2xvciI6eyIkaWQiOiIxNjYiLCIkdHlwZSI6Ik5MUkUuQ29tbW9uLkRvbS5Tb2xpZENvbG9yQnJ1c2gsIE5MUkUuQ29tbW9uIiwiQ29sb3IiOnsiJGlkIjoiMTY3IiwiQSI6MjU1LCJSIjo4LCJHIjoxMjcsIkIiOjE5NX19LCJMaW5lV2VpZ2h0IjoxLjAsIkxpbmVUeXBlIjowLCJQYXJlbnRTdHlsZSI6eyIkcmVmIjoiNTUifX0sIklzQmVsb3dUaW1lYmFuZCI6ZmFsc2UsIkhpZGVEYXRlIjpmYWxzZSwiU2hhcGVTaXplIjoxLCJTcGFjaW5nIjowLjAsIlBhZGRpbmciOnsiJGlkIjoiMTY4IiwiVG9wIjowLCJMZWZ0IjowLCJSaWdodCI6MCwiQm90dG9tIjowfSwiU2hhcGVTdHlsZSI6eyIkaWQiOiIxNjkiLCJNYXJnaW4iOnsiJHJlZiI6IjYwIn0sIlBhZGRpbmciOnsiJHJlZiI6IjYxIn0sIkJhY2tncm91bmQiOnsiJGlkIjoiMTcwIiwiQ29sb3IiOnsiJGlkIjoiMTcxIiwiQSI6MjU1LCJSIjo4LCJHIjoxMjcsIkIiOjE5NX19LCJJc1Zpc2libGUiOnRydWUsIldpZHRoIjoxOC4wLCJIZWlnaHQiOjIwLjAsIkJvcmRlclN0eWxlIjp7IiRpZCI6IjE3MiIsIkxpbmVDb2xvciI6eyIkcmVmIjoiNjMifSwiTGluZVdlaWdodCI6MC4wLCJMaW5lVHlwZSI6MCwiUGFyZW50U3R5bGUiOnsiJHJlZiI6IjYyIn19LCJQYXJlbnRTdHlsZSI6eyIkcmVmIjoiNTkifX0sIlRpdGxlU3R5bGUiOnsiJGlkIjoiMTczIiwiRm9udFNldHRpbmdzIjp7IiRpZCI6IjE3NCIsIkZvbnRTaXplIjoxMCwiRm9udE5hbWUiOiJDYWxpYnJpIiwiSXNCb2xkIjp0cnVlLCJJc0l0YWxpYyI6ZmFsc2UsIklzVW5kZXJsaW5lZCI6ZmFsc2UsIlBhcmVudFN0eWxlIjp7IiRyZWYiOiI2NiJ9fSwiQXV0b1NpemUiOjAsIkZvcmVncm91bmQiOnsiJGlkIjoiMTc1IiwiQ29sb3IiOnsiJGlkIjoiMTc2IiwiQSI6MjU1LCJSIjo1OSwiRyI6ODksIkIiOjE1Mn19LCJNYXhXaWR0aCI6NTEuNjI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zciLCJMaW5lQ29sb3IiOm51bGwsIkxpbmVXZWlnaHQiOjAuMCwiTGluZVR5cGUiOjAsIlBhcmVudFN0eWxlIjpudWxsfSwiUGFyZW50U3R5bGUiOnsiJHJlZiI6IjY1In19LCJEYXRlU3R5bGUiOnsiJGlkIjoiMTc4IiwiRm9udFNldHRpbmdzIjp7IiRpZCI6IjE3OSIsIkZvbnRTaXplIjoxMCwiRm9udE5hbWUiOiJDYWxpYnJpIiwiSXNCb2xkIjpmYWxzZSwiSXNJdGFsaWMiOmZhbHNlLCJJc1VuZGVybGluZWQiOmZhbHNlLCJQYXJlbnRTdHlsZSI6eyIkcmVmIjoiNzMifX0sIkF1dG9TaXplIjowLCJGb3JlZ3JvdW5kIjp7IiRpZCI6IjE4MCIsIkNvbG9yIjp7IiRpZCI6IjE4MSIsIkEiOjI1NSwiUiI6MTI3LCJHIjoxMjcsIkIiOjEyN3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MiIsIkxpbmVDb2xvciI6bnVsbCwiTGluZVdlaWdodCI6MC4wLCJMaW5lVHlwZSI6MCwiUGFyZW50U3R5bGUiOm51bGx9LCJQYXJlbnRTdHlsZSI6eyIkcmVmIjoiNzIifX0sIkRhdGVGb3JtYXQiOnsiJHJlZiI6Ijc5In0sIklzVmlzaWJsZSI6dHJ1ZSwiUGFyZW50U3R5bGUiOnsiJHJlZiI6IjUzIn19LCJQb3NpdGlvbiI6eyJSYXRpbyI6MC4wODQwNjI1NjIxNjU0MzY5MjIsIklzQ3VzdG9tIjp0cnVlfSwiSWQiOiJhNTRiYzgyNy1iMDUxLTQ2ZDEtOGI1NS05ZjYxODcyM2UyYjQiLCJJbXBvcnRJZCI6bnVsbCwiVGl0bGUiOiJNaWxlc3RvbmUgMyIsIk5vdGUiOm51bGwsIkh5cGVybGluayI6bnVsbCwiSXNDaGFuZ2VkIjpmYWxzZSwiSXNOZXciOnRydWV9LHsiJGlkIjoiMTgzIiwiRGF0ZSI6IjIwMTctMDgtMTJUMjM6NTk6NTkuOTk5WiIsIlN0eWxlIjp7IiRpZCI6IjE4NCIsIlNoYXBlIjo4LCJDb25uZWN0b3JNYXJnaW4iOnsiJHJlZiI6IjU0In0sIkNvbm5lY3RvclN0eWxlIjp7IiRpZCI6IjE4NSIsIkxpbmVDb2xvciI6eyIkaWQiOiIxODYiLCIkdHlwZSI6Ik5MUkUuQ29tbW9uLkRvbS5Tb2xpZENvbG9yQnJ1c2gsIE5MUkUuQ29tbW9uIiwiQ29sb3IiOnsiJGlkIjoiMTg3IiwiQSI6MjU1LCJSIjoyMjAsIkciOjg5LCJCIjozNn19LCJMaW5lV2VpZ2h0IjoxLjAsIkxpbmVUeXBlIjowLCJQYXJlbnRTdHlsZSI6eyIkcmVmIjoiNTUifX0sIklzQmVsb3dUaW1lYmFuZCI6ZmFsc2UsIkhpZGVEYXRlIjpmYWxzZSwiU2hhcGVTaXplIjoxLCJTcGFjaW5nIjowLjAsIlBhZGRpbmciOnsiJGlkIjoiMTg4IiwiVG9wIjowLCJMZWZ0IjowLCJSaWdodCI6MCwiQm90dG9tIjowfSwiU2hhcGVTdHlsZSI6eyIkaWQiOiIxODkiLCJNYXJnaW4iOnsiJHJlZiI6IjYwIn0sIlBhZGRpbmciOnsiJHJlZiI6IjYxIn0sIkJhY2tncm91bmQiOnsiJGlkIjoiMTkwIiwiQ29sb3IiOnsiJGlkIjoiMTkxIiwiQSI6MjU1LCJSIjoyMjAsIkciOjg5LCJCIjozNn19LCJJc1Zpc2libGUiOnRydWUsIldpZHRoIjoxOC4wLCJIZWlnaHQiOjIwLjAsIkJvcmRlclN0eWxlIjp7IiRpZCI6IjE5MiIsIkxpbmVDb2xvciI6eyIkcmVmIjoiNjMifSwiTGluZVdlaWdodCI6MC4wLCJMaW5lVHlwZSI6MCwiUGFyZW50U3R5bGUiOnsiJHJlZiI6IjYyIn19LCJQYXJlbnRTdHlsZSI6eyIkcmVmIjoiNTkifX0sIlRpdGxlU3R5bGUiOnsiJGlkIjoiMTkzIiwiRm9udFNldHRpbmdzIjp7IiRpZCI6IjE5NCIsIkZvbnRTaXplIjoxMCwiRm9udE5hbWUiOiJDYWxpYnJpIiwiSXNCb2xkIjp0cnVlLCJJc0l0YWxpYyI6ZmFsc2UsIklzVW5kZXJsaW5lZCI6ZmFsc2UsIlBhcmVudFN0eWxlIjp7IiRyZWYiOiI2NiJ9fSwiQXV0b1NpemUiOjAsIkZvcmVncm91bmQiOnsiJGlkIjoiMTk1IiwiQ29sb3IiOnsiJGlkIjoiMTk2IiwiQSI6MjU1LCJSIjoyMTAsIkciOjcxLCJCIjozOH19LCJNYXhXaWR0aCI6NTEuNjI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TciLCJMaW5lQ29sb3IiOm51bGwsIkxpbmVXZWlnaHQiOjAuMCwiTGluZVR5cGUiOjAsIlBhcmVudFN0eWxlIjpudWxsfSwiUGFyZW50U3R5bGUiOnsiJHJlZiI6IjY1In19LCJEYXRlU3R5bGUiOnsiJGlkIjoiMTk4IiwiRm9udFNldHRpbmdzIjp7IiRpZCI6IjE5OSIsIkZvbnRTaXplIjoxMCwiRm9udE5hbWUiOiJDYWxpYnJpIiwiSXNCb2xkIjpmYWxzZSwiSXNJdGFsaWMiOmZhbHNlLCJJc1VuZGVybGluZWQiOmZhbHNlLCJQYXJlbnRTdHlsZSI6eyIkcmVmIjoiNzMifX0sIkF1dG9TaXplIjowLCJGb3JlZ3JvdW5kIjp7IiRpZCI6IjIwMCIsIkNvbG9yIjp7IiRpZCI6IjIwMSIsIkEiOjI1NSwiUiI6MTI3LCJHIjoxMjcsIkIiOjEyN3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wMiIsIkxpbmVDb2xvciI6bnVsbCwiTGluZVdlaWdodCI6MC4wLCJMaW5lVHlwZSI6MCwiUGFyZW50U3R5bGUiOm51bGx9LCJQYXJlbnRTdHlsZSI6eyIkcmVmIjoiNzIifX0sIkRhdGVGb3JtYXQiOnsiJHJlZiI6Ijc5In0sIklzVmlzaWJsZSI6dHJ1ZSwiUGFyZW50U3R5bGUiOnsiJHJlZiI6IjUzIn19LCJQb3NpdGlvbiI6eyJSYXRpbyI6MC4xNDY3NTAzNTgyOTg5NzI3OSwiSXNDdXN0b20iOnRydWV9LCJJZCI6IjkzYWZiNTU0LTU1MmEtNDIyMS1hNTM4LTBmNzkxOTQwOWFhNyIsIkltcG9ydElkIjpudWxsLCJUaXRsZSI6Ik1pbGVzdG9uZSA0IiwiTm90ZSI6bnVsbCwiSHlwZXJsaW5rIjpudWxsLCJJc0NoYW5nZWQiOmZhbHNlLCJJc05ldyI6dHJ1ZX0seyIkaWQiOiIyMDMiLCJEYXRlIjoiMjAxNy0xMS0wN1QyMzo1OTo1OS45OTlaIiwiU3R5bGUiOnsiJGlkIjoiMjA0IiwiU2hhcGUiOjE0LCJDb25uZWN0b3JNYXJnaW4iOnsiJHJlZiI6IjU0In0sIkNvbm5lY3RvclN0eWxlIjp7IiRpZCI6IjIwNSIsIkxpbmVDb2xvciI6eyIkaWQiOiIyMDYiLCIkdHlwZSI6Ik5MUkUuQ29tbW9uLkRvbS5Tb2xpZENvbG9yQnJ1c2gsIE5MUkUuQ29tbW9uIiwiQ29sb3IiOnsiJGlkIjoiMjA3IiwiQSI6MjU1LCJSIjoyNTUsIkciOjE5MiwiQiI6MH19LCJMaW5lV2VpZ2h0IjoxLjAsIkxpbmVUeXBlIjowLCJQYXJlbnRTdHlsZSI6eyIkcmVmIjoiNTUifX0sIklzQmVsb3dUaW1lYmFuZCI6ZmFsc2UsIkhpZGVEYXRlIjpmYWxzZSwiU2hhcGVTaXplIjoxLCJTcGFjaW5nIjowLjAsIlBhZGRpbmciOnsiJGlkIjoiMjA4IiwiVG9wIjowLCJMZWZ0IjowLCJSaWdodCI6MCwiQm90dG9tIjowfSwiU2hhcGVTdHlsZSI6eyIkaWQiOiIyMDkiLCJNYXJnaW4iOnsiJHJlZiI6IjYwIn0sIlBhZGRpbmciOnsiJHJlZiI6IjYxIn0sIkJhY2tncm91bmQiOnsiJGlkIjoiMjEwIiwiQ29sb3IiOnsiJGlkIjoiMjExIiwiQSI6MjU1LCJSIjoyNTUsIkciOjE5MiwiQiI6MH19LCJJc1Zpc2libGUiOnRydWUsIldpZHRoIjoxOC4wLCJIZWlnaHQiOjIwLjAsIkJvcmRlclN0eWxlIjp7IiRpZCI6IjIxMiIsIkxpbmVDb2xvciI6eyIkcmVmIjoiNjMifSwiTGluZVdlaWdodCI6MC4wLCJMaW5lVHlwZSI6MCwiUGFyZW50U3R5bGUiOnsiJHJlZiI6IjYyIn19LCJQYXJlbnRTdHlsZSI6eyIkcmVmIjoiNTkifX0sIlRpdGxlU3R5bGUiOnsiJGlkIjoiMjEzIiwiRm9udFNldHRpbmdzIjp7IiRpZCI6IjIxNCIsIkZvbnRTaXplIjoxMCwiRm9udE5hbWUiOiJDYWxpYnJpIiwiSXNCb2xkIjp0cnVlLCJJc0l0YWxpYyI6ZmFsc2UsIklzVW5kZXJsaW5lZCI6ZmFsc2UsIlBhcmVudFN0eWxlIjp7IiRyZWYiOiI2NiJ9fSwiQXV0b1NpemUiOjAsIkZvcmVncm91bmQiOnsiJGlkIjoiMjE1IiwiQ29sb3IiOnsiJGlkIjoiMjE2IiwiQSI6MjU1LCJSIjoyNTUsIkciOjE1MywiQiI6MH19LCJNYXhXaWR0aCI6NTEuNjI1MDM4MTQ2OTcyNjU2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MTciLCJMaW5lQ29sb3IiOm51bGwsIkxpbmVXZWlnaHQiOjAuMCwiTGluZVR5cGUiOjAsIlBhcmVudFN0eWxlIjpudWxsfSwiUGFyZW50U3R5bGUiOnsiJHJlZiI6IjY1In19LCJEYXRlU3R5bGUiOnsiJGlkIjoiMjE4IiwiRm9udFNldHRpbmdzIjp7IiRpZCI6IjIxOSIsIkZvbnRTaXplIjo4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mYWxzZSwiV2lkdGgiOjAuMCwiSGVpZ2h0IjowLjAsIkJvcmRlclN0eWxlIjp7IiRpZCI6IjIyMCIsIkxpbmVDb2xvciI6bnVsbCwiTGluZVdlaWdodCI6MC4wLCJMaW5lVHlwZSI6MCwiUGFyZW50U3R5bGUiOm51bGx9LCJQYXJlbnRTdHlsZSI6eyIkcmVmIjoiNzIifX0sIkRhdGVGb3JtYXQiOnsiJHJlZiI6Ijc5In0sIklzVmlzaWJsZSI6dHJ1ZSwiUGFyZW50U3R5bGUiOnsiJHJlZiI6IjUzIn19LCJQb3NpdGlvbiI6eyJSYXRpbyI6MC4xMDExMzUzMTA0MjAyODM1NiwiSXNDdXN0b20iOnRydWV9LCJJZCI6IjZhMjgzYjM2LTczNzUtNDE1Yi05MmIwLWU1ZmM0ZTE2YTBjYyIsIkltcG9ydElkIjpudWxsLCJUaXRsZSI6Ik1pbGVzdG9uZSA1IiwiTm90ZSI6bnVsbCwiSHlwZXJsaW5rIjpudWxsLCJJc0NoYW5nZWQiOmZhbHNlLCJJc05ldyI6dHJ1ZX0seyIkaWQiOiIyMjEiLCJEYXRlIjoiMjAxNy0xMi0yMFQyMzo1OTo1OS45OTlaIiwiU3R5bGUiOnsiJGlkIjoiMjIyIiwiU2hhcGUiOjgsIkNvbm5lY3Rvck1hcmdpbiI6eyIkcmVmIjoiNTQifSwiQ29ubmVjdG9yU3R5bGUiOnsiJGlkIjoiMjIzIiwiTGluZUNvbG9yIjp7IiRpZCI6IjIyNCIsIiR0eXBlIjoiTkxSRS5Db21tb24uRG9tLlNvbGlkQ29sb3JCcnVzaCwgTkxSRS5Db21tb24iLCJDb2xvciI6eyIkaWQiOiIyMjUiLCJBIjoyNTUsIlIiOjk4LCJHIjoxODEsIkIiOjEyM319LCJMaW5lV2VpZ2h0IjoxLjAsIkxpbmVUeXBlIjowLCJQYXJlbnRTdHlsZSI6eyIkcmVmIjoiNTUifX0sIklzQmVsb3dUaW1lYmFuZCI6ZmFsc2UsIkhpZGVEYXRlIjpmYWxzZSwiU2hhcGVTaXplIjoxLCJTcGFjaW5nIjowLjAsIlBhZGRpbmciOnsiJGlkIjoiMjI2IiwiVG9wIjowLCJMZWZ0IjowLCJSaWdodCI6MCwiQm90dG9tIjowfSwiU2hhcGVTdHlsZSI6eyIkaWQiOiIyMjciLCJNYXJnaW4iOnsiJHJlZiI6IjYwIn0sIlBhZGRpbmciOnsiJHJlZiI6IjYxIn0sIkJhY2tncm91bmQiOnsiJGlkIjoiMjI4IiwiQ29sb3IiOnsiJGlkIjoiMjI5IiwiQSI6MjU1LCJSIjo5OCwiRyI6MTgxLCJCIjoxMjN9fSwiSXNWaXNpYmxlIjp0cnVlLCJXaWR0aCI6MTguMCwiSGVpZ2h0IjoyMC4wLCJCb3JkZXJTdHlsZSI6eyIkaWQiOiIyMzAiLCJMaW5lQ29sb3IiOnsiJHJlZiI6IjYzIn0sIkxpbmVXZWlnaHQiOjAuMCwiTGluZVR5cGUiOjAsIlBhcmVudFN0eWxlIjp7IiRyZWYiOiI2MiJ9fSwiUGFyZW50U3R5bGUiOnsiJHJlZiI6IjU5In19LCJUaXRsZVN0eWxlIjp7IiRpZCI6IjIzMSIsIkZvbnRTZXR0aW5ncyI6eyIkaWQiOiIyMzIiLCJGb250U2l6ZSI6MTAsIkZvbnROYW1lIjoiQ2FsaWJyaSIsIklzQm9sZCI6dHJ1ZSwiSXNJdGFsaWMiOmZhbHNlLCJJc1VuZGVybGluZWQiOmZhbHNlLCJQYXJlbnRTdHlsZSI6eyIkcmVmIjoiNjYifX0sIkF1dG9TaXplIjowLCJGb3JlZ3JvdW5kIjp7IiRpZCI6IjIzMyIsIkNvbG9yIjp7IiRpZCI6IjIzNCIsIkEiOjI1NSwiUiI6NzIsIkciOjE1NCwiQiI6OTd9fSwiTWF4V2lkdGgiOjUxLjYyNTAzODE0Njk3MjY1N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M1IiwiTGluZUNvbG9yIjpudWxsLCJMaW5lV2VpZ2h0IjowLjAsIkxpbmVUeXBlIjowLCJQYXJlbnRTdHlsZSI6bnVsbH0sIlBhcmVudFN0eWxlIjp7IiRyZWYiOiI2NSJ9fSwiRGF0ZVN0eWxlIjp7IiRpZCI6IjIzNiIsIkZvbnRTZXR0aW5ncyI6eyIkaWQiOiIyMzciLCJGb250U2l6ZSI6O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ZmFsc2UsIldpZHRoIjowLjAsIkhlaWdodCI6MC4wLCJCb3JkZXJTdHlsZSI6eyIkaWQiOiIyMzgiLCJMaW5lQ29sb3IiOm51bGwsIkxpbmVXZWlnaHQiOjAuMCwiTGluZVR5cGUiOjAsIlBhcmVudFN0eWxlIjpudWxsfSwiUGFyZW50U3R5bGUiOnsiJHJlZiI6IjcyIn19LCJEYXRlRm9ybWF0Ijp7IiRyZWYiOiI3OSJ9LCJJc1Zpc2libGUiOnRydWUsIlBhcmVudFN0eWxlIjp7IiRyZWYiOiI1MyJ9fSwiUG9zaXRpb24iOnsiUmF0aW8iOjAuMDU4NjkyMTk3NDQ2NDY5OTA0LCJJc0N1c3RvbSI6dHJ1ZX0sIklkIjoiN2IwOTk2NDYtNGZmZC00Y2QzLWEzYjMtODNhYjFiYTIyNDM4IiwiSW1wb3J0SWQiOm51bGwsIlRpdGxlIjoiTWlsZXN0b25lIDYiLCJOb3RlIjpudWxsLCJIeXBlcmxpbmsiOm51bGwsIklzQ2hhbmdlZCI6ZmFsc2UsIklzTmV3Ijp0cnVlfSx7IiRpZCI6IjIzOSIsIkRhdGUiOiIyMDE4LTAxLTMwVDIzOjU5OjU5Ljk5OVoiLCJTdHlsZSI6eyIkaWQiOiIyNDAiLCJTaGFwZSI6MTMsIkNvbm5lY3Rvck1hcmdpbiI6eyIkcmVmIjoiNTQifSwiQ29ubmVjdG9yU3R5bGUiOnsiJGlkIjoiMjQxIiwiTGluZUNvbG9yIjp7IiRpZCI6IjI0MiIsIiR0eXBlIjoiTkxSRS5Db21tb24uRG9tLlNvbGlkQ29sb3JCcnVzaCwgTkxSRS5Db21tb24iLCJDb2xvciI6eyIkaWQiOiIyNDMiLCJBIjoyNTUsIlIiOjk4LCJHIjoxODEsIkIiOjEyM319LCJMaW5lV2VpZ2h0IjoxLjAsIkxpbmVUeXBlIjowLCJQYXJlbnRTdHlsZSI6eyIkcmVmIjoiNTUifX0sIklzQmVsb3dUaW1lYmFuZCI6ZmFsc2UsIkhpZGVEYXRlIjpmYWxzZSwiU2hhcGVTaXplIjoyLCJTcGFjaW5nIjowLjAsIlBhZGRpbmciOnsiJGlkIjoiMjQ0IiwiVG9wIjowLCJMZWZ0IjowLCJSaWdodCI6MCwiQm90dG9tIjowfSwiU2hhcGVTdHlsZSI6eyIkaWQiOiIyNDUiLCJNYXJnaW4iOnsiJHJlZiI6IjYwIn0sIlBhZGRpbmciOnsiJHJlZiI6IjYxIn0sIkJhY2tncm91bmQiOnsiJGlkIjoiMjQ2IiwiQ29sb3IiOnsiJGlkIjoiMjQ3IiwiQSI6MjU1LCJSIjo5OCwiRyI6MTgxLCJCIjoxMjN9fSwiSXNWaXNpYmxlIjp0cnVlLCJXaWR0aCI6MjQuMCwiSGVpZ2h0IjoyNi4wLCJCb3JkZXJTdHlsZSI6eyIkaWQiOiIyNDgiLCJMaW5lQ29sb3IiOnsiJHJlZiI6IjYzIn0sIkxpbmVXZWlnaHQiOjAuMCwiTGluZVR5cGUiOjAsIlBhcmVudFN0eWxlIjp7IiRyZWYiOiI2MiJ9fSwiUGFyZW50U3R5bGUiOnsiJHJlZiI6IjU5In19LCJUaXRsZVN0eWxlIjp7IiRpZCI6IjI0OSIsIkZvbnRTZXR0aW5ncyI6eyIkaWQiOiIyNTAiLCJGb250U2l6ZSI6MTAsIkZvbnROYW1lIjoiQ2FsaWJyaSIsIklzQm9sZCI6dHJ1ZSwiSXNJdGFsaWMiOmZhbHNlLCJJc1VuZGVybGluZWQiOmZhbHNlLCJQYXJlbnRTdHlsZSI6eyIkcmVmIjoiNjYifX0sIkF1dG9TaXplIjowLCJGb3JlZ3JvdW5kIjp7IiRpZCI6IjI1MSIsIkNvbG9yIjp7IiRpZCI6IjI1MiIsIkEiOjI1NSwiUiI6NzIsIkciOjE1NCwiQiI6OTd9fSwiTWF4V2lkdGgiOjUxLjYyNTAzODE0Njk3MjY1N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UzIiwiTGluZUNvbG9yIjpudWxsLCJMaW5lV2VpZ2h0IjowLjAsIkxpbmVUeXBlIjowLCJQYXJlbnRTdHlsZSI6bnVsbH0sIlBhcmVudFN0eWxlIjp7IiRyZWYiOiI2NSJ9fSwiRGF0ZVN0eWxlIjp7IiRpZCI6IjI1NCIsIkZvbnRTZXR0aW5ncyI6eyIkaWQiOiIyNTUiLCJGb250U2l6ZSI6MTAsIkZvbnROYW1lIjoiQ2FsaWJyaSIsIklzQm9sZCI6ZmFsc2UsIklzSXRhbGljIjpmYWxzZSwiSXNVbmRlcmxpbmVkIjpmYWxzZSwiUGFyZW50U3R5bGUiOnsiJHJlZiI6IjczIn19LCJBdXRvU2l6ZSI6MCwiRm9yZWdyb3VuZCI6eyIkaWQiOiIyNTYiLCJDb2xvciI6eyIkaWQiOiIyNTciLCJBIjoyNTUsIlIiOjEyNywiRyI6MTI3LCJCIjoxMjd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TgiLCJMaW5lQ29sb3IiOm51bGwsIkxpbmVXZWlnaHQiOjAuMCwiTGluZVR5cGUiOjAsIlBhcmVudFN0eWxlIjpudWxsfSwiUGFyZW50U3R5bGUiOnsiJHJlZiI6IjcyIn19LCJEYXRlRm9ybWF0Ijp7IiRyZWYiOiI3OSJ9LCJJc1Zpc2libGUiOnRydWUsIlBhcmVudFN0eWxlIjp7IiRyZWYiOiI1MyJ9fSwiUG9zaXRpb24iOnsiUmF0aW8iOjAuMDkxNzY1MjI3MTQxMjAzNywiSXNDdXN0b20iOnRydWV9LCJJZCI6IjdmNTgzZGUwLTg1NGEtNGNhYy1iODk4LTM3ZjNhMzc5YmI0YSIsIkltcG9ydElkIjpudWxsLCJUaXRsZSI6Ik1pbGVzdG9uZSA3IiwiTm90ZSI6bnVsbCwiSHlwZXJsaW5rIjpudWxsLCJJc0NoYW5nZWQiOmZhbHNlLCJJc05ldyI6dHJ1ZX1dLCJUYXNrcyI6W3siJGlkIjoiMjU5IiwiR3JvdXBOYW1lIjpudWxsLCJTdGFydERhdGUiOiIyMDE3LTA3LTI1VDAwOjAwOjAwWiIsIkVuZERhdGUiOiIyMDE3LTA4LTAxVDIzOjU5OjU5Ljk5OVoiLCJQZXJjZW50YWdlQ29tcGxldGUiOm51bGwsIlN0eWxlIjp7IiRpZCI6IjI2MCIsIlNoYXBlIjoyLCJTaGFwZVRoaWNrbmVzcyI6MSwiRHVyYXRpb25Gb3JtYXQiOjAsIkluY2x1ZGVOb25Xb3JraW5nRGF5c0luRHVyYXRpb24iOmZhbHNlLCJQZXJjZW50YWdlQ29tcGxldGVTdHlsZSI6eyIkaWQiOiIyNjEiLCJGb250U2V0dGluZ3MiOnsiJGlkIjoiMjYy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YzIiwiTGluZUNvbG9yIjpudWxsLCJMaW5lV2VpZ2h0IjowLjAsIkxpbmVUeXBlIjowLCJQYXJlbnRTdHlsZSI6bnVsbH0sIlBhcmVudFN0eWxlIjp7IiRyZWYiOiI4MSJ9fSwiRHVyYXRpb25TdHlsZSI6eyIkaWQiOiIyNjQiLCJGb250U2V0dGluZ3MiOnsiJGlkIjoiMjY1IiwiRm9udFNpemUiOjEwLCJGb250TmFtZSI6IkNhbGlicmkiLCJJc0JvbGQiOmZhbHNlLCJJc0l0YWxpYyI6ZmFsc2UsIklzVW5kZXJsaW5lZCI6ZmFsc2UsIlBhcmVudFN0eWxlIjp7IiRyZWYiOiI4OSJ9fSwiQXV0b1NpemUiOjAsIkZvcmVncm91bmQiOnsiJGlkIjoiMjY2IiwiQ29sb3IiOnsiJGlkIjoiMjY3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2OCIsIkxpbmVDb2xvciI6bnVsbCwiTGluZVdlaWdodCI6MC4wLCJMaW5lVHlwZSI6MCwiUGFyZW50U3R5bGUiOm51bGx9LCJQYXJlbnRTdHlsZSI6eyIkcmVmIjoiODgifX0sIkhvcml6b250YWxDb25uZWN0b3JTdHlsZSI6eyIkaWQiOiIyNjkiLCJMaW5lQ29sb3IiOnsiJHJlZiI6Ijk2In0sIkxpbmVXZWlnaHQiOjAuMCwiTGluZVR5cGUiOjAsIlBhcmVudFN0eWxlIjp7IiRyZWYiOiI5NSJ9fSwiVmVydGljYWxDb25uZWN0b3JTdHlsZSI6eyIkaWQiOiIyNzA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yNzEiLCJNYXJnaW4iOnsiJHJlZiI6IjEwMiJ9LCJQYWRkaW5nIjp7IiRyZWYiOiIxMDMifSwiQmFja2dyb3VuZCI6eyIkaWQiOiIyNzIiLCJDb2xvciI6eyIkaWQiOiIyNzMiLCJBIjoyNTUsIlIiOjgsIkciOjEyNywiQiI6MTk1fX0sIklzVmlzaWJsZSI6dHJ1ZSwiV2lkdGgiOjAuMCwiSGVpZ2h0IjoxNi4wLCJCb3JkZXJTdHlsZSI6eyIkaWQiOiIyNzQiLCJMaW5lQ29sb3IiOnsiJGlkIjoiMjc1IiwiJHR5cGUiOiJOTFJFLkNvbW1vbi5Eb20uU29saWRDb2xvckJydXNoLCBOTFJFLkNvbW1vbiIsIkNvbG9yIjp7IiRpZCI6IjI3NiIsIkEiOjI1NSwiUiI6MjU1LCJHIjowLCJCIjowfX0sIkxpbmVXZWlnaHQiOjAuMCwiTGluZVR5cGUiOjAsIlBhcmVudFN0eWxlIjpudWxsfSwiUGFyZW50U3R5bGUiOnsiJHJlZiI6IjEwMSJ9fSwiVGl0bGVTdHlsZSI6eyIkaWQiOiIyNzciLCJGb250U2V0dGluZ3MiOnsiJGlkIjoiMjc4IiwiRm9udFNpemUiOjEwLCJGb250TmFtZSI6IkNhbGlicmkiLCJJc0JvbGQiOnRydWUsIklzSXRhbGljIjpmYWxzZSwiSXNVbmRlcmxpbmVkIjpmYWxzZSwiUGFyZW50U3R5bGUiOnsiJHJlZiI6IjEwOCJ9fSwiQXV0b1NpemUiOjAsIkZvcmVncm91bmQiOnsiJGlkIjoiMjc5IiwiQ29sb3IiOnsiJGlkIjoiMjgwIiwiQSI6MjU1LCJSIjowLCJHIjoxMTIsIkIiOjE5Mn19LCJNYXhXaWR0aCI6NTAuODY3MDA4MjA5MjI4NTE2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yODEiLCJMaW5lQ29sb3IiOm51bGwsIkxpbmVXZWlnaHQiOjAuMCwiTGluZVR5cGUiOjAsIlBhcmVudFN0eWxlIjpudWxsfSwiUGFyZW50U3R5bGUiOnsiJHJlZiI6IjEwNyJ9fSwiRGF0ZVN0eWxlIjp7IiRpZCI6IjI4MiIsIkZvbnRTZXR0aW5ncyI6eyIkaWQiOiIyODMiLCJGb250U2l6ZSI6MTAsIkZvbnROYW1lIjoiQ2FsaWJyaSIsIklzQm9sZCI6ZmFsc2UsIklzSXRhbGljIjpmYWxzZSwiSXNVbmRlcmxpbmVkIjpmYWxzZSwiUGFyZW50U3R5bGUiOnsiJHJlZiI6IjExNSJ9fSwiQXV0b1NpemUiOjAsIkZvcmVncm91bmQiOnsiJGlkIjoiMjg0IiwiQ29sb3IiOnsiJGlkIjoiMjg1IiwiQSI6MjU1LCJSIjoxMjcsIkciOjEyNywiQiI6MTI3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2IiwiTGluZUNvbG9yIjpudWxsLCJMaW5lV2VpZ2h0IjowLjAsIkxpbmVUeXBlIjowLCJQYXJlbnRTdHlsZSI6bnVsbH0sIlBhcmVudFN0eWxlIjp7IiRyZWYiOiIxMTQifX0sIkRhdGVGb3JtYXQiOnsiJGlkIjoiMjg3IiwiRm9ybWF0U3RyaW5nIjoiTU1NIGQiLCJTZXBhcmF0b3IiOiIvIiwiVXNlSW50ZXJuYXRpb25hbERhdGVGb3JtYXQiOmZhbHNlfSwiSXNWaXNpYmxlIjp0cnVlLCJQYXJlbnRTdHlsZSI6eyIkcmVmIjoiODAifX0sIkluZGV4IjoxLCJJZCI6IjdjNTE4ZmIzLTdmMjEtNDJiYi04ZTA0LTQ1OTIwZDA0MDNiNSIsIkltcG9ydElkIjpudWxsLCJUaXRsZSI6IlRhc2sgMSBIZXJlIiwiTm90ZSI6bnVsbCwiSHlwZXJsaW5rIjpudWxsLCJJc0NoYW5nZWQiOmZhbHNlLCJJc05ldyI6dHJ1ZX0seyIkaWQiOiIyODgiLCJHcm91cE5hbWUiOm51bGwsIlN0YXJ0RGF0ZSI6IjIwMTctMDgtMTVUMDA6MDA6MDBaIiwiRW5kRGF0ZSI6IjIwMTctMDktMDdUMjM6NTk6NTkuOTk5WiIsIlBlcmNlbnRhZ2VDb21wbGV0ZSI6bnVsbCwiU3R5bGUiOnsiJGlkIjoiMjg5IiwiU2hhcGUiOjIsIlNoYXBlVGhpY2tuZXNzIjoxLCJEdXJhdGlvbkZvcm1hdCI6MCwiSW5jbHVkZU5vbldvcmtpbmdEYXlzSW5EdXJhdGlvbiI6ZmFsc2UsIlBlcmNlbnRhZ2VDb21wbGV0ZVN0eWxlIjp7IiRpZCI6IjI5MCIsIkZvbnRTZXR0aW5ncyI6eyIkaWQiOiIyOT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IiLCJMaW5lQ29sb3IiOm51bGwsIkxpbmVXZWlnaHQiOjAuMCwiTGluZVR5cGUiOjAsIlBhcmVudFN0eWxlIjpudWxsfSwiUGFyZW50U3R5bGUiOnsiJHJlZiI6IjgxIn19LCJEdXJhdGlvblN0eWxlIjp7IiRpZCI6IjI5MyIsIkZvbnRTZXR0aW5ncyI6eyIkaWQiOiIyOTQiLCJGb250U2l6ZSI6MTAsIkZvbnROYW1lIjoiQ2FsaWJyaSIsIklzQm9sZCI6ZmFsc2UsIklzSXRhbGljIjpmYWxzZSwiSXNVbmRlcmxpbmVkIjpmYWxzZSwiUGFyZW50U3R5bGUiOnsiJHJlZiI6Ijg5In19LCJBdXRvU2l6ZSI6MCwiRm9yZWdyb3VuZCI6eyIkaWQiOiIyOTUiLCJDb2xvciI6eyIkaWQiOiIyOTYiLCJBIjoyNTUsIlIiOjE5MiwiRyI6ODAsIkIiOjc3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k3IiwiTGluZUNvbG9yIjpudWxsLCJMaW5lV2VpZ2h0IjowLjAsIkxpbmVUeXBlIjowLCJQYXJlbnRTdHlsZSI6bnVsbH0sIlBhcmVudFN0eWxlIjp7IiRyZWYiOiI4OCJ9fSwiSG9yaXpvbnRhbENvbm5lY3RvclN0eWxlIjp7IiRpZCI6IjI5OCIsIkxpbmVDb2xvciI6eyIkcmVmIjoiOTYifSwiTGluZVdlaWdodCI6MC4wLCJMaW5lVHlwZSI6MCwiUGFyZW50U3R5bGUiOnsiJHJlZiI6Ijk1In19LCJWZXJ0aWNhbENvbm5lY3RvclN0eWxlIjp7IiRpZCI6IjI5OSIsIkxpbmVDb2xvciI6eyIkcmVmIjoiOTkifSwiTGluZVdlaWdodCI6MC4wLCJMaW5lVHlwZSI6MCwiUGFyZW50U3R5bGUiOnsiJHJlZiI6Ijk4In19LCJNYXJnaW4iOm51bGwsIlN0YXJ0RGF0ZVBvc2l0aW9uIjo0LCJFbmREYXRlUG9zaXRpb24iOjQsIlRpdGxlUG9zaXRpb24iOjMsIkR1cmF0aW9uUG9zaXRpb24iOjYsIlBlcmNlbnRhZ2VDb21wbGV0ZWRQb3NpdGlvbiI6NiwiU3BhY2luZyI6NSwiSXNCZWxvd1RpbWViYW5kIjp0cnVlLCJQZXJjZW50YWdlQ29tcGxldGVTaGFwZU9wYWNpdHkiOjM1LCJTaGFwZVN0eWxlIjp7IiRpZCI6IjMwMCIsIk1hcmdpbiI6eyIkcmVmIjoiMTAyIn0sIlBhZGRpbmciOnsiJHJlZiI6IjEwMyJ9LCJCYWNrZ3JvdW5kIjp7IiRpZCI6IjMwMSIsIkNvbG9yIjp7IiRpZCI6IjMwMiIsIkEiOjI1NSwiUiI6MjEwLCJHIjo3MSwiQiI6Mzh9fSwiSXNWaXNpYmxlIjp0cnVlLCJXaWR0aCI6MC4wLCJIZWlnaHQiOjE2LjAsIkJvcmRlclN0eWxlIjp7IiRpZCI6IjMwMyIsIkxpbmVDb2xvciI6eyIkaWQiOiIzMDQiLCIkdHlwZSI6Ik5MUkUuQ29tbW9uLkRvbS5Tb2xpZENvbG9yQnJ1c2gsIE5MUkUuQ29tbW9uIiwiQ29sb3IiOnsiJGlkIjoiMzA1IiwiQSI6MjU1LCJSIjoyNTUsIkciOjAsIkIiOjB9fSwiTGluZVdlaWdodCI6MC4wLCJMaW5lVHlwZSI6MCwiUGFyZW50U3R5bGUiOm51bGx9LCJQYXJlbnRTdHlsZSI6eyIkcmVmIjoiMTAxIn19LCJUaXRsZVN0eWxlIjp7IiRpZCI6IjMwNiIsIkZvbnRTZXR0aW5ncyI6eyIkaWQiOiIzMDciLCJGb250U2l6ZSI6MTAsIkZvbnROYW1lIjoiQ2FsaWJyaSIsIklzQm9sZCI6dHJ1ZSwiSXNJdGFsaWMiOmZhbHNlLCJJc1VuZGVybGluZWQiOmZhbHNlLCJQYXJlbnRTdHlsZSI6eyIkcmVmIjoiMTA4In19LCJBdXRvU2l6ZSI6MCwiRm9yZWdyb3VuZCI6eyIkaWQiOiIzMDgiLCJDb2xvciI6eyIkaWQiOiIzMDkiLCJBIjoyNTUsIlIiOjIxMCwiRyI6NzEsIkIiOjM4fX0sIk1heFdpZHRoIjo1MS40OTgwMzE2MTYyMTA5Mzg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MxMCIsIkxpbmVDb2xvciI6bnVsbCwiTGluZVdlaWdodCI6MC4wLCJMaW5lVHlwZSI6MCwiUGFyZW50U3R5bGUiOm51bGx9LCJQYXJlbnRTdHlsZSI6eyIkcmVmIjoiMTA3In19LCJEYXRlU3R5bGUiOnsiJGlkIjoiMzExIiwiRm9udFNldHRpbmdzIjp7IiRpZCI6IjMxMiIsIkZvbnRTaXplIjoxMCwiRm9udE5hbWUiOiJDYWxpYnJpIiwiSXNCb2xkIjpmYWxzZSwiSXNJdGFsaWMiOmZhbHNlLCJJc1VuZGVybGluZWQiOmZhbHNlLCJQYXJlbnRTdHlsZSI6eyIkcmVmIjoiMTE1In19LCJBdXRvU2l6ZSI6MCwiRm9yZWdyb3VuZCI6eyIkaWQiOiIzMTMiLCJDb2xvciI6eyIkaWQiOiIzMTQiLCJBIjoyNTUsIlIiOjEyNywiRyI6MTI3LCJCIjoxMjd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TUiLCJMaW5lQ29sb3IiOm51bGwsIkxpbmVXZWlnaHQiOjAuMCwiTGluZVR5cGUiOjAsIlBhcmVudFN0eWxlIjpudWxsfSwiUGFyZW50U3R5bGUiOnsiJHJlZiI6IjExNCJ9fSwiRGF0ZUZvcm1hdCI6eyIkaWQiOiIzMTYiLCJGb3JtYXRTdHJpbmciOiJNTU0gZCIsIlNlcGFyYXRvciI6Ii8iLCJVc2VJbnRlcm5hdGlvbmFsRGF0ZUZvcm1hdCI6ZmFsc2V9LCJJc1Zpc2libGUiOnRydWUsIlBhcmVudFN0eWxlIjp7IiRyZWYiOiI4MCJ9fSwiSW5kZXgiOjIsIklkIjoiYmUzYWUzOGYtNjBiMy00MDJkLThhMTMtZjFlOTFlZWM0MWY1IiwiSW1wb3J0SWQiOm51bGwsIlRpdGxlIjoiVGFzayAyIEhlcmUiLCJOb3RlIjpudWxsLCJIeXBlcmxpbmsiOm51bGwsIklzQ2hhbmdlZCI6ZmFsc2UsIklzTmV3Ijp0cnVlfSx7IiRpZCI6IjMxNyIsIkdyb3VwTmFtZSI6bnVsbCwiU3RhcnREYXRlIjoiMjAxNy0wOC0xNVQwMDowMDowMFoiLCJFbmREYXRlIjoiMjAxNy0wOS0xN1QyMzo1OTo1OS45OTlaIiwiUGVyY2VudGFnZUNvbXBsZXRlIjpudWxsLCJTdHlsZSI6eyIkaWQiOiIzMTgiLCJTaGFwZSI6MiwiU2hhcGVUaGlja25lc3MiOjEsIkR1cmF0aW9uRm9ybWF0IjowLCJJbmNsdWRlTm9uV29ya2luZ0RheXNJbkR1cmF0aW9uIjpmYWxzZSwiUGVyY2VudGFnZUNvbXBsZXRlU3R5bGUiOnsiJGlkIjoiMzE5IiwiRm9udFNldHRpbmdzIjp7IiRpZCI6IjMy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SIsIkxpbmVDb2xvciI6bnVsbCwiTGluZVdlaWdodCI6MC4wLCJMaW5lVHlwZSI6MCwiUGFyZW50U3R5bGUiOm51bGx9LCJQYXJlbnRTdHlsZSI6eyIkcmVmIjoiODEifX0sIkR1cmF0aW9uU3R5bGUiOnsiJGlkIjoiMzIyIiwiRm9udFNldHRpbmdzIjp7IiRpZCI6IjMyMyIsIkZvbnRTaXplIjoxMCwiRm9udE5hbWUiOiJDYWxpYnJpIiwiSXNCb2xkIjpmYWxzZSwiSXNJdGFsaWMiOmZhbHNlLCJJc1VuZGVybGluZWQiOmZhbHNlLCJQYXJlbnRTdHlsZSI6eyIkcmVmIjoiODkifX0sIkF1dG9TaXplIjowLCJGb3JlZ3JvdW5kIjp7IiRpZCI6IjMyNCIsIkNvbG9yIjp7IiRpZCI6IjMyNSIsIkEiOjI1NSwiUiI6MTkyLCJHIjo4MCwiQiI6Nzd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jYiLCJMaW5lQ29sb3IiOm51bGwsIkxpbmVXZWlnaHQiOjAuMCwiTGluZVR5cGUiOjAsIlBhcmVudFN0eWxlIjpudWxsfSwiUGFyZW50U3R5bGUiOnsiJHJlZiI6Ijg4In19LCJIb3Jpem9udGFsQ29ubmVjdG9yU3R5bGUiOnsiJGlkIjoiMzI3IiwiTGluZUNvbG9yIjp7IiRyZWYiOiI5NiJ9LCJMaW5lV2VpZ2h0IjowLjAsIkxpbmVUeXBlIjowLCJQYXJlbnRTdHlsZSI6eyIkcmVmIjoiOTUifX0sIlZlcnRpY2FsQ29ubmVjdG9yU3R5bGUiOnsiJGlkIjoiMzI4IiwiTGluZUNvbG9yIjp7IiRyZWYiOiI5OSJ9LCJMaW5lV2VpZ2h0IjowLjAsIkxpbmVUeXBlIjowLCJQYXJlbnRTdHlsZSI6eyIkcmVmIjoiOTgifX0sIk1hcmdpbiI6bnVsbCwiU3RhcnREYXRlUG9zaXRpb24iOjQsIkVuZERhdGVQb3NpdGlvbiI6NCwiVGl0bGVQb3NpdGlvbiI6MywiRHVyYXRpb25Qb3NpdGlvbiI6NiwiUGVyY2VudGFnZUNvbXBsZXRlZFBvc2l0aW9uIjo2LCJTcGFjaW5nIjo1LCJJc0JlbG93VGltZWJhbmQiOnRydWUsIlBlcmNlbnRhZ2VDb21wbGV0ZVNoYXBlT3BhY2l0eSI6MzUsIlNoYXBlU3R5bGUiOnsiJGlkIjoiMzI5IiwiTWFyZ2luIjp7IiRyZWYiOiIxMDIifSwiUGFkZGluZyI6eyIkcmVmIjoiMTAzIn0sIkJhY2tncm91bmQiOnsiJGlkIjoiMzMwIiwiQ29sb3IiOnsiJGlkIjoiMzMxIiwiQSI6MjU1LCJSIjoyMTAsIkciOjcxLCJCIjozOH19LCJJc1Zpc2libGUiOnRydWUsIldpZHRoIjowLjAsIkhlaWdodCI6MTYuMCwiQm9yZGVyU3R5bGUiOnsiJGlkIjoiMzMyIiwiTGluZUNvbG9yIjp7IiRpZCI6IjMzMyIsIiR0eXBlIjoiTkxSRS5Db21tb24uRG9tLlNvbGlkQ29sb3JCcnVzaCwgTkxSRS5Db21tb24iLCJDb2xvciI6eyIkaWQiOiIzMzQiLCJBIjoyNTUsIlIiOjI1NSwiRyI6MCwiQiI6MH19LCJMaW5lV2VpZ2h0IjowLjAsIkxpbmVUeXBlIjowLCJQYXJlbnRTdHlsZSI6bnVsbH0sIlBhcmVudFN0eWxlIjp7IiRyZWYiOiIxMDEifX0sIlRpdGxlU3R5bGUiOnsiJGlkIjoiMzM1IiwiRm9udFNldHRpbmdzIjp7IiRpZCI6IjMzNiIsIkZvbnRTaXplIjoxMCwiRm9udE5hbWUiOiJDYWxpYnJpIiwiSXNCb2xkIjp0cnVlLCJJc0l0YWxpYyI6ZmFsc2UsIklzVW5kZXJsaW5lZCI6ZmFsc2UsIlBhcmVudFN0eWxlIjp7IiRyZWYiOiIxMDgifX0sIkF1dG9TaXplIjowLCJGb3JlZ3JvdW5kIjp7IiRpZCI6IjMzNyIsIkNvbG9yIjp7IiRpZCI6IjMzOCIsIkEiOjI1NSwiUiI6MjEwLCJHIjo3MSwiQiI6Mzh9fSwiTWF4V2lkdGgiOjUwLjg2NzAwODIwOTIyODUxNi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M5IiwiTGluZUNvbG9yIjpudWxsLCJMaW5lV2VpZ2h0IjowLjAsIkxpbmVUeXBlIjowLCJQYXJlbnRTdHlsZSI6bnVsbH0sIlBhcmVudFN0eWxlIjp7IiRyZWYiOiIxMDcifX0sIkRhdGVTdHlsZSI6eyIkaWQiOiIzNDAiLCJGb250U2V0dGluZ3MiOnsiJGlkIjoiMzQxIiwiRm9udFNpemUiOjEwLCJGb250TmFtZSI6IkNhbGlicmkiLCJJc0JvbGQiOmZhbHNlLCJJc0l0YWxpYyI6ZmFsc2UsIklzVW5kZXJsaW5lZCI6ZmFsc2UsIlBhcmVudFN0eWxlIjp7IiRyZWYiOiIxMTUifX0sIkF1dG9TaXplIjowLCJGb3JlZ3JvdW5kIjp7IiRpZCI6IjM0MiIsIkNvbG9yIjp7IiRpZCI6IjM0My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0NCIsIkxpbmVDb2xvciI6bnVsbCwiTGluZVdlaWdodCI6MC4wLCJMaW5lVHlwZSI6MCwiUGFyZW50U3R5bGUiOm51bGx9LCJQYXJlbnRTdHlsZSI6eyIkcmVmIjoiMTE0In19LCJEYXRlRm9ybWF0Ijp7IiRpZCI6IjM0NSIsIkZvcm1hdFN0cmluZyI6Ik1NTSBkIiwiU2VwYXJhdG9yIjoiLyIsIlVzZUludGVybmF0aW9uYWxEYXRlRm9ybWF0IjpmYWxzZX0sIklzVmlzaWJsZSI6dHJ1ZSwiUGFyZW50U3R5bGUiOnsiJHJlZiI6IjgwIn19LCJJbmRleCI6MywiSWQiOiI5YWExODNkNi01ZGYyLTRiMGMtOGZlYy1kMGEwMDI0NzE1ODMiLCJJbXBvcnRJZCI6bnVsbCwiVGl0bGUiOiJUYXNrIDMgSGVyZSIsIk5vdGUiOm51bGwsIkh5cGVybGluayI6bnVsbCwiSXNDaGFuZ2VkIjpmYWxzZSwiSXNOZXciOnRydWV9LHsiJGlkIjoiMzQ2IiwiR3JvdXBOYW1lIjpudWxsLCJTdGFydERhdGUiOiIyMDE3LTA5LTA4VDAwOjAwOjAwWiIsIkVuZERhdGUiOiIyMDE3LTA5LTMwVDIzOjU5OjU5Ljk5OVoiLCJQZXJjZW50YWdlQ29tcGxldGUiOm51bGwsIlN0eWxlIjp7IiRpZCI6IjM0NyIsIlNoYXBlIjoyLCJTaGFwZVRoaWNrbmVzcyI6MSwiRHVyYXRpb25Gb3JtYXQiOjAsIkluY2x1ZGVOb25Xb3JraW5nRGF5c0luRHVyYXRpb24iOmZhbHNlLCJQZXJjZW50YWdlQ29tcGxldGVTdHlsZSI6eyIkaWQiOiIzNDgiLCJGb250U2V0dGluZ3MiOnsiJGlkIjoiMzQ5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UwIiwiTGluZUNvbG9yIjpudWxsLCJMaW5lV2VpZ2h0IjowLjAsIkxpbmVUeXBlIjowLCJQYXJlbnRTdHlsZSI6bnVsbH0sIlBhcmVudFN0eWxlIjp7IiRyZWYiOiI4MSJ9fSwiRHVyYXRpb25TdHlsZSI6eyIkaWQiOiIzNTEiLCJGb250U2V0dGluZ3MiOnsiJGlkIjoiMzUyIiwiRm9udFNpemUiOjEwLCJGb250TmFtZSI6IkNhbGlicmkiLCJJc0JvbGQiOmZhbHNlLCJJc0l0YWxpYyI6ZmFsc2UsIklzVW5kZXJsaW5lZCI6ZmFsc2UsIlBhcmVudFN0eWxlIjp7IiRyZWYiOiI4OSJ9fSwiQXV0b1NpemUiOjAsIkZvcmVncm91bmQiOnsiJGlkIjoiMzUzIiwiQ29sb3IiOnsiJGlkIjoiMzU0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SIsIkxpbmVDb2xvciI6bnVsbCwiTGluZVdlaWdodCI6MC4wLCJMaW5lVHlwZSI6MCwiUGFyZW50U3R5bGUiOm51bGx9LCJQYXJlbnRTdHlsZSI6eyIkcmVmIjoiODgifX0sIkhvcml6b250YWxDb25uZWN0b3JTdHlsZSI6eyIkaWQiOiIzNTYiLCJMaW5lQ29sb3IiOnsiJHJlZiI6Ijk2In0sIkxpbmVXZWlnaHQiOjAuMCwiTGluZVR5cGUiOjAsIlBhcmVudFN0eWxlIjp7IiRyZWYiOiI5NSJ9fSwiVmVydGljYWxDb25uZWN0b3JTdHlsZSI6eyIkaWQiOiIzNTc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zNTgiLCJNYXJnaW4iOnsiJHJlZiI6IjEwMiJ9LCJQYWRkaW5nIjp7IiRyZWYiOiIxMDMifSwiQmFja2dyb3VuZCI6eyIkaWQiOiIzNTkiLCJDb2xvciI6eyIkaWQiOiIzNjAiLCJBIjoyNTUsIlIiOjk4LCJHIjoxODEsIkIiOjEyM319LCJJc1Zpc2libGUiOnRydWUsIldpZHRoIjowLjAsIkhlaWdodCI6MTYuMCwiQm9yZGVyU3R5bGUiOnsiJGlkIjoiMzYxIiwiTGluZUNvbG9yIjp7IiRpZCI6IjM2MiIsIiR0eXBlIjoiTkxSRS5Db21tb24uRG9tLlNvbGlkQ29sb3JCcnVzaCwgTkxSRS5Db21tb24iLCJDb2xvciI6eyIkaWQiOiIzNjMiLCJBIjoyNTUsIlIiOjI1NSwiRyI6MCwiQiI6MH19LCJMaW5lV2VpZ2h0IjowLjAsIkxpbmVUeXBlIjowLCJQYXJlbnRTdHlsZSI6bnVsbH0sIlBhcmVudFN0eWxlIjp7IiRyZWYiOiIxMDEifX0sIlRpdGxlU3R5bGUiOnsiJGlkIjoiMzY0IiwiRm9udFNldHRpbmdzIjp7IiRpZCI6IjM2NSIsIkZvbnRTaXplIjoxMCwiRm9udE5hbWUiOiJDYWxpYnJpIiwiSXNCb2xkIjp0cnVlLCJJc0l0YWxpYyI6ZmFsc2UsIklzVW5kZXJsaW5lZCI6ZmFsc2UsIlBhcmVudFN0eWxlIjp7IiRyZWYiOiIxMDgifX0sIkF1dG9TaXplIjowLCJGb3JlZ3JvdW5kIjp7IiRpZCI6IjM2NiIsIkNvbG9yIjp7IiRpZCI6IjM2NyIsIkEiOjI1NSwiUiI6NzIsIkciOjE1NCwiQiI6OTd9fSwiTWF4V2lkdGgiOjUxLjQ5ODAzMTYxNjIxMDkzOC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Y4IiwiTGluZUNvbG9yIjpudWxsLCJMaW5lV2VpZ2h0IjowLjAsIkxpbmVUeXBlIjowLCJQYXJlbnRTdHlsZSI6bnVsbH0sIlBhcmVudFN0eWxlIjp7IiRyZWYiOiIxMDcifX0sIkRhdGVTdHlsZSI6eyIkaWQiOiIzNjkiLCJGb250U2V0dGluZ3MiOnsiJGlkIjoiMzcwIiwiRm9udFNpemUiOjEwLCJGb250TmFtZSI6IkNhbGlicmkiLCJJc0JvbGQiOmZhbHNlLCJJc0l0YWxpYyI6ZmFsc2UsIklzVW5kZXJsaW5lZCI6ZmFsc2UsIlBhcmVudFN0eWxlIjp7IiRyZWYiOiIxMTUifX0sIkF1dG9TaXplIjowLCJGb3JlZ3JvdW5kIjp7IiRpZCI6IjM3MSIsIkNvbG9yIjp7IiRpZCI6IjM3Mi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3MyIsIkxpbmVDb2xvciI6bnVsbCwiTGluZVdlaWdodCI6MC4wLCJMaW5lVHlwZSI6MCwiUGFyZW50U3R5bGUiOm51bGx9LCJQYXJlbnRTdHlsZSI6eyIkcmVmIjoiMTE0In19LCJEYXRlRm9ybWF0Ijp7IiRpZCI6IjM3NCIsIkZvcm1hdFN0cmluZyI6Ik1NTSBkIiwiU2VwYXJhdG9yIjoiLyIsIlVzZUludGVybmF0aW9uYWxEYXRlRm9ybWF0IjpmYWxzZX0sIklzVmlzaWJsZSI6dHJ1ZSwiUGFyZW50U3R5bGUiOnsiJHJlZiI6IjgwIn19LCJJbmRleCI6NCwiSWQiOiIwNmE2YTIwMC0yMWVhLTRhY2QtYWMyMC1iNDFmN2IzN2IwZGQiLCJJbXBvcnRJZCI6bnVsbCwiVGl0bGUiOiJUYXNrIDQgSGVyZSIsIk5vdGUiOm51bGwsIkh5cGVybGluayI6bnVsbCwiSXNDaGFuZ2VkIjpmYWxzZSwiSXNOZXciOnRydWV9LHsiJGlkIjoiMzc1IiwiR3JvdXBOYW1lIjpudWxsLCJTdGFydERhdGUiOiIyMDE3LTEwLTA0VDAwOjAwOjAwWiIsIkVuZERhdGUiOiIyMDE3LTExLTA3VDIzOjU5OjU5Ljk5OVoiLCJQZXJjZW50YWdlQ29tcGxldGUiOm51bGwsIlN0eWxlIjp7IiRpZCI6IjM3NiIsIlNoYXBlIjoyLCJTaGFwZVRoaWNrbmVzcyI6MSwiRHVyYXRpb25Gb3JtYXQiOjAsIkluY2x1ZGVOb25Xb3JraW5nRGF5c0luRHVyYXRpb24iOmZhbHNlLCJQZXJjZW50YWdlQ29tcGxldGVTdHlsZSI6eyIkaWQiOiIzNzciLCJGb250U2V0dGluZ3MiOnsiJGlkIjoiMzc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c5IiwiTGluZUNvbG9yIjpudWxsLCJMaW5lV2VpZ2h0IjowLjAsIkxpbmVUeXBlIjowLCJQYXJlbnRTdHlsZSI6bnVsbH0sIlBhcmVudFN0eWxlIjp7IiRyZWYiOiI4MSJ9fSwiRHVyYXRpb25TdHlsZSI6eyIkaWQiOiIzODAiLCJGb250U2V0dGluZ3MiOnsiJGlkIjoiMzgxIiwiRm9udFNpemUiOjEwLCJGb250TmFtZSI6IkNhbGlicmkiLCJJc0JvbGQiOmZhbHNlLCJJc0l0YWxpYyI6ZmFsc2UsIklzVW5kZXJsaW5lZCI6ZmFsc2UsIlBhcmVudFN0eWxlIjp7IiRyZWYiOiI4OSJ9fSwiQXV0b1NpemUiOjAsIkZvcmVncm91bmQiOnsiJGlkIjoiMzgyIiwiQ29sb3IiOnsiJGlkIjoiMzgz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4NCIsIkxpbmVDb2xvciI6bnVsbCwiTGluZVdlaWdodCI6MC4wLCJMaW5lVHlwZSI6MCwiUGFyZW50U3R5bGUiOm51bGx9LCJQYXJlbnRTdHlsZSI6eyIkcmVmIjoiODgifX0sIkhvcml6b250YWxDb25uZWN0b3JTdHlsZSI6eyIkaWQiOiIzODUiLCJMaW5lQ29sb3IiOnsiJHJlZiI6Ijk2In0sIkxpbmVXZWlnaHQiOjAuMCwiTGluZVR5cGUiOjAsIlBhcmVudFN0eWxlIjp7IiRyZWYiOiI5NSJ9fSwiVmVydGljYWxDb25uZWN0b3JTdHlsZSI6eyIkaWQiOiIzODY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zODciLCJNYXJnaW4iOnsiJHJlZiI6IjEwMiJ9LCJQYWRkaW5nIjp7IiRyZWYiOiIxMDMifSwiQmFja2dyb3VuZCI6eyIkaWQiOiIzODgiLCJDb2xvciI6eyIkaWQiOiIzODkiLCJBIjoyNTUsIlIiOjk4LCJHIjoxODEsIkIiOjEyM319LCJJc1Zpc2libGUiOnRydWUsIldpZHRoIjowLjAsIkhlaWdodCI6MTYuMCwiQm9yZGVyU3R5bGUiOnsiJGlkIjoiMzkwIiwiTGluZUNvbG9yIjp7IiRpZCI6IjM5MSIsIiR0eXBlIjoiTkxSRS5Db21tb24uRG9tLlNvbGlkQ29sb3JCcnVzaCwgTkxSRS5Db21tb24iLCJDb2xvciI6eyIkaWQiOiIzOTIiLCJBIjoyNTUsIlIiOjI1NSwiRyI6MCwiQiI6MH19LCJMaW5lV2VpZ2h0IjowLjAsIkxpbmVUeXBlIjowLCJQYXJlbnRTdHlsZSI6bnVsbH0sIlBhcmVudFN0eWxlIjp7IiRyZWYiOiIxMDEifX0sIlRpdGxlU3R5bGUiOnsiJGlkIjoiMzkzIiwiRm9udFNldHRpbmdzIjp7IiRpZCI6IjM5NCIsIkZvbnRTaXplIjoxMCwiRm9udE5hbWUiOiJDYWxpYnJpIiwiSXNCb2xkIjp0cnVlLCJJc0l0YWxpYyI6ZmFsc2UsIklzVW5kZXJsaW5lZCI6ZmFsc2UsIlBhcmVudFN0eWxlIjp7IiRyZWYiOiIxMDgifX0sIkF1dG9TaXplIjowLCJGb3JlZ3JvdW5kIjp7IiRpZCI6IjM5NSIsIkNvbG9yIjp7IiRpZCI6IjM5NiIsIkEiOjI1NSwiUiI6NzIsIkciOjE1NCwiQiI6OTd9fSwiTWF4V2lkdGgiOjUxLjExOTQ0OTYxNTQ3ODUxNi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k3IiwiTGluZUNvbG9yIjpudWxsLCJMaW5lV2VpZ2h0IjowLjAsIkxpbmVUeXBlIjowLCJQYXJlbnRTdHlsZSI6bnVsbH0sIlBhcmVudFN0eWxlIjp7IiRyZWYiOiIxMDcifX0sIkRhdGVTdHlsZSI6eyIkaWQiOiIzOTgiLCJGb250U2V0dGluZ3MiOnsiJGlkIjoiMzk5IiwiRm9udFNpemUiOjEwLCJGb250TmFtZSI6IkNhbGlicmkiLCJJc0JvbGQiOmZhbHNlLCJJc0l0YWxpYyI6ZmFsc2UsIklzVW5kZXJsaW5lZCI6ZmFsc2UsIlBhcmVudFN0eWxlIjp7IiRyZWYiOiIxMTUifX0sIkF1dG9TaXplIjowLCJGb3JlZ3JvdW5kIjp7IiRpZCI6IjQwMCIsIkNvbG9yIjp7IiRpZCI6IjQwMS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wMiIsIkxpbmVDb2xvciI6bnVsbCwiTGluZVdlaWdodCI6MC4wLCJMaW5lVHlwZSI6MCwiUGFyZW50U3R5bGUiOm51bGx9LCJQYXJlbnRTdHlsZSI6eyIkcmVmIjoiMTE0In19LCJEYXRlRm9ybWF0Ijp7IiRpZCI6IjQwMyIsIkZvcm1hdFN0cmluZyI6Ik1NTSBkIiwiU2VwYXJhdG9yIjoiLyIsIlVzZUludGVybmF0aW9uYWxEYXRlRm9ybWF0IjpmYWxzZX0sIklzVmlzaWJsZSI6dHJ1ZSwiUGFyZW50U3R5bGUiOnsiJHJlZiI6IjgwIn19LCJJbmRleCI6NSwiSWQiOiJlNmY1YzkxOC1iZGQ2LTQ5YTEtYWM5MS05Y2YyMjQ2OGEyM2IiLCJJbXBvcnRJZCI6bnVsbCwiVGl0bGUiOiJUYXNrIDUgSGVyZSIsIk5vdGUiOm51bGwsIkh5cGVybGluayI6bnVsbCwiSXNDaGFuZ2VkIjpmYWxzZSwiSXNOZXciOnRydWV9XSwiTXNQcm9qZWN0SXRlbXNUcmVlIjp7IiRpZCI6IjQwNCIsIlJvb3QiOnsiSW1wb3J0SWQiOm51bGwsIklzSW1wb3J0ZWQiOmZhbHNlLCJDaGlsZHJlbiI6W119fSwiTWV0YWRhdGEiOnsiJGlkIjoiNDA1In0sIlNldHRpbmdzIjp7IiRpZCI6IjQwNi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nRydWUsIkltcG9ydFR5cGUiOjAsIkZpbGVQYXRoIjpudWxsLCJUaW1lbGluZUltcG9ydGVk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93</Words>
  <Application>Microsoft Office PowerPoint</Application>
  <PresentationFormat>On-screen Show (4:3)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Corbel</vt:lpstr>
      <vt:lpstr>Segoe UI </vt:lpstr>
      <vt:lpstr>Segoe UI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2014-05-08T23:11:10Z</dcterms:created>
  <dcterms:modified xsi:type="dcterms:W3CDTF">2016-11-16T13:23:10Z</dcterms:modified>
</cp:coreProperties>
</file>