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2" r:id="rId4"/>
    <p:sldId id="263" r:id="rId5"/>
    <p:sldId id="271" r:id="rId6"/>
    <p:sldId id="272" r:id="rId7"/>
    <p:sldId id="273" r:id="rId8"/>
    <p:sldId id="26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399AD-24DA-487C-889E-534E429E5592}" type="datetimeFigureOut">
              <a:rPr lang="en-IN" smtClean="0"/>
              <a:pPr/>
              <a:t>11-05-2015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63443-C430-4E44-AE55-1B8B7A2388F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B89F64D-F94C-43C4-AB3C-BDE205C8F6FB}" type="datetime1">
              <a:rPr lang="en-IN" smtClean="0"/>
              <a:pPr/>
              <a:t>11-05-2015</a:t>
            </a:fld>
            <a:endParaRPr lang="en-IN"/>
          </a:p>
        </p:txBody>
      </p:sp>
      <p:sp>
        <p:nvSpPr>
          <p:cNvPr id="5" name="Footer Placeholder 4"/>
          <p:cNvSpPr>
            <a:spLocks noGrp="1"/>
          </p:cNvSpPr>
          <p:nvPr>
            <p:ph type="ftr" sz="quarter" idx="11"/>
          </p:nvPr>
        </p:nvSpPr>
        <p:spPr/>
        <p:txBody>
          <a:bodyPr/>
          <a:lstStyle/>
          <a:p>
            <a:r>
              <a:rPr lang="en-IN" smtClean="0"/>
              <a:t>Company Profile</a:t>
            </a:r>
            <a:endParaRPr lang="en-IN"/>
          </a:p>
        </p:txBody>
      </p:sp>
      <p:sp>
        <p:nvSpPr>
          <p:cNvPr id="6" name="Slide Number Placeholder 5"/>
          <p:cNvSpPr>
            <a:spLocks noGrp="1"/>
          </p:cNvSpPr>
          <p:nvPr>
            <p:ph type="sldNum" sz="quarter" idx="12"/>
          </p:nvPr>
        </p:nvSpPr>
        <p:spPr/>
        <p:txBody>
          <a:bodyPr/>
          <a:lstStyle/>
          <a:p>
            <a:fld id="{4282E079-B418-4DA3-9A69-FA9E27FBD8B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C55F0D-2A73-4A73-818E-D376653C3EFB}" type="datetime1">
              <a:rPr lang="en-IN" smtClean="0"/>
              <a:pPr/>
              <a:t>11-05-2015</a:t>
            </a:fld>
            <a:endParaRPr lang="en-IN"/>
          </a:p>
        </p:txBody>
      </p:sp>
      <p:sp>
        <p:nvSpPr>
          <p:cNvPr id="5" name="Footer Placeholder 4"/>
          <p:cNvSpPr>
            <a:spLocks noGrp="1"/>
          </p:cNvSpPr>
          <p:nvPr>
            <p:ph type="ftr" sz="quarter" idx="11"/>
          </p:nvPr>
        </p:nvSpPr>
        <p:spPr/>
        <p:txBody>
          <a:bodyPr/>
          <a:lstStyle/>
          <a:p>
            <a:r>
              <a:rPr lang="en-IN" smtClean="0"/>
              <a:t>Company Profile</a:t>
            </a:r>
            <a:endParaRPr lang="en-IN"/>
          </a:p>
        </p:txBody>
      </p:sp>
      <p:sp>
        <p:nvSpPr>
          <p:cNvPr id="6" name="Slide Number Placeholder 5"/>
          <p:cNvSpPr>
            <a:spLocks noGrp="1"/>
          </p:cNvSpPr>
          <p:nvPr>
            <p:ph type="sldNum" sz="quarter" idx="12"/>
          </p:nvPr>
        </p:nvSpPr>
        <p:spPr/>
        <p:txBody>
          <a:bodyPr/>
          <a:lstStyle/>
          <a:p>
            <a:fld id="{4282E079-B418-4DA3-9A69-FA9E27FBD8B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849E33-7E7A-41EA-A272-E6F060A84762}" type="datetime1">
              <a:rPr lang="en-IN" smtClean="0"/>
              <a:pPr/>
              <a:t>11-05-2015</a:t>
            </a:fld>
            <a:endParaRPr lang="en-IN"/>
          </a:p>
        </p:txBody>
      </p:sp>
      <p:sp>
        <p:nvSpPr>
          <p:cNvPr id="5" name="Footer Placeholder 4"/>
          <p:cNvSpPr>
            <a:spLocks noGrp="1"/>
          </p:cNvSpPr>
          <p:nvPr>
            <p:ph type="ftr" sz="quarter" idx="11"/>
          </p:nvPr>
        </p:nvSpPr>
        <p:spPr/>
        <p:txBody>
          <a:bodyPr/>
          <a:lstStyle/>
          <a:p>
            <a:r>
              <a:rPr lang="en-IN" smtClean="0"/>
              <a:t>Company Profile</a:t>
            </a:r>
            <a:endParaRPr lang="en-IN"/>
          </a:p>
        </p:txBody>
      </p:sp>
      <p:sp>
        <p:nvSpPr>
          <p:cNvPr id="6" name="Slide Number Placeholder 5"/>
          <p:cNvSpPr>
            <a:spLocks noGrp="1"/>
          </p:cNvSpPr>
          <p:nvPr>
            <p:ph type="sldNum" sz="quarter" idx="12"/>
          </p:nvPr>
        </p:nvSpPr>
        <p:spPr/>
        <p:txBody>
          <a:bodyPr/>
          <a:lstStyle/>
          <a:p>
            <a:fld id="{4282E079-B418-4DA3-9A69-FA9E27FBD8B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412776"/>
          </a:xfrm>
          <a:prstGeom prst="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916BC4-42CE-4FB6-9A4F-B6CEFD15A57A}" type="datetime1">
              <a:rPr lang="en-IN" smtClean="0"/>
              <a:pPr/>
              <a:t>11-05-2015</a:t>
            </a:fld>
            <a:endParaRPr lang="en-IN"/>
          </a:p>
        </p:txBody>
      </p:sp>
      <p:sp>
        <p:nvSpPr>
          <p:cNvPr id="5" name="Footer Placeholder 4"/>
          <p:cNvSpPr>
            <a:spLocks noGrp="1"/>
          </p:cNvSpPr>
          <p:nvPr>
            <p:ph type="ftr" sz="quarter" idx="11"/>
          </p:nvPr>
        </p:nvSpPr>
        <p:spPr/>
        <p:txBody>
          <a:bodyPr/>
          <a:lstStyle/>
          <a:p>
            <a:r>
              <a:rPr lang="en-IN" smtClean="0"/>
              <a:t>Company Profile</a:t>
            </a:r>
            <a:endParaRPr lang="en-IN"/>
          </a:p>
        </p:txBody>
      </p:sp>
      <p:sp>
        <p:nvSpPr>
          <p:cNvPr id="6" name="Slide Number Placeholder 5"/>
          <p:cNvSpPr>
            <a:spLocks noGrp="1"/>
          </p:cNvSpPr>
          <p:nvPr>
            <p:ph type="sldNum" sz="quarter" idx="12"/>
          </p:nvPr>
        </p:nvSpPr>
        <p:spPr/>
        <p:txBody>
          <a:bodyPr/>
          <a:lstStyle/>
          <a:p>
            <a:fld id="{4282E079-B418-4DA3-9A69-FA9E27FBD8B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2338F7-E721-4551-823F-3C191B150015}" type="datetime1">
              <a:rPr lang="en-IN" smtClean="0"/>
              <a:pPr/>
              <a:t>11-05-2015</a:t>
            </a:fld>
            <a:endParaRPr lang="en-IN"/>
          </a:p>
        </p:txBody>
      </p:sp>
      <p:sp>
        <p:nvSpPr>
          <p:cNvPr id="5" name="Footer Placeholder 4"/>
          <p:cNvSpPr>
            <a:spLocks noGrp="1"/>
          </p:cNvSpPr>
          <p:nvPr>
            <p:ph type="ftr" sz="quarter" idx="11"/>
          </p:nvPr>
        </p:nvSpPr>
        <p:spPr/>
        <p:txBody>
          <a:bodyPr/>
          <a:lstStyle/>
          <a:p>
            <a:r>
              <a:rPr lang="en-IN" smtClean="0"/>
              <a:t>Company Profile</a:t>
            </a:r>
            <a:endParaRPr lang="en-IN"/>
          </a:p>
        </p:txBody>
      </p:sp>
      <p:sp>
        <p:nvSpPr>
          <p:cNvPr id="6" name="Slide Number Placeholder 5"/>
          <p:cNvSpPr>
            <a:spLocks noGrp="1"/>
          </p:cNvSpPr>
          <p:nvPr>
            <p:ph type="sldNum" sz="quarter" idx="12"/>
          </p:nvPr>
        </p:nvSpPr>
        <p:spPr/>
        <p:txBody>
          <a:bodyPr/>
          <a:lstStyle/>
          <a:p>
            <a:fld id="{4282E079-B418-4DA3-9A69-FA9E27FBD8B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9144000" cy="1412776"/>
          </a:xfrm>
          <a:prstGeom prst="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83E899C-2B51-4E1E-A81A-9229E0246BC2}" type="datetime1">
              <a:rPr lang="en-IN" smtClean="0"/>
              <a:pPr/>
              <a:t>11-05-2015</a:t>
            </a:fld>
            <a:endParaRPr lang="en-IN"/>
          </a:p>
        </p:txBody>
      </p:sp>
      <p:sp>
        <p:nvSpPr>
          <p:cNvPr id="6" name="Footer Placeholder 5"/>
          <p:cNvSpPr>
            <a:spLocks noGrp="1"/>
          </p:cNvSpPr>
          <p:nvPr>
            <p:ph type="ftr" sz="quarter" idx="11"/>
          </p:nvPr>
        </p:nvSpPr>
        <p:spPr/>
        <p:txBody>
          <a:bodyPr/>
          <a:lstStyle/>
          <a:p>
            <a:r>
              <a:rPr lang="en-IN" smtClean="0"/>
              <a:t>Company Profile</a:t>
            </a:r>
            <a:endParaRPr lang="en-IN"/>
          </a:p>
        </p:txBody>
      </p:sp>
      <p:sp>
        <p:nvSpPr>
          <p:cNvPr id="7" name="Slide Number Placeholder 6"/>
          <p:cNvSpPr>
            <a:spLocks noGrp="1"/>
          </p:cNvSpPr>
          <p:nvPr>
            <p:ph type="sldNum" sz="quarter" idx="12"/>
          </p:nvPr>
        </p:nvSpPr>
        <p:spPr/>
        <p:txBody>
          <a:bodyPr/>
          <a:lstStyle/>
          <a:p>
            <a:fld id="{4282E079-B418-4DA3-9A69-FA9E27FBD8B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0"/>
            <a:ext cx="9144000" cy="1412776"/>
          </a:xfrm>
          <a:prstGeom prst="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CA8AB4B-437E-445D-8670-CD530749B4CA}" type="datetime1">
              <a:rPr lang="en-IN" smtClean="0"/>
              <a:pPr/>
              <a:t>11-05-2015</a:t>
            </a:fld>
            <a:endParaRPr lang="en-IN"/>
          </a:p>
        </p:txBody>
      </p:sp>
      <p:sp>
        <p:nvSpPr>
          <p:cNvPr id="8" name="Footer Placeholder 7"/>
          <p:cNvSpPr>
            <a:spLocks noGrp="1"/>
          </p:cNvSpPr>
          <p:nvPr>
            <p:ph type="ftr" sz="quarter" idx="11"/>
          </p:nvPr>
        </p:nvSpPr>
        <p:spPr/>
        <p:txBody>
          <a:bodyPr/>
          <a:lstStyle/>
          <a:p>
            <a:r>
              <a:rPr lang="en-IN" smtClean="0"/>
              <a:t>Company Profile</a:t>
            </a:r>
            <a:endParaRPr lang="en-IN"/>
          </a:p>
        </p:txBody>
      </p:sp>
      <p:sp>
        <p:nvSpPr>
          <p:cNvPr id="9" name="Slide Number Placeholder 8"/>
          <p:cNvSpPr>
            <a:spLocks noGrp="1"/>
          </p:cNvSpPr>
          <p:nvPr>
            <p:ph type="sldNum" sz="quarter" idx="12"/>
          </p:nvPr>
        </p:nvSpPr>
        <p:spPr/>
        <p:txBody>
          <a:bodyPr/>
          <a:lstStyle/>
          <a:p>
            <a:fld id="{4282E079-B418-4DA3-9A69-FA9E27FBD8B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0"/>
            <a:ext cx="9144000" cy="1412776"/>
          </a:xfrm>
          <a:prstGeom prst="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0D44B5-F063-43A6-BD7D-14DFFBEF501A}" type="datetime1">
              <a:rPr lang="en-IN" smtClean="0"/>
              <a:pPr/>
              <a:t>11-05-2015</a:t>
            </a:fld>
            <a:endParaRPr lang="en-IN"/>
          </a:p>
        </p:txBody>
      </p:sp>
      <p:sp>
        <p:nvSpPr>
          <p:cNvPr id="4" name="Footer Placeholder 3"/>
          <p:cNvSpPr>
            <a:spLocks noGrp="1"/>
          </p:cNvSpPr>
          <p:nvPr>
            <p:ph type="ftr" sz="quarter" idx="11"/>
          </p:nvPr>
        </p:nvSpPr>
        <p:spPr/>
        <p:txBody>
          <a:bodyPr/>
          <a:lstStyle/>
          <a:p>
            <a:r>
              <a:rPr lang="en-IN" smtClean="0"/>
              <a:t>Company Profile</a:t>
            </a:r>
            <a:endParaRPr lang="en-IN"/>
          </a:p>
        </p:txBody>
      </p:sp>
      <p:sp>
        <p:nvSpPr>
          <p:cNvPr id="5" name="Slide Number Placeholder 4"/>
          <p:cNvSpPr>
            <a:spLocks noGrp="1"/>
          </p:cNvSpPr>
          <p:nvPr>
            <p:ph type="sldNum" sz="quarter" idx="12"/>
          </p:nvPr>
        </p:nvSpPr>
        <p:spPr/>
        <p:txBody>
          <a:bodyPr/>
          <a:lstStyle/>
          <a:p>
            <a:fld id="{4282E079-B418-4DA3-9A69-FA9E27FBD8B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41CE5-872A-4BCE-AE49-701F20AB893A}" type="datetime1">
              <a:rPr lang="en-IN" smtClean="0"/>
              <a:pPr/>
              <a:t>11-05-2015</a:t>
            </a:fld>
            <a:endParaRPr lang="en-IN"/>
          </a:p>
        </p:txBody>
      </p:sp>
      <p:sp>
        <p:nvSpPr>
          <p:cNvPr id="3" name="Footer Placeholder 2"/>
          <p:cNvSpPr>
            <a:spLocks noGrp="1"/>
          </p:cNvSpPr>
          <p:nvPr>
            <p:ph type="ftr" sz="quarter" idx="11"/>
          </p:nvPr>
        </p:nvSpPr>
        <p:spPr/>
        <p:txBody>
          <a:bodyPr/>
          <a:lstStyle/>
          <a:p>
            <a:r>
              <a:rPr lang="en-IN" smtClean="0"/>
              <a:t>Company Profile</a:t>
            </a:r>
            <a:endParaRPr lang="en-IN"/>
          </a:p>
        </p:txBody>
      </p:sp>
      <p:sp>
        <p:nvSpPr>
          <p:cNvPr id="4" name="Slide Number Placeholder 3"/>
          <p:cNvSpPr>
            <a:spLocks noGrp="1"/>
          </p:cNvSpPr>
          <p:nvPr>
            <p:ph type="sldNum" sz="quarter" idx="12"/>
          </p:nvPr>
        </p:nvSpPr>
        <p:spPr/>
        <p:txBody>
          <a:bodyPr/>
          <a:lstStyle/>
          <a:p>
            <a:fld id="{4282E079-B418-4DA3-9A69-FA9E27FBD8B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B7BB6-9FA5-4B21-B2F0-128073956C6F}" type="datetime1">
              <a:rPr lang="en-IN" smtClean="0"/>
              <a:pPr/>
              <a:t>11-05-2015</a:t>
            </a:fld>
            <a:endParaRPr lang="en-IN"/>
          </a:p>
        </p:txBody>
      </p:sp>
      <p:sp>
        <p:nvSpPr>
          <p:cNvPr id="6" name="Footer Placeholder 5"/>
          <p:cNvSpPr>
            <a:spLocks noGrp="1"/>
          </p:cNvSpPr>
          <p:nvPr>
            <p:ph type="ftr" sz="quarter" idx="11"/>
          </p:nvPr>
        </p:nvSpPr>
        <p:spPr/>
        <p:txBody>
          <a:bodyPr/>
          <a:lstStyle/>
          <a:p>
            <a:r>
              <a:rPr lang="en-IN" smtClean="0"/>
              <a:t>Company Profile</a:t>
            </a:r>
            <a:endParaRPr lang="en-IN"/>
          </a:p>
        </p:txBody>
      </p:sp>
      <p:sp>
        <p:nvSpPr>
          <p:cNvPr id="7" name="Slide Number Placeholder 6"/>
          <p:cNvSpPr>
            <a:spLocks noGrp="1"/>
          </p:cNvSpPr>
          <p:nvPr>
            <p:ph type="sldNum" sz="quarter" idx="12"/>
          </p:nvPr>
        </p:nvSpPr>
        <p:spPr/>
        <p:txBody>
          <a:bodyPr/>
          <a:lstStyle/>
          <a:p>
            <a:fld id="{4282E079-B418-4DA3-9A69-FA9E27FBD8B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6F825-A5EF-4044-B69D-02AE75CE77AF}" type="datetime1">
              <a:rPr lang="en-IN" smtClean="0"/>
              <a:pPr/>
              <a:t>11-05-2015</a:t>
            </a:fld>
            <a:endParaRPr lang="en-IN"/>
          </a:p>
        </p:txBody>
      </p:sp>
      <p:sp>
        <p:nvSpPr>
          <p:cNvPr id="6" name="Footer Placeholder 5"/>
          <p:cNvSpPr>
            <a:spLocks noGrp="1"/>
          </p:cNvSpPr>
          <p:nvPr>
            <p:ph type="ftr" sz="quarter" idx="11"/>
          </p:nvPr>
        </p:nvSpPr>
        <p:spPr/>
        <p:txBody>
          <a:bodyPr/>
          <a:lstStyle/>
          <a:p>
            <a:r>
              <a:rPr lang="en-IN" smtClean="0"/>
              <a:t>Company Profile</a:t>
            </a:r>
            <a:endParaRPr lang="en-IN"/>
          </a:p>
        </p:txBody>
      </p:sp>
      <p:sp>
        <p:nvSpPr>
          <p:cNvPr id="7" name="Slide Number Placeholder 6"/>
          <p:cNvSpPr>
            <a:spLocks noGrp="1"/>
          </p:cNvSpPr>
          <p:nvPr>
            <p:ph type="sldNum" sz="quarter" idx="12"/>
          </p:nvPr>
        </p:nvSpPr>
        <p:spPr/>
        <p:txBody>
          <a:bodyPr/>
          <a:lstStyle/>
          <a:p>
            <a:fld id="{4282E079-B418-4DA3-9A69-FA9E27FBD8B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1BAE9-A594-4874-9673-2D27E907AA71}" type="datetime1">
              <a:rPr lang="en-IN" smtClean="0"/>
              <a:pPr/>
              <a:t>11-05-2015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Company Profile</a:t>
            </a:r>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2E079-B418-4DA3-9A69-FA9E27FBD8BE}"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653136"/>
            <a:ext cx="7772400" cy="720080"/>
          </a:xfrm>
        </p:spPr>
        <p:txBody>
          <a:bodyPr>
            <a:normAutofit fontScale="90000"/>
          </a:bodyPr>
          <a:lstStyle/>
          <a:p>
            <a:r>
              <a:rPr lang="en-US" dirty="0" smtClean="0"/>
              <a:t>Company Profile</a:t>
            </a:r>
            <a:endParaRPr lang="en-IN" dirty="0"/>
          </a:p>
        </p:txBody>
      </p:sp>
      <p:sp>
        <p:nvSpPr>
          <p:cNvPr id="3" name="Subtitle 2"/>
          <p:cNvSpPr>
            <a:spLocks noGrp="1"/>
          </p:cNvSpPr>
          <p:nvPr>
            <p:ph type="subTitle" idx="1"/>
          </p:nvPr>
        </p:nvSpPr>
        <p:spPr>
          <a:xfrm>
            <a:off x="1371600" y="5470376"/>
            <a:ext cx="6400800" cy="622920"/>
          </a:xfrm>
        </p:spPr>
        <p:txBody>
          <a:bodyPr/>
          <a:lstStyle/>
          <a:p>
            <a:r>
              <a:rPr lang="en-US" dirty="0" smtClean="0"/>
              <a:t>May 2015</a:t>
            </a:r>
            <a:endParaRPr lang="en-IN" dirty="0"/>
          </a:p>
        </p:txBody>
      </p:sp>
      <p:sp>
        <p:nvSpPr>
          <p:cNvPr id="6" name="TextBox 5"/>
          <p:cNvSpPr txBox="1"/>
          <p:nvPr/>
        </p:nvSpPr>
        <p:spPr>
          <a:xfrm>
            <a:off x="2339752" y="2924944"/>
            <a:ext cx="4217373" cy="830997"/>
          </a:xfrm>
          <a:prstGeom prst="rect">
            <a:avLst/>
          </a:prstGeom>
          <a:noFill/>
        </p:spPr>
        <p:txBody>
          <a:bodyPr wrap="none" rtlCol="0">
            <a:spAutoFit/>
          </a:bodyPr>
          <a:lstStyle/>
          <a:p>
            <a:r>
              <a:rPr lang="en-US" sz="2400" dirty="0" smtClean="0">
                <a:solidFill>
                  <a:schemeClr val="bg1"/>
                </a:solidFill>
                <a:latin typeface="Tahoma" pitchFamily="34" charset="0"/>
                <a:ea typeface="Tahoma" pitchFamily="34" charset="0"/>
                <a:cs typeface="Tahoma" pitchFamily="34" charset="0"/>
              </a:rPr>
              <a:t>   Consulting Services (P) Ltd.</a:t>
            </a:r>
            <a:endParaRPr lang="en-IN" sz="2400" dirty="0" smtClean="0">
              <a:solidFill>
                <a:schemeClr val="bg1"/>
              </a:solidFill>
              <a:latin typeface="Tahoma" pitchFamily="34" charset="0"/>
              <a:ea typeface="Tahoma" pitchFamily="34" charset="0"/>
              <a:cs typeface="Tahoma" pitchFamily="34" charset="0"/>
            </a:endParaRPr>
          </a:p>
          <a:p>
            <a:endParaRPr lang="en-IN" sz="2400" dirty="0"/>
          </a:p>
        </p:txBody>
      </p:sp>
      <p:grpSp>
        <p:nvGrpSpPr>
          <p:cNvPr id="12" name="Group 11"/>
          <p:cNvGrpSpPr/>
          <p:nvPr/>
        </p:nvGrpSpPr>
        <p:grpSpPr>
          <a:xfrm>
            <a:off x="0" y="1"/>
            <a:ext cx="9144000" cy="4293096"/>
            <a:chOff x="0" y="1"/>
            <a:chExt cx="9144000" cy="4293096"/>
          </a:xfrm>
        </p:grpSpPr>
        <p:sp>
          <p:nvSpPr>
            <p:cNvPr id="1027" name="Rectangle 3"/>
            <p:cNvSpPr>
              <a:spLocks noChangeArrowheads="1"/>
            </p:cNvSpPr>
            <p:nvPr/>
          </p:nvSpPr>
          <p:spPr bwMode="auto">
            <a:xfrm>
              <a:off x="0" y="1"/>
              <a:ext cx="9144000" cy="4293096"/>
            </a:xfrm>
            <a:prstGeom prst="rect">
              <a:avLst/>
            </a:prstGeom>
            <a:solidFill>
              <a:srgbClr val="622423"/>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b" anchorCtr="0" compatLnSpc="1">
              <a:prstTxWarp prst="textNoShape">
                <a:avLst/>
              </a:prstTxWarp>
            </a:bodyPr>
            <a:lstStyle/>
            <a:p>
              <a:pPr algn="ctr"/>
              <a:r>
                <a:rPr lang="en-US" sz="9600" dirty="0" smtClean="0">
                  <a:solidFill>
                    <a:schemeClr val="bg1"/>
                  </a:solidFill>
                  <a:latin typeface="IrisUPC" pitchFamily="34" charset="-34"/>
                  <a:cs typeface="IrisUPC" pitchFamily="34" charset="-34"/>
                </a:rPr>
                <a:t>S A V N</a:t>
              </a:r>
            </a:p>
            <a:p>
              <a:pPr algn="ctr"/>
              <a:endParaRPr lang="en-US" sz="6600" dirty="0" smtClean="0">
                <a:solidFill>
                  <a:schemeClr val="bg1"/>
                </a:solidFill>
                <a:latin typeface="Bauhaus 93" pitchFamily="82" charset="0"/>
              </a:endParaRPr>
            </a:p>
          </p:txBody>
        </p:sp>
        <p:sp>
          <p:nvSpPr>
            <p:cNvPr id="7" name="Rectangle 6"/>
            <p:cNvSpPr/>
            <p:nvPr/>
          </p:nvSpPr>
          <p:spPr>
            <a:xfrm>
              <a:off x="2987824" y="1772816"/>
              <a:ext cx="648072" cy="11521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779912" y="1772816"/>
              <a:ext cx="648072" cy="11521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572000" y="1772816"/>
              <a:ext cx="648072" cy="11521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364088" y="1772816"/>
              <a:ext cx="648072" cy="11521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TextBox 17"/>
          <p:cNvSpPr txBox="1"/>
          <p:nvPr/>
        </p:nvSpPr>
        <p:spPr>
          <a:xfrm>
            <a:off x="2681766" y="2852936"/>
            <a:ext cx="3690434" cy="646331"/>
          </a:xfrm>
          <a:prstGeom prst="rect">
            <a:avLst/>
          </a:prstGeom>
          <a:noFill/>
        </p:spPr>
        <p:txBody>
          <a:bodyPr wrap="none" rtlCol="0">
            <a:spAutoFit/>
          </a:bodyPr>
          <a:lstStyle/>
          <a:p>
            <a:r>
              <a:rPr lang="en-US" sz="3600" dirty="0" smtClean="0">
                <a:solidFill>
                  <a:schemeClr val="bg1"/>
                </a:solidFill>
                <a:latin typeface="IrisUPC" pitchFamily="34" charset="-34"/>
                <a:cs typeface="IrisUPC" pitchFamily="34" charset="-34"/>
              </a:rPr>
              <a:t>Consulting Services (P) Ltd.</a:t>
            </a:r>
            <a:endParaRPr lang="en-IN" sz="3600" dirty="0">
              <a:solidFill>
                <a:schemeClr val="bg1"/>
              </a:solidFill>
              <a:latin typeface="IrisUPC" pitchFamily="34" charset="-34"/>
              <a:cs typeface="IrisUPC" pitchFamily="34" charset="-34"/>
            </a:endParaRPr>
          </a:p>
        </p:txBody>
      </p:sp>
      <p:sp>
        <p:nvSpPr>
          <p:cNvPr id="19" name="TextBox 18"/>
          <p:cNvSpPr txBox="1"/>
          <p:nvPr/>
        </p:nvSpPr>
        <p:spPr>
          <a:xfrm>
            <a:off x="3347864" y="3429000"/>
            <a:ext cx="2067104" cy="369332"/>
          </a:xfrm>
          <a:prstGeom prst="rect">
            <a:avLst/>
          </a:prstGeom>
          <a:noFill/>
        </p:spPr>
        <p:txBody>
          <a:bodyPr wrap="none" rtlCol="0">
            <a:spAutoFit/>
          </a:bodyPr>
          <a:lstStyle/>
          <a:p>
            <a:r>
              <a:rPr lang="en-US" dirty="0" smtClean="0">
                <a:solidFill>
                  <a:schemeClr val="bg1"/>
                </a:solidFill>
              </a:rPr>
              <a:t>www.savnindia.com</a:t>
            </a:r>
            <a:endParaRPr lang="en-IN" dirty="0">
              <a:solidFill>
                <a:schemeClr val="bg1"/>
              </a:solidFill>
            </a:endParaRPr>
          </a:p>
        </p:txBody>
      </p:sp>
      <p:sp>
        <p:nvSpPr>
          <p:cNvPr id="13" name="Date Placeholder 12"/>
          <p:cNvSpPr>
            <a:spLocks noGrp="1"/>
          </p:cNvSpPr>
          <p:nvPr>
            <p:ph type="dt" sz="half" idx="10"/>
          </p:nvPr>
        </p:nvSpPr>
        <p:spPr/>
        <p:txBody>
          <a:bodyPr/>
          <a:lstStyle/>
          <a:p>
            <a:fld id="{EB8CC1B5-3678-4259-92B2-BDE8AD9834E6}" type="datetime1">
              <a:rPr lang="en-IN" smtClean="0"/>
              <a:pPr/>
              <a:t>11-05-2015</a:t>
            </a:fld>
            <a:endParaRPr lang="en-IN"/>
          </a:p>
        </p:txBody>
      </p:sp>
      <p:sp>
        <p:nvSpPr>
          <p:cNvPr id="14" name="Slide Number Placeholder 13"/>
          <p:cNvSpPr>
            <a:spLocks noGrp="1"/>
          </p:cNvSpPr>
          <p:nvPr>
            <p:ph type="sldNum" sz="quarter" idx="12"/>
          </p:nvPr>
        </p:nvSpPr>
        <p:spPr/>
        <p:txBody>
          <a:bodyPr/>
          <a:lstStyle/>
          <a:p>
            <a:fld id="{4282E079-B418-4DA3-9A69-FA9E27FBD8BE}" type="slidenum">
              <a:rPr lang="en-IN" smtClean="0"/>
              <a:pPr/>
              <a:t>1</a:t>
            </a:fld>
            <a:endParaRPr lang="en-IN"/>
          </a:p>
        </p:txBody>
      </p:sp>
      <p:sp>
        <p:nvSpPr>
          <p:cNvPr id="15" name="Footer Placeholder 14"/>
          <p:cNvSpPr>
            <a:spLocks noGrp="1"/>
          </p:cNvSpPr>
          <p:nvPr>
            <p:ph type="ftr" sz="quarter" idx="11"/>
          </p:nvPr>
        </p:nvSpPr>
        <p:spPr/>
        <p:txBody>
          <a:bodyPr/>
          <a:lstStyle/>
          <a:p>
            <a:r>
              <a:rPr lang="en-IN" smtClean="0"/>
              <a:t>Company Profile</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Presentation</a:t>
            </a:r>
            <a:endParaRPr lang="en-IN" dirty="0"/>
          </a:p>
        </p:txBody>
      </p:sp>
      <p:sp>
        <p:nvSpPr>
          <p:cNvPr id="3" name="Content Placeholder 2"/>
          <p:cNvSpPr>
            <a:spLocks noGrp="1"/>
          </p:cNvSpPr>
          <p:nvPr>
            <p:ph idx="1"/>
          </p:nvPr>
        </p:nvSpPr>
        <p:spPr/>
        <p:txBody>
          <a:bodyPr/>
          <a:lstStyle/>
          <a:p>
            <a:r>
              <a:rPr lang="en-US" dirty="0" smtClean="0"/>
              <a:t>Vision &amp; Mission</a:t>
            </a:r>
          </a:p>
          <a:p>
            <a:r>
              <a:rPr lang="en-US" dirty="0" smtClean="0"/>
              <a:t>Expertise and focus sectors</a:t>
            </a:r>
          </a:p>
          <a:p>
            <a:r>
              <a:rPr lang="en-US" dirty="0" smtClean="0"/>
              <a:t>General Guidelines &amp; Targets </a:t>
            </a:r>
          </a:p>
          <a:p>
            <a:r>
              <a:rPr lang="en-US" dirty="0" smtClean="0"/>
              <a:t>About the Partners &amp; their </a:t>
            </a:r>
            <a:r>
              <a:rPr lang="en-US" dirty="0" smtClean="0"/>
              <a:t>Experience</a:t>
            </a:r>
          </a:p>
          <a:p>
            <a:pPr lvl="1"/>
            <a:r>
              <a:rPr lang="en-US" dirty="0" smtClean="0"/>
              <a:t>(detailed CVs are emailed separately)</a:t>
            </a:r>
            <a:endParaRPr lang="en-US" dirty="0" smtClean="0"/>
          </a:p>
        </p:txBody>
      </p:sp>
      <p:sp>
        <p:nvSpPr>
          <p:cNvPr id="4" name="Date Placeholder 3"/>
          <p:cNvSpPr>
            <a:spLocks noGrp="1"/>
          </p:cNvSpPr>
          <p:nvPr>
            <p:ph type="dt" sz="half" idx="10"/>
          </p:nvPr>
        </p:nvSpPr>
        <p:spPr/>
        <p:txBody>
          <a:bodyPr/>
          <a:lstStyle/>
          <a:p>
            <a:fld id="{382A1D29-492B-434C-923F-ECADB82F7BE2}" type="datetime1">
              <a:rPr lang="en-IN" smtClean="0"/>
              <a:pPr/>
              <a:t>11-05-2015</a:t>
            </a:fld>
            <a:endParaRPr lang="en-IN"/>
          </a:p>
        </p:txBody>
      </p:sp>
      <p:sp>
        <p:nvSpPr>
          <p:cNvPr id="5" name="Slide Number Placeholder 4"/>
          <p:cNvSpPr>
            <a:spLocks noGrp="1"/>
          </p:cNvSpPr>
          <p:nvPr>
            <p:ph type="sldNum" sz="quarter" idx="12"/>
          </p:nvPr>
        </p:nvSpPr>
        <p:spPr/>
        <p:txBody>
          <a:bodyPr/>
          <a:lstStyle/>
          <a:p>
            <a:fld id="{4282E079-B418-4DA3-9A69-FA9E27FBD8BE}" type="slidenum">
              <a:rPr lang="en-IN" smtClean="0"/>
              <a:pPr/>
              <a:t>2</a:t>
            </a:fld>
            <a:endParaRPr lang="en-IN"/>
          </a:p>
        </p:txBody>
      </p:sp>
      <p:sp>
        <p:nvSpPr>
          <p:cNvPr id="6" name="Footer Placeholder 5"/>
          <p:cNvSpPr>
            <a:spLocks noGrp="1"/>
          </p:cNvSpPr>
          <p:nvPr>
            <p:ph type="ftr" sz="quarter" idx="11"/>
          </p:nvPr>
        </p:nvSpPr>
        <p:spPr/>
        <p:txBody>
          <a:bodyPr/>
          <a:lstStyle/>
          <a:p>
            <a:r>
              <a:rPr lang="en-IN" smtClean="0"/>
              <a:t>Company Profile</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Inception &amp; Vision</a:t>
            </a:r>
            <a:endParaRPr lang="en-IN" dirty="0"/>
          </a:p>
        </p:txBody>
      </p:sp>
      <p:sp>
        <p:nvSpPr>
          <p:cNvPr id="3" name="Content Placeholder 2"/>
          <p:cNvSpPr>
            <a:spLocks noGrp="1"/>
          </p:cNvSpPr>
          <p:nvPr>
            <p:ph idx="1"/>
          </p:nvPr>
        </p:nvSpPr>
        <p:spPr/>
        <p:txBody>
          <a:bodyPr>
            <a:normAutofit fontScale="85000" lnSpcReduction="10000"/>
          </a:bodyPr>
          <a:lstStyle/>
          <a:p>
            <a:pPr algn="just" fontAlgn="base"/>
            <a:r>
              <a:rPr lang="en-US" b="1" dirty="0" smtClean="0"/>
              <a:t>SAVN Consulting Services Private Limited </a:t>
            </a:r>
            <a:r>
              <a:rPr lang="en-IN" dirty="0" smtClean="0"/>
              <a:t>is founded to provide Consultancy and Project Management services for design and development of infrastructure projects. Our team of experts comprise highly qualified and experienced professionals having significantly contributed in many important projects in India and Internationally.</a:t>
            </a:r>
          </a:p>
          <a:p>
            <a:endParaRPr lang="en-US" dirty="0" smtClean="0"/>
          </a:p>
          <a:p>
            <a:r>
              <a:rPr lang="en-US" b="1" dirty="0" smtClean="0"/>
              <a:t>Vision</a:t>
            </a:r>
            <a:r>
              <a:rPr lang="en-US" dirty="0" smtClean="0"/>
              <a:t>: To become a niche consulting company which lays supreme importance on local research towards finding solutions for Indian Infrastructure.</a:t>
            </a:r>
          </a:p>
          <a:p>
            <a:pPr lvl="1"/>
            <a:endParaRPr lang="en-US" dirty="0" smtClean="0"/>
          </a:p>
          <a:p>
            <a:endParaRPr lang="en-US" dirty="0" smtClean="0"/>
          </a:p>
          <a:p>
            <a:endParaRPr lang="en-IN" dirty="0"/>
          </a:p>
        </p:txBody>
      </p:sp>
      <p:sp>
        <p:nvSpPr>
          <p:cNvPr id="4" name="Date Placeholder 3"/>
          <p:cNvSpPr>
            <a:spLocks noGrp="1"/>
          </p:cNvSpPr>
          <p:nvPr>
            <p:ph type="dt" sz="half" idx="10"/>
          </p:nvPr>
        </p:nvSpPr>
        <p:spPr/>
        <p:txBody>
          <a:bodyPr/>
          <a:lstStyle/>
          <a:p>
            <a:fld id="{F4C7D69A-C6C5-4C70-8947-4EBD2C6FDAFE}" type="datetime1">
              <a:rPr lang="en-IN" smtClean="0"/>
              <a:pPr/>
              <a:t>11-05-2015</a:t>
            </a:fld>
            <a:endParaRPr lang="en-IN"/>
          </a:p>
        </p:txBody>
      </p:sp>
      <p:sp>
        <p:nvSpPr>
          <p:cNvPr id="5" name="Slide Number Placeholder 4"/>
          <p:cNvSpPr>
            <a:spLocks noGrp="1"/>
          </p:cNvSpPr>
          <p:nvPr>
            <p:ph type="sldNum" sz="quarter" idx="12"/>
          </p:nvPr>
        </p:nvSpPr>
        <p:spPr/>
        <p:txBody>
          <a:bodyPr/>
          <a:lstStyle/>
          <a:p>
            <a:fld id="{4282E079-B418-4DA3-9A69-FA9E27FBD8BE}" type="slidenum">
              <a:rPr lang="en-IN" smtClean="0"/>
              <a:pPr/>
              <a:t>3</a:t>
            </a:fld>
            <a:endParaRPr lang="en-IN"/>
          </a:p>
        </p:txBody>
      </p:sp>
      <p:sp>
        <p:nvSpPr>
          <p:cNvPr id="6" name="Footer Placeholder 5"/>
          <p:cNvSpPr>
            <a:spLocks noGrp="1"/>
          </p:cNvSpPr>
          <p:nvPr>
            <p:ph type="ftr" sz="quarter" idx="11"/>
          </p:nvPr>
        </p:nvSpPr>
        <p:spPr/>
        <p:txBody>
          <a:bodyPr/>
          <a:lstStyle/>
          <a:p>
            <a:r>
              <a:rPr lang="en-IN" smtClean="0"/>
              <a:t>Company Profile</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Expertise and Focus Sector</a:t>
            </a:r>
            <a:endParaRPr lang="en-IN" dirty="0"/>
          </a:p>
        </p:txBody>
      </p:sp>
      <p:sp>
        <p:nvSpPr>
          <p:cNvPr id="3" name="Content Placeholder 2"/>
          <p:cNvSpPr>
            <a:spLocks noGrp="1"/>
          </p:cNvSpPr>
          <p:nvPr>
            <p:ph idx="1"/>
          </p:nvPr>
        </p:nvSpPr>
        <p:spPr/>
        <p:txBody>
          <a:bodyPr>
            <a:normAutofit/>
          </a:bodyPr>
          <a:lstStyle/>
          <a:p>
            <a:r>
              <a:rPr lang="en-US" sz="2700" b="1" dirty="0" smtClean="0"/>
              <a:t>Expertise:</a:t>
            </a:r>
          </a:p>
          <a:p>
            <a:pPr lvl="1"/>
            <a:r>
              <a:rPr lang="en-US" sz="2700" dirty="0" smtClean="0"/>
              <a:t>Urban &amp; Regional Planning</a:t>
            </a:r>
          </a:p>
          <a:p>
            <a:pPr lvl="1"/>
            <a:r>
              <a:rPr lang="en-US" sz="2700" dirty="0" smtClean="0"/>
              <a:t>Architecture &amp; Urban Design</a:t>
            </a:r>
          </a:p>
          <a:p>
            <a:pPr lvl="1"/>
            <a:r>
              <a:rPr lang="en-US" sz="2700" dirty="0" smtClean="0"/>
              <a:t>Civil Engineering works related DPRs </a:t>
            </a:r>
          </a:p>
          <a:p>
            <a:pPr lvl="1"/>
            <a:r>
              <a:rPr lang="en-US" sz="2700" dirty="0" smtClean="0"/>
              <a:t>Project formulation for SMEs and Developers </a:t>
            </a:r>
          </a:p>
          <a:p>
            <a:pPr lvl="1"/>
            <a:r>
              <a:rPr lang="en-US" sz="2700" dirty="0" smtClean="0"/>
              <a:t>Socio-Economic Research and Analysis</a:t>
            </a:r>
          </a:p>
          <a:p>
            <a:r>
              <a:rPr lang="en-US" sz="2700" b="1" dirty="0" smtClean="0"/>
              <a:t>Focus Sectors:</a:t>
            </a:r>
          </a:p>
          <a:p>
            <a:pPr lvl="1"/>
            <a:r>
              <a:rPr lang="en-US" sz="2700" dirty="0" smtClean="0"/>
              <a:t>Urban Planning, Logistics, Tourism, Aviation, Small &amp; Medium Enterprises Setups, Education</a:t>
            </a:r>
          </a:p>
          <a:p>
            <a:pPr lvl="2"/>
            <a:endParaRPr lang="en-US" sz="2700" dirty="0" smtClean="0"/>
          </a:p>
          <a:p>
            <a:pPr lvl="2"/>
            <a:endParaRPr lang="en-US" sz="2700" dirty="0" smtClean="0"/>
          </a:p>
          <a:p>
            <a:pPr lvl="2"/>
            <a:endParaRPr lang="en-IN" sz="2700" dirty="0"/>
          </a:p>
        </p:txBody>
      </p:sp>
      <p:sp>
        <p:nvSpPr>
          <p:cNvPr id="4" name="Date Placeholder 3"/>
          <p:cNvSpPr>
            <a:spLocks noGrp="1"/>
          </p:cNvSpPr>
          <p:nvPr>
            <p:ph type="dt" sz="half" idx="10"/>
          </p:nvPr>
        </p:nvSpPr>
        <p:spPr/>
        <p:txBody>
          <a:bodyPr/>
          <a:lstStyle/>
          <a:p>
            <a:fld id="{E8033E92-A6C7-4EBE-94F2-76CCE61D8F8F}" type="datetime1">
              <a:rPr lang="en-IN" smtClean="0"/>
              <a:pPr/>
              <a:t>11-05-2015</a:t>
            </a:fld>
            <a:endParaRPr lang="en-IN"/>
          </a:p>
        </p:txBody>
      </p:sp>
      <p:sp>
        <p:nvSpPr>
          <p:cNvPr id="5" name="Slide Number Placeholder 4"/>
          <p:cNvSpPr>
            <a:spLocks noGrp="1"/>
          </p:cNvSpPr>
          <p:nvPr>
            <p:ph type="sldNum" sz="quarter" idx="12"/>
          </p:nvPr>
        </p:nvSpPr>
        <p:spPr/>
        <p:txBody>
          <a:bodyPr/>
          <a:lstStyle/>
          <a:p>
            <a:fld id="{4282E079-B418-4DA3-9A69-FA9E27FBD8BE}" type="slidenum">
              <a:rPr lang="en-IN" smtClean="0"/>
              <a:pPr/>
              <a:t>4</a:t>
            </a:fld>
            <a:endParaRPr lang="en-IN"/>
          </a:p>
        </p:txBody>
      </p:sp>
      <p:sp>
        <p:nvSpPr>
          <p:cNvPr id="6" name="Footer Placeholder 5"/>
          <p:cNvSpPr>
            <a:spLocks noGrp="1"/>
          </p:cNvSpPr>
          <p:nvPr>
            <p:ph type="ftr" sz="quarter" idx="11"/>
          </p:nvPr>
        </p:nvSpPr>
        <p:spPr/>
        <p:txBody>
          <a:bodyPr/>
          <a:lstStyle/>
          <a:p>
            <a:r>
              <a:rPr lang="en-IN" smtClean="0"/>
              <a:t>Company Profile</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About the Partners</a:t>
            </a:r>
            <a:endParaRPr lang="en-IN" dirty="0"/>
          </a:p>
        </p:txBody>
      </p:sp>
      <p:pic>
        <p:nvPicPr>
          <p:cNvPr id="10" name="Picture 2" descr="C:\Users\vikash\AppData\Local\Microsoft\Windows\Temporary Internet Files\Content.IE5\7DLDPOGL\20140918_150847.jpg"/>
          <p:cNvPicPr>
            <a:picLocks noChangeAspect="1" noChangeArrowheads="1"/>
          </p:cNvPicPr>
          <p:nvPr/>
        </p:nvPicPr>
        <p:blipFill>
          <a:blip r:embed="rId2" cstate="print">
            <a:clrChange>
              <a:clrFrom>
                <a:srgbClr val="DFD0B1"/>
              </a:clrFrom>
              <a:clrTo>
                <a:srgbClr val="DFD0B1">
                  <a:alpha val="0"/>
                </a:srgbClr>
              </a:clrTo>
            </a:clrChange>
            <a:duotone>
              <a:schemeClr val="accent2">
                <a:shade val="45000"/>
                <a:satMod val="135000"/>
              </a:schemeClr>
              <a:prstClr val="white"/>
            </a:duotone>
            <a:lum bright="10000"/>
          </a:blip>
          <a:srcRect l="12500" r="20863"/>
          <a:stretch>
            <a:fillRect/>
          </a:stretch>
        </p:blipFill>
        <p:spPr bwMode="auto">
          <a:xfrm rot="5400000">
            <a:off x="435938" y="3964662"/>
            <a:ext cx="1791404" cy="1728192"/>
          </a:xfrm>
          <a:prstGeom prst="rect">
            <a:avLst/>
          </a:prstGeom>
          <a:noFill/>
          <a:ln>
            <a:noFill/>
          </a:ln>
        </p:spPr>
      </p:pic>
      <p:sp>
        <p:nvSpPr>
          <p:cNvPr id="11" name="Round Single Corner Rectangle 10"/>
          <p:cNvSpPr/>
          <p:nvPr/>
        </p:nvSpPr>
        <p:spPr>
          <a:xfrm>
            <a:off x="251520" y="5733256"/>
            <a:ext cx="2267744" cy="844780"/>
          </a:xfrm>
          <a:prstGeom prst="round1Rect">
            <a:avLst/>
          </a:prstGeom>
          <a:solidFill>
            <a:schemeClr val="bg1">
              <a:lumMod val="85000"/>
            </a:schemeClr>
          </a:solidFill>
          <a:ln w="9525">
            <a:solidFill>
              <a:schemeClr val="tx1"/>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rPr>
              <a:t>Arun</a:t>
            </a:r>
            <a:r>
              <a:rPr lang="en-US" sz="1600" b="1" dirty="0" smtClean="0">
                <a:solidFill>
                  <a:schemeClr val="tx1"/>
                </a:solidFill>
              </a:rPr>
              <a:t> Kumar Singh</a:t>
            </a:r>
          </a:p>
          <a:p>
            <a:pPr algn="ctr"/>
            <a:r>
              <a:rPr lang="en-US" sz="1600" dirty="0" smtClean="0">
                <a:solidFill>
                  <a:schemeClr val="tx1"/>
                </a:solidFill>
              </a:rPr>
              <a:t>MBA, M. Plan, B.E (Civil)</a:t>
            </a:r>
          </a:p>
        </p:txBody>
      </p:sp>
      <p:sp>
        <p:nvSpPr>
          <p:cNvPr id="12" name="Content Placeholder 2"/>
          <p:cNvSpPr txBox="1">
            <a:spLocks/>
          </p:cNvSpPr>
          <p:nvPr/>
        </p:nvSpPr>
        <p:spPr>
          <a:xfrm>
            <a:off x="2555776" y="4005064"/>
            <a:ext cx="6264696" cy="1944216"/>
          </a:xfrm>
          <a:prstGeom prst="rect">
            <a:avLst/>
          </a:prstGeom>
          <a:ln>
            <a:noFill/>
          </a:ln>
        </p:spPr>
        <p:txBody>
          <a:bodyPr>
            <a:noAutofit/>
          </a:bodyPr>
          <a:lstStyle/>
          <a:p>
            <a:pPr marL="0" marR="0" lvl="4"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Arun</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i="0" u="none" strike="noStrike" kern="1200" cap="none" spc="0" normalizeH="0" noProof="0" dirty="0" smtClean="0">
                <a:ln>
                  <a:noFill/>
                </a:ln>
                <a:solidFill>
                  <a:schemeClr val="tx1"/>
                </a:solidFill>
                <a:effectLst/>
                <a:uLnTx/>
                <a:uFillTx/>
                <a:latin typeface="+mn-lt"/>
                <a:ea typeface="+mn-ea"/>
                <a:cs typeface="+mn-cs"/>
              </a:rPr>
              <a:t> is Civil Engineer –Planner and an </a:t>
            </a:r>
            <a:r>
              <a:rPr kumimoji="0" lang="en-US" sz="2000" i="0" u="none" strike="noStrike" kern="1200" cap="none" spc="0" normalizeH="0" noProof="0" dirty="0" err="1" smtClean="0">
                <a:ln>
                  <a:noFill/>
                </a:ln>
                <a:solidFill>
                  <a:schemeClr val="tx1"/>
                </a:solidFill>
                <a:effectLst/>
                <a:uLnTx/>
                <a:uFillTx/>
                <a:latin typeface="+mn-lt"/>
                <a:ea typeface="+mn-ea"/>
                <a:cs typeface="+mn-cs"/>
              </a:rPr>
              <a:t>alumus</a:t>
            </a:r>
            <a:r>
              <a:rPr kumimoji="0" lang="en-US" sz="2000" i="0" u="none" strike="noStrike" kern="1200" cap="none" spc="0" normalizeH="0" noProof="0" dirty="0" smtClean="0">
                <a:ln>
                  <a:noFill/>
                </a:ln>
                <a:solidFill>
                  <a:schemeClr val="tx1"/>
                </a:solidFill>
                <a:effectLst/>
                <a:uLnTx/>
                <a:uFillTx/>
                <a:latin typeface="+mn-lt"/>
                <a:ea typeface="+mn-ea"/>
                <a:cs typeface="+mn-cs"/>
              </a:rPr>
              <a:t> of CEPT </a:t>
            </a:r>
            <a:r>
              <a:rPr kumimoji="0" lang="en-US" sz="2000" i="0" u="none" strike="noStrike" kern="1200" cap="none" spc="0" normalizeH="0" noProof="0" dirty="0" err="1" smtClean="0">
                <a:ln>
                  <a:noFill/>
                </a:ln>
                <a:solidFill>
                  <a:schemeClr val="tx1"/>
                </a:solidFill>
                <a:effectLst/>
                <a:uLnTx/>
                <a:uFillTx/>
                <a:latin typeface="+mn-lt"/>
                <a:ea typeface="+mn-ea"/>
                <a:cs typeface="+mn-cs"/>
              </a:rPr>
              <a:t>Ahmedabad</a:t>
            </a:r>
            <a:r>
              <a:rPr kumimoji="0" lang="en-US" sz="2000" i="0" u="none" strike="noStrike" kern="1200" cap="none" spc="0" normalizeH="0" noProof="0" dirty="0" smtClean="0">
                <a:ln>
                  <a:noFill/>
                </a:ln>
                <a:solidFill>
                  <a:schemeClr val="tx1"/>
                </a:solidFill>
                <a:effectLst/>
                <a:uLnTx/>
                <a:uFillTx/>
                <a:latin typeface="+mn-lt"/>
                <a:ea typeface="+mn-ea"/>
                <a:cs typeface="+mn-cs"/>
              </a:rPr>
              <a:t> . He has more than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20 years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experience in Master planning and execution of  Community based Urban and Regional Planning projects. </a:t>
            </a:r>
          </a:p>
          <a:p>
            <a:pPr marL="0" marR="0" lvl="4"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Key Projects-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PURA- A PPP rural development pilot by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MoRD</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The SWAJAL project- funded by World Bank (1999-2002), JNNURM DPRs for BSUP.</a:t>
            </a:r>
          </a:p>
          <a:p>
            <a:pPr marL="0" marR="0" lvl="2"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2"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3" name="Picture 12" descr="387e682.jpg"/>
          <p:cNvPicPr>
            <a:picLocks noChangeAspect="1"/>
          </p:cNvPicPr>
          <p:nvPr/>
        </p:nvPicPr>
        <p:blipFill>
          <a:blip r:embed="rId3" cstate="print">
            <a:duotone>
              <a:schemeClr val="accent2">
                <a:shade val="45000"/>
                <a:satMod val="135000"/>
              </a:schemeClr>
              <a:prstClr val="white"/>
            </a:duotone>
          </a:blip>
          <a:srcRect l="6412" r="5849"/>
          <a:stretch>
            <a:fillRect/>
          </a:stretch>
        </p:blipFill>
        <p:spPr>
          <a:xfrm>
            <a:off x="665910" y="1407418"/>
            <a:ext cx="1457818" cy="1661542"/>
          </a:xfrm>
          <a:prstGeom prst="rect">
            <a:avLst/>
          </a:prstGeom>
          <a:ln>
            <a:noFill/>
          </a:ln>
        </p:spPr>
      </p:pic>
      <p:sp>
        <p:nvSpPr>
          <p:cNvPr id="14" name="Round Single Corner Rectangle 13"/>
          <p:cNvSpPr/>
          <p:nvPr/>
        </p:nvSpPr>
        <p:spPr>
          <a:xfrm>
            <a:off x="288032" y="2996952"/>
            <a:ext cx="2195736" cy="844780"/>
          </a:xfrm>
          <a:prstGeom prst="round1Rect">
            <a:avLst/>
          </a:prstGeom>
          <a:solidFill>
            <a:schemeClr val="bg1">
              <a:lumMod val="85000"/>
            </a:schemeClr>
          </a:solidFill>
          <a:ln w="9525">
            <a:solidFill>
              <a:schemeClr val="tx1"/>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Vikash</a:t>
            </a:r>
            <a:r>
              <a:rPr lang="en-US" b="1" dirty="0" smtClean="0">
                <a:solidFill>
                  <a:schemeClr val="tx1"/>
                </a:solidFill>
              </a:rPr>
              <a:t> Chandra</a:t>
            </a:r>
          </a:p>
          <a:p>
            <a:pPr algn="ctr"/>
            <a:r>
              <a:rPr lang="en-US" sz="1600" dirty="0" smtClean="0">
                <a:solidFill>
                  <a:schemeClr val="tx1"/>
                </a:solidFill>
              </a:rPr>
              <a:t>MBA, </a:t>
            </a:r>
            <a:r>
              <a:rPr lang="en-US" sz="1600" dirty="0" err="1" smtClean="0">
                <a:solidFill>
                  <a:schemeClr val="tx1"/>
                </a:solidFill>
              </a:rPr>
              <a:t>M.Arch</a:t>
            </a:r>
            <a:r>
              <a:rPr lang="en-US" sz="1600" dirty="0" smtClean="0">
                <a:solidFill>
                  <a:schemeClr val="tx1"/>
                </a:solidFill>
              </a:rPr>
              <a:t>, </a:t>
            </a:r>
            <a:r>
              <a:rPr lang="en-US" sz="1600" dirty="0" err="1" smtClean="0">
                <a:solidFill>
                  <a:schemeClr val="tx1"/>
                </a:solidFill>
              </a:rPr>
              <a:t>B.Arch</a:t>
            </a:r>
            <a:endParaRPr lang="en-US" sz="1600" dirty="0" smtClean="0">
              <a:solidFill>
                <a:schemeClr val="tx1"/>
              </a:solidFill>
            </a:endParaRPr>
          </a:p>
        </p:txBody>
      </p:sp>
      <p:sp>
        <p:nvSpPr>
          <p:cNvPr id="15" name="Content Placeholder 2"/>
          <p:cNvSpPr txBox="1">
            <a:spLocks/>
          </p:cNvSpPr>
          <p:nvPr/>
        </p:nvSpPr>
        <p:spPr bwMode="auto">
          <a:xfrm>
            <a:off x="2555776" y="1484784"/>
            <a:ext cx="6264696" cy="2304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0" lvl="2" fontAlgn="base">
              <a:spcBef>
                <a:spcPct val="20000"/>
              </a:spcBef>
              <a:spcAft>
                <a:spcPct val="0"/>
              </a:spcAft>
              <a:buClr>
                <a:srgbClr val="FF0000"/>
              </a:buClr>
              <a:defRPr/>
            </a:pPr>
            <a:r>
              <a:rPr lang="en-US" sz="2000" b="1" dirty="0" err="1" smtClean="0"/>
              <a:t>Vikash</a:t>
            </a:r>
            <a:r>
              <a:rPr lang="en-US" sz="2000" b="1" dirty="0" smtClean="0"/>
              <a:t> </a:t>
            </a:r>
            <a:r>
              <a:rPr lang="en-US" sz="2000" dirty="0" smtClean="0"/>
              <a:t>is an alumnus of IIFT, Delhi and CEPT </a:t>
            </a:r>
            <a:r>
              <a:rPr lang="en-US" sz="2000" dirty="0" err="1" smtClean="0"/>
              <a:t>Ahmedabad</a:t>
            </a:r>
            <a:r>
              <a:rPr lang="en-US" sz="2000" dirty="0" smtClean="0"/>
              <a:t> with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15</a:t>
            </a:r>
            <a:r>
              <a:rPr kumimoji="0" lang="en-US" sz="2000" b="1" i="0" u="none" strike="noStrike" kern="1200" cap="none" spc="0" normalizeH="0" noProof="0" dirty="0" smtClean="0">
                <a:ln>
                  <a:noFill/>
                </a:ln>
                <a:solidFill>
                  <a:schemeClr val="tx1"/>
                </a:solidFill>
                <a:effectLst/>
                <a:uLnTx/>
                <a:uFillTx/>
                <a:latin typeface="+mn-lt"/>
                <a:ea typeface="+mn-ea"/>
                <a:cs typeface="+mn-cs"/>
              </a:rPr>
              <a:t>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years </a:t>
            </a:r>
            <a:r>
              <a:rPr kumimoji="0" lang="en-US" sz="2000" i="0" u="none" strike="noStrike" kern="1200" cap="none" spc="0" normalizeH="0" baseline="0" noProof="0" dirty="0" smtClean="0">
                <a:ln>
                  <a:noFill/>
                </a:ln>
                <a:solidFill>
                  <a:schemeClr val="tx1"/>
                </a:solidFill>
                <a:effectLst/>
                <a:uLnTx/>
                <a:uFillTx/>
                <a:latin typeface="+mn-lt"/>
                <a:ea typeface="+mn-ea"/>
                <a:cs typeface="+mn-cs"/>
              </a:rPr>
              <a:t>e</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xperience in Architecture</a:t>
            </a:r>
            <a:r>
              <a:rPr lang="en-US" sz="2000" noProof="0" dirty="0" smtClean="0"/>
              <a:t> &amp;</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Urban Design projects in India, Pakistan and Canada. </a:t>
            </a:r>
          </a:p>
          <a:p>
            <a:pPr marL="0" marR="0" lvl="2" indent="0" algn="l" defTabSz="914400" rtl="0" eaLnBrk="1" fontAlgn="base" latinLnBrk="0" hangingPunct="1">
              <a:lnSpc>
                <a:spcPct val="100000"/>
              </a:lnSpc>
              <a:spcBef>
                <a:spcPct val="20000"/>
              </a:spcBef>
              <a:spcAft>
                <a:spcPct val="0"/>
              </a:spcAft>
              <a:buClr>
                <a:srgbClr val="FF0000"/>
              </a:buClr>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Key Projects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lang="en-US" sz="2000" dirty="0" smtClean="0"/>
              <a:t>Perspective plan for Tehri Lake Area development,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Tourism Master Plan of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Braj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Region; Urban Design of Lea Market, Karachi; Revitalization of the China Town</a:t>
            </a:r>
            <a:r>
              <a:rPr kumimoji="0" lang="en-US" sz="2000" b="0" i="0" u="none" strike="noStrike" kern="1200" cap="none" spc="0" normalizeH="0" noProof="0" dirty="0" smtClean="0">
                <a:ln>
                  <a:noFill/>
                </a:ln>
                <a:solidFill>
                  <a:schemeClr val="tx1"/>
                </a:solidFill>
                <a:effectLst/>
                <a:uLnTx/>
                <a:uFillTx/>
                <a:latin typeface="+mn-lt"/>
                <a:ea typeface="+mn-ea"/>
                <a:cs typeface="+mn-cs"/>
              </a:rPr>
              <a:t> Vancouver, International Airport at </a:t>
            </a:r>
            <a:r>
              <a:rPr lang="en-US" sz="2000" dirty="0" err="1" smtClean="0"/>
              <a:t>K</a:t>
            </a:r>
            <a:r>
              <a:rPr kumimoji="0" lang="en-US" sz="2000" b="0" i="0" u="none" strike="noStrike" kern="1200" cap="none" spc="0" normalizeH="0" noProof="0" dirty="0" err="1" smtClean="0">
                <a:ln>
                  <a:noFill/>
                </a:ln>
                <a:solidFill>
                  <a:schemeClr val="tx1"/>
                </a:solidFill>
                <a:effectLst/>
                <a:uLnTx/>
                <a:uFillTx/>
                <a:latin typeface="+mn-lt"/>
                <a:ea typeface="+mn-ea"/>
                <a:cs typeface="+mn-cs"/>
              </a:rPr>
              <a:t>ushinagar</a:t>
            </a:r>
            <a:r>
              <a:rPr lang="en-US" sz="2000" dirty="0" smtClean="0"/>
              <a:t> etc.</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Date Placeholder 15"/>
          <p:cNvSpPr>
            <a:spLocks noGrp="1"/>
          </p:cNvSpPr>
          <p:nvPr>
            <p:ph type="dt" sz="half" idx="10"/>
          </p:nvPr>
        </p:nvSpPr>
        <p:spPr/>
        <p:txBody>
          <a:bodyPr/>
          <a:lstStyle/>
          <a:p>
            <a:fld id="{5014AE63-1010-4FEB-8D2D-1D8B099B53D8}" type="datetime1">
              <a:rPr lang="en-IN" smtClean="0"/>
              <a:pPr/>
              <a:t>11-05-2015</a:t>
            </a:fld>
            <a:endParaRPr lang="en-IN"/>
          </a:p>
        </p:txBody>
      </p:sp>
      <p:sp>
        <p:nvSpPr>
          <p:cNvPr id="17" name="Slide Number Placeholder 16"/>
          <p:cNvSpPr>
            <a:spLocks noGrp="1"/>
          </p:cNvSpPr>
          <p:nvPr>
            <p:ph type="sldNum" sz="quarter" idx="12"/>
          </p:nvPr>
        </p:nvSpPr>
        <p:spPr/>
        <p:txBody>
          <a:bodyPr/>
          <a:lstStyle/>
          <a:p>
            <a:fld id="{4282E079-B418-4DA3-9A69-FA9E27FBD8BE}" type="slidenum">
              <a:rPr lang="en-IN" smtClean="0"/>
              <a:pPr/>
              <a:t>5</a:t>
            </a:fld>
            <a:endParaRPr lang="en-IN"/>
          </a:p>
        </p:txBody>
      </p:sp>
      <p:sp>
        <p:nvSpPr>
          <p:cNvPr id="18" name="Footer Placeholder 17"/>
          <p:cNvSpPr>
            <a:spLocks noGrp="1"/>
          </p:cNvSpPr>
          <p:nvPr>
            <p:ph type="ftr" sz="quarter" idx="11"/>
          </p:nvPr>
        </p:nvSpPr>
        <p:spPr/>
        <p:txBody>
          <a:bodyPr/>
          <a:lstStyle/>
          <a:p>
            <a:r>
              <a:rPr lang="en-IN" smtClean="0"/>
              <a:t>Company Profile</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Partners</a:t>
            </a:r>
            <a:endParaRPr lang="en-IN" dirty="0"/>
          </a:p>
        </p:txBody>
      </p:sp>
      <p:sp>
        <p:nvSpPr>
          <p:cNvPr id="4" name="Round Single Corner Rectangle 3"/>
          <p:cNvSpPr/>
          <p:nvPr/>
        </p:nvSpPr>
        <p:spPr>
          <a:xfrm>
            <a:off x="323528" y="5589240"/>
            <a:ext cx="2195736" cy="844780"/>
          </a:xfrm>
          <a:prstGeom prst="round1Rect">
            <a:avLst/>
          </a:prstGeom>
          <a:solidFill>
            <a:schemeClr val="bg1">
              <a:lumMod val="85000"/>
            </a:schemeClr>
          </a:solidFill>
          <a:ln w="9525">
            <a:solidFill>
              <a:schemeClr val="tx1"/>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rPr>
              <a:t>Shivam</a:t>
            </a:r>
            <a:r>
              <a:rPr lang="en-US" sz="1600" b="1" dirty="0" smtClean="0">
                <a:solidFill>
                  <a:schemeClr val="tx1"/>
                </a:solidFill>
              </a:rPr>
              <a:t> Shankar Singh</a:t>
            </a:r>
          </a:p>
          <a:p>
            <a:pPr algn="ctr"/>
            <a:r>
              <a:rPr lang="en-US" sz="1600" dirty="0" smtClean="0">
                <a:solidFill>
                  <a:schemeClr val="tx1"/>
                </a:solidFill>
              </a:rPr>
              <a:t>B.A (Economics)</a:t>
            </a:r>
          </a:p>
        </p:txBody>
      </p:sp>
      <p:sp>
        <p:nvSpPr>
          <p:cNvPr id="5" name="Content Placeholder 2"/>
          <p:cNvSpPr txBox="1">
            <a:spLocks/>
          </p:cNvSpPr>
          <p:nvPr/>
        </p:nvSpPr>
        <p:spPr>
          <a:xfrm>
            <a:off x="2555776" y="4005064"/>
            <a:ext cx="6264696" cy="1944216"/>
          </a:xfrm>
          <a:prstGeom prst="rect">
            <a:avLst/>
          </a:prstGeom>
          <a:ln>
            <a:noFill/>
          </a:ln>
        </p:spPr>
        <p:txBody>
          <a:bodyPr>
            <a:noAutofit/>
          </a:bodyPr>
          <a:lstStyle/>
          <a:p>
            <a:pPr marL="0" lvl="4">
              <a:spcBef>
                <a:spcPct val="20000"/>
              </a:spcBef>
              <a:defRPr/>
            </a:pP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Shivam</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i="0" u="none" strike="noStrike" kern="1200" cap="none" spc="0" normalizeH="0" baseline="0" noProof="0" dirty="0" smtClean="0">
                <a:ln>
                  <a:noFill/>
                </a:ln>
                <a:solidFill>
                  <a:schemeClr val="tx1"/>
                </a:solidFill>
                <a:effectLst/>
                <a:uLnTx/>
                <a:uFillTx/>
                <a:latin typeface="+mn-lt"/>
                <a:ea typeface="+mn-ea"/>
                <a:cs typeface="+mn-cs"/>
              </a:rPr>
              <a:t>is a young</a:t>
            </a:r>
            <a:r>
              <a:rPr kumimoji="0" lang="en-US" sz="2000" i="0" u="none" strike="noStrike" kern="1200" cap="none" spc="0" normalizeH="0" noProof="0" dirty="0" smtClean="0">
                <a:ln>
                  <a:noFill/>
                </a:ln>
                <a:solidFill>
                  <a:schemeClr val="tx1"/>
                </a:solidFill>
                <a:effectLst/>
                <a:uLnTx/>
                <a:uFillTx/>
                <a:latin typeface="+mn-lt"/>
                <a:ea typeface="+mn-ea"/>
                <a:cs typeface="+mn-cs"/>
              </a:rPr>
              <a:t> entrepreneur having graduated from the</a:t>
            </a:r>
            <a:r>
              <a:rPr lang="en-IN" sz="2000" dirty="0" smtClean="0"/>
              <a:t> University of Michigan with a major in Economics and a certificate in Program in Entrepreneurship.</a:t>
            </a:r>
          </a:p>
          <a:p>
            <a:pPr marL="0" lvl="4">
              <a:spcBef>
                <a:spcPct val="20000"/>
              </a:spcBef>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Key Projects-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He has exhibited</a:t>
            </a:r>
            <a:r>
              <a:rPr kumimoji="0" lang="en-US" sz="2000" b="0" i="0" u="none" strike="noStrike" kern="1200" cap="none" spc="0" normalizeH="0" noProof="0" dirty="0" smtClean="0">
                <a:ln>
                  <a:noFill/>
                </a:ln>
                <a:solidFill>
                  <a:schemeClr val="tx1"/>
                </a:solidFill>
                <a:effectLst/>
                <a:uLnTx/>
                <a:uFillTx/>
                <a:latin typeface="+mn-lt"/>
                <a:ea typeface="+mn-ea"/>
                <a:cs typeface="+mn-cs"/>
              </a:rPr>
              <a:t> high skills in </a:t>
            </a:r>
            <a:r>
              <a:rPr lang="en-IN" sz="2000" dirty="0" smtClean="0"/>
              <a:t>Programming and Data Structures Statistics and Econometrics, while analysing various government schemes and polices.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2"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2"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Round Single Corner Rectangle 6"/>
          <p:cNvSpPr/>
          <p:nvPr/>
        </p:nvSpPr>
        <p:spPr>
          <a:xfrm>
            <a:off x="288032" y="2996952"/>
            <a:ext cx="2195736" cy="844780"/>
          </a:xfrm>
          <a:prstGeom prst="round1Rect">
            <a:avLst/>
          </a:prstGeom>
          <a:solidFill>
            <a:schemeClr val="bg1">
              <a:lumMod val="85000"/>
            </a:schemeClr>
          </a:solidFill>
          <a:ln w="9525">
            <a:solidFill>
              <a:schemeClr val="tx1"/>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Naveen</a:t>
            </a:r>
            <a:r>
              <a:rPr lang="en-US" b="1" dirty="0" smtClean="0">
                <a:solidFill>
                  <a:schemeClr val="tx1"/>
                </a:solidFill>
              </a:rPr>
              <a:t> Kumar</a:t>
            </a:r>
          </a:p>
          <a:p>
            <a:pPr algn="ctr"/>
            <a:r>
              <a:rPr lang="en-US" sz="1600" dirty="0" smtClean="0">
                <a:solidFill>
                  <a:schemeClr val="tx1"/>
                </a:solidFill>
              </a:rPr>
              <a:t>MBA, B.E (</a:t>
            </a:r>
            <a:r>
              <a:rPr lang="en-US" sz="1600" dirty="0" err="1" smtClean="0">
                <a:solidFill>
                  <a:schemeClr val="tx1"/>
                </a:solidFill>
              </a:rPr>
              <a:t>Civ</a:t>
            </a:r>
            <a:r>
              <a:rPr lang="en-US" sz="1600" dirty="0" smtClean="0">
                <a:solidFill>
                  <a:schemeClr val="tx1"/>
                </a:solidFill>
              </a:rPr>
              <a:t> </a:t>
            </a:r>
            <a:r>
              <a:rPr lang="en-US" sz="1600" dirty="0" err="1" smtClean="0">
                <a:solidFill>
                  <a:schemeClr val="tx1"/>
                </a:solidFill>
              </a:rPr>
              <a:t>il</a:t>
            </a:r>
            <a:r>
              <a:rPr lang="en-US" sz="1600" dirty="0" smtClean="0">
                <a:solidFill>
                  <a:schemeClr val="tx1"/>
                </a:solidFill>
              </a:rPr>
              <a:t>)</a:t>
            </a:r>
          </a:p>
        </p:txBody>
      </p:sp>
      <p:sp>
        <p:nvSpPr>
          <p:cNvPr id="8" name="Content Placeholder 2"/>
          <p:cNvSpPr txBox="1">
            <a:spLocks/>
          </p:cNvSpPr>
          <p:nvPr/>
        </p:nvSpPr>
        <p:spPr bwMode="auto">
          <a:xfrm>
            <a:off x="2555776" y="1340768"/>
            <a:ext cx="6264696" cy="2304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0" marR="0" lvl="2" indent="0" algn="l" defTabSz="914400" rtl="0" eaLnBrk="1" fontAlgn="base" latinLnBrk="0" hangingPunct="1">
              <a:lnSpc>
                <a:spcPct val="100000"/>
              </a:lnSpc>
              <a:spcBef>
                <a:spcPct val="20000"/>
              </a:spcBef>
              <a:spcAft>
                <a:spcPct val="0"/>
              </a:spcAft>
              <a:buClr>
                <a:srgbClr val="FF0000"/>
              </a:buClr>
              <a:buSzTx/>
              <a:buFont typeface="Arial" pitchFamily="34" charset="0"/>
              <a:buNone/>
              <a:tabLst/>
              <a:defRPr/>
            </a:pP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Naveen</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i="0" u="none" strike="noStrike" kern="1200" cap="none" spc="0" normalizeH="0" baseline="0" noProof="0" dirty="0" smtClean="0">
                <a:ln>
                  <a:noFill/>
                </a:ln>
                <a:solidFill>
                  <a:schemeClr val="tx1"/>
                </a:solidFill>
                <a:effectLst/>
                <a:uLnTx/>
                <a:uFillTx/>
                <a:latin typeface="+mn-lt"/>
                <a:ea typeface="+mn-ea"/>
                <a:cs typeface="+mn-cs"/>
              </a:rPr>
              <a:t>is a an alumnus of IIM </a:t>
            </a:r>
            <a:r>
              <a:rPr kumimoji="0" lang="en-US" sz="2000" i="0" u="none" strike="noStrike" kern="1200" cap="none" spc="0" normalizeH="0" baseline="0" noProof="0" dirty="0" err="1" smtClean="0">
                <a:ln>
                  <a:noFill/>
                </a:ln>
                <a:solidFill>
                  <a:schemeClr val="tx1"/>
                </a:solidFill>
                <a:effectLst/>
                <a:uLnTx/>
                <a:uFillTx/>
                <a:latin typeface="+mn-lt"/>
                <a:ea typeface="+mn-ea"/>
                <a:cs typeface="+mn-cs"/>
              </a:rPr>
              <a:t>Ahmedabad</a:t>
            </a:r>
            <a:r>
              <a:rPr kumimoji="0" lang="en-US" sz="2000" i="0" u="none" strike="noStrike" kern="1200" cap="none" spc="0" normalizeH="0" noProof="0" dirty="0" smtClean="0">
                <a:ln>
                  <a:noFill/>
                </a:ln>
                <a:solidFill>
                  <a:schemeClr val="tx1"/>
                </a:solidFill>
                <a:effectLst/>
                <a:uLnTx/>
                <a:uFillTx/>
                <a:latin typeface="+mn-lt"/>
                <a:ea typeface="+mn-ea"/>
                <a:cs typeface="+mn-cs"/>
              </a:rPr>
              <a:t>  and Patna University, with more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15</a:t>
            </a:r>
            <a:r>
              <a:rPr kumimoji="0" lang="en-US" sz="2000" b="1" i="0" u="none" strike="noStrike" kern="1200" cap="none" spc="0" normalizeH="0" noProof="0" dirty="0" smtClean="0">
                <a:ln>
                  <a:noFill/>
                </a:ln>
                <a:solidFill>
                  <a:schemeClr val="tx1"/>
                </a:solidFill>
                <a:effectLst/>
                <a:uLnTx/>
                <a:uFillTx/>
                <a:latin typeface="+mn-lt"/>
                <a:ea typeface="+mn-ea"/>
                <a:cs typeface="+mn-cs"/>
              </a:rPr>
              <a:t>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years </a:t>
            </a:r>
            <a:r>
              <a:rPr kumimoji="0" lang="en-US" sz="2000" i="0" u="none" strike="noStrike" kern="1200" cap="none" spc="0" normalizeH="0" baseline="0" noProof="0" dirty="0" smtClean="0">
                <a:ln>
                  <a:noFill/>
                </a:ln>
                <a:solidFill>
                  <a:schemeClr val="tx1"/>
                </a:solidFill>
                <a:effectLst/>
                <a:uLnTx/>
                <a:uFillTx/>
                <a:latin typeface="+mn-lt"/>
                <a:ea typeface="+mn-ea"/>
                <a:cs typeface="+mn-cs"/>
              </a:rPr>
              <a:t>e</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xperience in developing Logistics,</a:t>
            </a:r>
            <a:r>
              <a:rPr kumimoji="0" lang="en-US" sz="2000" b="0" i="0" u="none" strike="noStrike" kern="1200" cap="none" spc="0" normalizeH="0" noProof="0" dirty="0" smtClean="0">
                <a:ln>
                  <a:noFill/>
                </a:ln>
                <a:solidFill>
                  <a:schemeClr val="tx1"/>
                </a:solidFill>
                <a:effectLst/>
                <a:uLnTx/>
                <a:uFillTx/>
                <a:latin typeface="+mn-lt"/>
                <a:ea typeface="+mn-ea"/>
                <a:cs typeface="+mn-cs"/>
              </a:rPr>
              <a:t> Free trade warehousing,  Solar and hydropower</a:t>
            </a:r>
            <a:r>
              <a:rPr lang="en-US" sz="2000" dirty="0" smtClean="0"/>
              <a:t> projects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0" lvl="2" fontAlgn="base">
              <a:spcBef>
                <a:spcPct val="20000"/>
              </a:spcBef>
              <a:spcAft>
                <a:spcPct val="0"/>
              </a:spcAft>
              <a:buClr>
                <a:srgbClr val="FF0000"/>
              </a:buClr>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Key Projects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Development </a:t>
            </a:r>
            <a:r>
              <a:rPr lang="en-US" sz="2000" dirty="0" smtClean="0"/>
              <a:t>Free Trade Warehousing Zone (FTWZ) in </a:t>
            </a:r>
            <a:r>
              <a:rPr lang="en-US" sz="2000" dirty="0" err="1" smtClean="0"/>
              <a:t>Kandla</a:t>
            </a:r>
            <a:r>
              <a:rPr lang="en-US" sz="2000" dirty="0" smtClean="0"/>
              <a:t>, </a:t>
            </a:r>
            <a:r>
              <a:rPr lang="en-US" sz="2000" dirty="0" err="1" smtClean="0"/>
              <a:t>Haldia</a:t>
            </a:r>
            <a:r>
              <a:rPr lang="en-US" sz="2000" dirty="0" smtClean="0"/>
              <a:t> and Greater </a:t>
            </a:r>
            <a:r>
              <a:rPr lang="en-US" sz="2000" dirty="0" err="1" smtClean="0"/>
              <a:t>Noida</a:t>
            </a:r>
            <a:r>
              <a:rPr lang="en-US" sz="2000" dirty="0" smtClean="0"/>
              <a:t>, Movement of Fertilizers and other cargo on Waterway-I, technical and  commercial viability studies for new hydropower projects</a:t>
            </a:r>
            <a:endParaRPr lang="en-IN" sz="2000" dirty="0" smtClean="0"/>
          </a:p>
          <a:p>
            <a:pPr marL="0" marR="0" lvl="2" indent="0" algn="l" defTabSz="914400" rtl="0" eaLnBrk="1" fontAlgn="base" latinLnBrk="0" hangingPunct="1">
              <a:lnSpc>
                <a:spcPct val="100000"/>
              </a:lnSpc>
              <a:spcBef>
                <a:spcPct val="20000"/>
              </a:spcBef>
              <a:spcAft>
                <a:spcPct val="0"/>
              </a:spcAft>
              <a:buClr>
                <a:srgbClr val="FF0000"/>
              </a:buClr>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8" descr="6 - Passport size picture.jpg"/>
          <p:cNvPicPr>
            <a:picLocks noChangeAspect="1"/>
          </p:cNvPicPr>
          <p:nvPr/>
        </p:nvPicPr>
        <p:blipFill>
          <a:blip r:embed="rId2" cstate="print">
            <a:duotone>
              <a:schemeClr val="accent2">
                <a:shade val="45000"/>
                <a:satMod val="135000"/>
              </a:schemeClr>
              <a:prstClr val="white"/>
            </a:duotone>
          </a:blip>
          <a:srcRect l="5000" t="3982" r="5000" b="18268"/>
          <a:stretch>
            <a:fillRect/>
          </a:stretch>
        </p:blipFill>
        <p:spPr>
          <a:xfrm>
            <a:off x="611560" y="3933056"/>
            <a:ext cx="1512168" cy="1656184"/>
          </a:xfrm>
          <a:prstGeom prst="rect">
            <a:avLst/>
          </a:prstGeom>
        </p:spPr>
      </p:pic>
      <p:sp>
        <p:nvSpPr>
          <p:cNvPr id="10" name="Date Placeholder 9"/>
          <p:cNvSpPr>
            <a:spLocks noGrp="1"/>
          </p:cNvSpPr>
          <p:nvPr>
            <p:ph type="dt" sz="half" idx="10"/>
          </p:nvPr>
        </p:nvSpPr>
        <p:spPr/>
        <p:txBody>
          <a:bodyPr/>
          <a:lstStyle/>
          <a:p>
            <a:fld id="{58C42625-5733-46F2-9EAC-095753735029}" type="datetime1">
              <a:rPr lang="en-IN" smtClean="0"/>
              <a:pPr/>
              <a:t>11-05-2015</a:t>
            </a:fld>
            <a:endParaRPr lang="en-IN"/>
          </a:p>
        </p:txBody>
      </p:sp>
      <p:sp>
        <p:nvSpPr>
          <p:cNvPr id="11" name="Slide Number Placeholder 10"/>
          <p:cNvSpPr>
            <a:spLocks noGrp="1"/>
          </p:cNvSpPr>
          <p:nvPr>
            <p:ph type="sldNum" sz="quarter" idx="12"/>
          </p:nvPr>
        </p:nvSpPr>
        <p:spPr/>
        <p:txBody>
          <a:bodyPr/>
          <a:lstStyle/>
          <a:p>
            <a:fld id="{4282E079-B418-4DA3-9A69-FA9E27FBD8BE}" type="slidenum">
              <a:rPr lang="en-IN" smtClean="0"/>
              <a:pPr/>
              <a:t>6</a:t>
            </a:fld>
            <a:endParaRPr lang="en-IN"/>
          </a:p>
        </p:txBody>
      </p:sp>
      <p:sp>
        <p:nvSpPr>
          <p:cNvPr id="12" name="Footer Placeholder 11"/>
          <p:cNvSpPr>
            <a:spLocks noGrp="1"/>
          </p:cNvSpPr>
          <p:nvPr>
            <p:ph type="ftr" sz="quarter" idx="11"/>
          </p:nvPr>
        </p:nvSpPr>
        <p:spPr/>
        <p:txBody>
          <a:bodyPr/>
          <a:lstStyle/>
          <a:p>
            <a:r>
              <a:rPr lang="en-IN" smtClean="0"/>
              <a:t>Company Profile</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Consulting Services offered</a:t>
            </a:r>
            <a:endParaRPr lang="en-IN" dirty="0"/>
          </a:p>
        </p:txBody>
      </p:sp>
      <p:sp>
        <p:nvSpPr>
          <p:cNvPr id="4" name="Date Placeholder 3"/>
          <p:cNvSpPr>
            <a:spLocks noGrp="1"/>
          </p:cNvSpPr>
          <p:nvPr>
            <p:ph type="dt" sz="half" idx="10"/>
          </p:nvPr>
        </p:nvSpPr>
        <p:spPr/>
        <p:txBody>
          <a:bodyPr/>
          <a:lstStyle/>
          <a:p>
            <a:fld id="{71916BC4-42CE-4FB6-9A4F-B6CEFD15A57A}" type="datetime1">
              <a:rPr lang="en-IN" smtClean="0"/>
              <a:pPr/>
              <a:t>11-05-2015</a:t>
            </a:fld>
            <a:endParaRPr lang="en-IN"/>
          </a:p>
        </p:txBody>
      </p:sp>
      <p:sp>
        <p:nvSpPr>
          <p:cNvPr id="5" name="Footer Placeholder 4"/>
          <p:cNvSpPr>
            <a:spLocks noGrp="1"/>
          </p:cNvSpPr>
          <p:nvPr>
            <p:ph type="ftr" sz="quarter" idx="11"/>
          </p:nvPr>
        </p:nvSpPr>
        <p:spPr/>
        <p:txBody>
          <a:bodyPr/>
          <a:lstStyle/>
          <a:p>
            <a:r>
              <a:rPr lang="en-IN" smtClean="0"/>
              <a:t>Company Profile</a:t>
            </a:r>
            <a:endParaRPr lang="en-IN"/>
          </a:p>
        </p:txBody>
      </p:sp>
      <p:sp>
        <p:nvSpPr>
          <p:cNvPr id="6" name="Slide Number Placeholder 5"/>
          <p:cNvSpPr>
            <a:spLocks noGrp="1"/>
          </p:cNvSpPr>
          <p:nvPr>
            <p:ph type="sldNum" sz="quarter" idx="12"/>
          </p:nvPr>
        </p:nvSpPr>
        <p:spPr/>
        <p:txBody>
          <a:bodyPr/>
          <a:lstStyle/>
          <a:p>
            <a:fld id="{4282E079-B418-4DA3-9A69-FA9E27FBD8BE}" type="slidenum">
              <a:rPr lang="en-IN" smtClean="0"/>
              <a:pPr/>
              <a:t>7</a:t>
            </a:fld>
            <a:endParaRPr lang="en-IN"/>
          </a:p>
        </p:txBody>
      </p:sp>
      <p:grpSp>
        <p:nvGrpSpPr>
          <p:cNvPr id="8" name="Group 32"/>
          <p:cNvGrpSpPr>
            <a:grpSpLocks/>
          </p:cNvGrpSpPr>
          <p:nvPr/>
        </p:nvGrpSpPr>
        <p:grpSpPr bwMode="auto">
          <a:xfrm>
            <a:off x="4355976" y="1944934"/>
            <a:ext cx="2448272" cy="2132137"/>
            <a:chOff x="3504" y="1344"/>
            <a:chExt cx="1152" cy="1007"/>
          </a:xfrm>
        </p:grpSpPr>
        <p:sp>
          <p:nvSpPr>
            <p:cNvPr id="9" name="Oval 18"/>
            <p:cNvSpPr>
              <a:spLocks noChangeArrowheads="1"/>
            </p:cNvSpPr>
            <p:nvPr/>
          </p:nvSpPr>
          <p:spPr bwMode="auto">
            <a:xfrm>
              <a:off x="3552" y="1344"/>
              <a:ext cx="1008" cy="1007"/>
            </a:xfrm>
            <a:prstGeom prst="ellipse">
              <a:avLst/>
            </a:prstGeom>
            <a:solidFill>
              <a:srgbClr val="631B33">
                <a:alpha val="8392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700">
                <a:solidFill>
                  <a:schemeClr val="bg1"/>
                </a:solidFill>
                <a:latin typeface="Calibri" pitchFamily="34" charset="0"/>
              </a:endParaRPr>
            </a:p>
          </p:txBody>
        </p:sp>
        <p:sp>
          <p:nvSpPr>
            <p:cNvPr id="10" name="Text Box 8"/>
            <p:cNvSpPr txBox="1">
              <a:spLocks noChangeArrowheads="1"/>
            </p:cNvSpPr>
            <p:nvPr/>
          </p:nvSpPr>
          <p:spPr bwMode="auto">
            <a:xfrm>
              <a:off x="3504" y="1592"/>
              <a:ext cx="1152" cy="5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ea typeface="ＭＳ Ｐゴシック" pitchFamily="34" charset="-128"/>
                </a:defRPr>
              </a:lvl1pPr>
              <a:lvl2pPr marL="37931725" indent="-37474525">
                <a:defRPr sz="2400" baseline="-25000">
                  <a:solidFill>
                    <a:schemeClr val="tx1"/>
                  </a:solidFill>
                  <a:latin typeface="Arial" pitchFamily="34" charset="0"/>
                  <a:ea typeface="ＭＳ Ｐゴシック" pitchFamily="34" charset="-128"/>
                </a:defRPr>
              </a:lvl2pPr>
              <a:lvl3pPr>
                <a:defRPr sz="2400" baseline="-25000">
                  <a:solidFill>
                    <a:schemeClr val="tx1"/>
                  </a:solidFill>
                  <a:latin typeface="Arial" pitchFamily="34" charset="0"/>
                  <a:ea typeface="ＭＳ Ｐゴシック" pitchFamily="34" charset="-128"/>
                </a:defRPr>
              </a:lvl3pPr>
              <a:lvl4pPr>
                <a:defRPr sz="2400" baseline="-25000">
                  <a:solidFill>
                    <a:schemeClr val="tx1"/>
                  </a:solidFill>
                  <a:latin typeface="Arial" pitchFamily="34" charset="0"/>
                  <a:ea typeface="ＭＳ Ｐゴシック" pitchFamily="34" charset="-128"/>
                </a:defRPr>
              </a:lvl4pPr>
              <a:lvl5pPr>
                <a:defRPr sz="2400" baseline="-25000">
                  <a:solidFill>
                    <a:schemeClr val="tx1"/>
                  </a:solidFill>
                  <a:latin typeface="Arial" pitchFamily="34" charset="0"/>
                  <a:ea typeface="ＭＳ Ｐゴシック" pitchFamily="34" charset="-128"/>
                </a:defRPr>
              </a:lvl5pPr>
              <a:lvl6pPr marL="457200" fontAlgn="base">
                <a:spcBef>
                  <a:spcPct val="0"/>
                </a:spcBef>
                <a:spcAft>
                  <a:spcPct val="0"/>
                </a:spcAft>
                <a:defRPr sz="2400" baseline="-25000">
                  <a:solidFill>
                    <a:schemeClr val="tx1"/>
                  </a:solidFill>
                  <a:latin typeface="Arial" pitchFamily="34" charset="0"/>
                  <a:ea typeface="ＭＳ Ｐゴシック" pitchFamily="34" charset="-128"/>
                </a:defRPr>
              </a:lvl6pPr>
              <a:lvl7pPr marL="914400" fontAlgn="base">
                <a:spcBef>
                  <a:spcPct val="0"/>
                </a:spcBef>
                <a:spcAft>
                  <a:spcPct val="0"/>
                </a:spcAft>
                <a:defRPr sz="2400" baseline="-25000">
                  <a:solidFill>
                    <a:schemeClr val="tx1"/>
                  </a:solidFill>
                  <a:latin typeface="Arial" pitchFamily="34" charset="0"/>
                  <a:ea typeface="ＭＳ Ｐゴシック" pitchFamily="34" charset="-128"/>
                </a:defRPr>
              </a:lvl7pPr>
              <a:lvl8pPr marL="1371600" fontAlgn="base">
                <a:spcBef>
                  <a:spcPct val="0"/>
                </a:spcBef>
                <a:spcAft>
                  <a:spcPct val="0"/>
                </a:spcAft>
                <a:defRPr sz="2400" baseline="-25000">
                  <a:solidFill>
                    <a:schemeClr val="tx1"/>
                  </a:solidFill>
                  <a:latin typeface="Arial" pitchFamily="34" charset="0"/>
                  <a:ea typeface="ＭＳ Ｐゴシック" pitchFamily="34" charset="-128"/>
                </a:defRPr>
              </a:lvl8pPr>
              <a:lvl9pPr marL="1828800" fontAlgn="base">
                <a:spcBef>
                  <a:spcPct val="0"/>
                </a:spcBef>
                <a:spcAft>
                  <a:spcPct val="0"/>
                </a:spcAft>
                <a:defRPr sz="2400" baseline="-25000">
                  <a:solidFill>
                    <a:schemeClr val="tx1"/>
                  </a:solidFill>
                  <a:latin typeface="Arial" pitchFamily="34" charset="0"/>
                  <a:ea typeface="ＭＳ Ｐゴシック" pitchFamily="34" charset="-128"/>
                </a:defRPr>
              </a:lvl9pPr>
            </a:lstStyle>
            <a:p>
              <a:pPr algn="ctr">
                <a:spcBef>
                  <a:spcPct val="50000"/>
                </a:spcBef>
              </a:pPr>
              <a:r>
                <a:rPr lang="en-US" sz="2000" b="1" baseline="0" dirty="0" smtClean="0">
                  <a:solidFill>
                    <a:schemeClr val="bg1"/>
                  </a:solidFill>
                  <a:latin typeface="Calibri" pitchFamily="34" charset="0"/>
                </a:rPr>
                <a:t>Detailed Architectural drawings</a:t>
              </a:r>
              <a:endParaRPr lang="en-US" sz="2000" b="1" baseline="0" dirty="0">
                <a:latin typeface="Calibri" pitchFamily="34" charset="0"/>
              </a:endParaRPr>
            </a:p>
          </p:txBody>
        </p:sp>
      </p:grpSp>
      <p:grpSp>
        <p:nvGrpSpPr>
          <p:cNvPr id="11" name="Group 34"/>
          <p:cNvGrpSpPr>
            <a:grpSpLocks/>
          </p:cNvGrpSpPr>
          <p:nvPr/>
        </p:nvGrpSpPr>
        <p:grpSpPr bwMode="auto">
          <a:xfrm>
            <a:off x="6228184" y="4221088"/>
            <a:ext cx="2376264" cy="2088232"/>
            <a:chOff x="4011" y="2064"/>
            <a:chExt cx="1152" cy="1007"/>
          </a:xfrm>
        </p:grpSpPr>
        <p:sp>
          <p:nvSpPr>
            <p:cNvPr id="12" name="Oval 18"/>
            <p:cNvSpPr>
              <a:spLocks noChangeArrowheads="1"/>
            </p:cNvSpPr>
            <p:nvPr/>
          </p:nvSpPr>
          <p:spPr bwMode="auto">
            <a:xfrm>
              <a:off x="4080" y="2064"/>
              <a:ext cx="1008" cy="1007"/>
            </a:xfrm>
            <a:prstGeom prst="ellipse">
              <a:avLst/>
            </a:prstGeom>
            <a:solidFill>
              <a:srgbClr val="39B2DC">
                <a:alpha val="78822"/>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700">
                <a:solidFill>
                  <a:schemeClr val="bg1"/>
                </a:solidFill>
                <a:latin typeface="Calibri" pitchFamily="34" charset="0"/>
              </a:endParaRPr>
            </a:p>
          </p:txBody>
        </p:sp>
        <p:sp>
          <p:nvSpPr>
            <p:cNvPr id="13" name="Text Box 13"/>
            <p:cNvSpPr txBox="1">
              <a:spLocks noChangeArrowheads="1"/>
            </p:cNvSpPr>
            <p:nvPr/>
          </p:nvSpPr>
          <p:spPr bwMode="auto">
            <a:xfrm>
              <a:off x="4011" y="2294"/>
              <a:ext cx="1152" cy="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ea typeface="ＭＳ Ｐゴシック" pitchFamily="34" charset="-128"/>
                </a:defRPr>
              </a:lvl1pPr>
              <a:lvl2pPr marL="37931725" indent="-37474525">
                <a:defRPr sz="2400" baseline="-25000">
                  <a:solidFill>
                    <a:schemeClr val="tx1"/>
                  </a:solidFill>
                  <a:latin typeface="Arial" pitchFamily="34" charset="0"/>
                  <a:ea typeface="ＭＳ Ｐゴシック" pitchFamily="34" charset="-128"/>
                </a:defRPr>
              </a:lvl2pPr>
              <a:lvl3pPr>
                <a:defRPr sz="2400" baseline="-25000">
                  <a:solidFill>
                    <a:schemeClr val="tx1"/>
                  </a:solidFill>
                  <a:latin typeface="Arial" pitchFamily="34" charset="0"/>
                  <a:ea typeface="ＭＳ Ｐゴシック" pitchFamily="34" charset="-128"/>
                </a:defRPr>
              </a:lvl3pPr>
              <a:lvl4pPr>
                <a:defRPr sz="2400" baseline="-25000">
                  <a:solidFill>
                    <a:schemeClr val="tx1"/>
                  </a:solidFill>
                  <a:latin typeface="Arial" pitchFamily="34" charset="0"/>
                  <a:ea typeface="ＭＳ Ｐゴシック" pitchFamily="34" charset="-128"/>
                </a:defRPr>
              </a:lvl4pPr>
              <a:lvl5pPr>
                <a:defRPr sz="2400" baseline="-25000">
                  <a:solidFill>
                    <a:schemeClr val="tx1"/>
                  </a:solidFill>
                  <a:latin typeface="Arial" pitchFamily="34" charset="0"/>
                  <a:ea typeface="ＭＳ Ｐゴシック" pitchFamily="34" charset="-128"/>
                </a:defRPr>
              </a:lvl5pPr>
              <a:lvl6pPr marL="457200" fontAlgn="base">
                <a:spcBef>
                  <a:spcPct val="0"/>
                </a:spcBef>
                <a:spcAft>
                  <a:spcPct val="0"/>
                </a:spcAft>
                <a:defRPr sz="2400" baseline="-25000">
                  <a:solidFill>
                    <a:schemeClr val="tx1"/>
                  </a:solidFill>
                  <a:latin typeface="Arial" pitchFamily="34" charset="0"/>
                  <a:ea typeface="ＭＳ Ｐゴシック" pitchFamily="34" charset="-128"/>
                </a:defRPr>
              </a:lvl6pPr>
              <a:lvl7pPr marL="914400" fontAlgn="base">
                <a:spcBef>
                  <a:spcPct val="0"/>
                </a:spcBef>
                <a:spcAft>
                  <a:spcPct val="0"/>
                </a:spcAft>
                <a:defRPr sz="2400" baseline="-25000">
                  <a:solidFill>
                    <a:schemeClr val="tx1"/>
                  </a:solidFill>
                  <a:latin typeface="Arial" pitchFamily="34" charset="0"/>
                  <a:ea typeface="ＭＳ Ｐゴシック" pitchFamily="34" charset="-128"/>
                </a:defRPr>
              </a:lvl7pPr>
              <a:lvl8pPr marL="1371600" fontAlgn="base">
                <a:spcBef>
                  <a:spcPct val="0"/>
                </a:spcBef>
                <a:spcAft>
                  <a:spcPct val="0"/>
                </a:spcAft>
                <a:defRPr sz="2400" baseline="-25000">
                  <a:solidFill>
                    <a:schemeClr val="tx1"/>
                  </a:solidFill>
                  <a:latin typeface="Arial" pitchFamily="34" charset="0"/>
                  <a:ea typeface="ＭＳ Ｐゴシック" pitchFamily="34" charset="-128"/>
                </a:defRPr>
              </a:lvl8pPr>
              <a:lvl9pPr marL="1828800" fontAlgn="base">
                <a:spcBef>
                  <a:spcPct val="0"/>
                </a:spcBef>
                <a:spcAft>
                  <a:spcPct val="0"/>
                </a:spcAft>
                <a:defRPr sz="2400" baseline="-25000">
                  <a:solidFill>
                    <a:schemeClr val="tx1"/>
                  </a:solidFill>
                  <a:latin typeface="Arial" pitchFamily="34" charset="0"/>
                  <a:ea typeface="ＭＳ Ｐゴシック" pitchFamily="34" charset="-128"/>
                </a:defRPr>
              </a:lvl9pPr>
            </a:lstStyle>
            <a:p>
              <a:pPr algn="ctr">
                <a:spcBef>
                  <a:spcPct val="50000"/>
                </a:spcBef>
              </a:pPr>
              <a:r>
                <a:rPr lang="en-US" sz="2000" b="1" baseline="0" dirty="0" smtClean="0">
                  <a:solidFill>
                    <a:schemeClr val="bg1"/>
                  </a:solidFill>
                  <a:latin typeface="Calibri" pitchFamily="34" charset="0"/>
                </a:rPr>
                <a:t>Getting  project sanctions under Government schemes</a:t>
              </a:r>
              <a:endParaRPr lang="en-US" sz="2000" b="1" baseline="0" dirty="0">
                <a:latin typeface="Calibri" pitchFamily="34" charset="0"/>
              </a:endParaRPr>
            </a:p>
          </p:txBody>
        </p:sp>
      </p:grpSp>
      <p:grpSp>
        <p:nvGrpSpPr>
          <p:cNvPr id="14" name="Group 33"/>
          <p:cNvGrpSpPr>
            <a:grpSpLocks/>
          </p:cNvGrpSpPr>
          <p:nvPr/>
        </p:nvGrpSpPr>
        <p:grpSpPr bwMode="auto">
          <a:xfrm>
            <a:off x="6313115" y="1988840"/>
            <a:ext cx="2219325" cy="1938337"/>
            <a:chOff x="3980" y="672"/>
            <a:chExt cx="1152" cy="1006"/>
          </a:xfrm>
        </p:grpSpPr>
        <p:sp>
          <p:nvSpPr>
            <p:cNvPr id="15" name="Oval 18"/>
            <p:cNvSpPr>
              <a:spLocks noChangeArrowheads="1"/>
            </p:cNvSpPr>
            <p:nvPr/>
          </p:nvSpPr>
          <p:spPr bwMode="auto">
            <a:xfrm>
              <a:off x="4032" y="672"/>
              <a:ext cx="1008" cy="1006"/>
            </a:xfrm>
            <a:prstGeom prst="ellipse">
              <a:avLst/>
            </a:prstGeom>
            <a:solidFill>
              <a:srgbClr val="2C5B75">
                <a:alpha val="7215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900">
                <a:solidFill>
                  <a:schemeClr val="bg1"/>
                </a:solidFill>
                <a:latin typeface="Calibri" pitchFamily="34" charset="0"/>
              </a:endParaRPr>
            </a:p>
          </p:txBody>
        </p:sp>
        <p:sp>
          <p:nvSpPr>
            <p:cNvPr id="16" name="Text Box 15"/>
            <p:cNvSpPr txBox="1">
              <a:spLocks noChangeArrowheads="1"/>
            </p:cNvSpPr>
            <p:nvPr/>
          </p:nvSpPr>
          <p:spPr bwMode="auto">
            <a:xfrm>
              <a:off x="3980" y="845"/>
              <a:ext cx="1152" cy="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ea typeface="ＭＳ Ｐゴシック" pitchFamily="34" charset="-128"/>
                </a:defRPr>
              </a:lvl1pPr>
              <a:lvl2pPr marL="37931725" indent="-37474525">
                <a:defRPr sz="2400" baseline="-25000">
                  <a:solidFill>
                    <a:schemeClr val="tx1"/>
                  </a:solidFill>
                  <a:latin typeface="Arial" pitchFamily="34" charset="0"/>
                  <a:ea typeface="ＭＳ Ｐゴシック" pitchFamily="34" charset="-128"/>
                </a:defRPr>
              </a:lvl2pPr>
              <a:lvl3pPr>
                <a:defRPr sz="2400" baseline="-25000">
                  <a:solidFill>
                    <a:schemeClr val="tx1"/>
                  </a:solidFill>
                  <a:latin typeface="Arial" pitchFamily="34" charset="0"/>
                  <a:ea typeface="ＭＳ Ｐゴシック" pitchFamily="34" charset="-128"/>
                </a:defRPr>
              </a:lvl3pPr>
              <a:lvl4pPr>
                <a:defRPr sz="2400" baseline="-25000">
                  <a:solidFill>
                    <a:schemeClr val="tx1"/>
                  </a:solidFill>
                  <a:latin typeface="Arial" pitchFamily="34" charset="0"/>
                  <a:ea typeface="ＭＳ Ｐゴシック" pitchFamily="34" charset="-128"/>
                </a:defRPr>
              </a:lvl4pPr>
              <a:lvl5pPr>
                <a:defRPr sz="2400" baseline="-25000">
                  <a:solidFill>
                    <a:schemeClr val="tx1"/>
                  </a:solidFill>
                  <a:latin typeface="Arial" pitchFamily="34" charset="0"/>
                  <a:ea typeface="ＭＳ Ｐゴシック" pitchFamily="34" charset="-128"/>
                </a:defRPr>
              </a:lvl5pPr>
              <a:lvl6pPr marL="457200" fontAlgn="base">
                <a:spcBef>
                  <a:spcPct val="0"/>
                </a:spcBef>
                <a:spcAft>
                  <a:spcPct val="0"/>
                </a:spcAft>
                <a:defRPr sz="2400" baseline="-25000">
                  <a:solidFill>
                    <a:schemeClr val="tx1"/>
                  </a:solidFill>
                  <a:latin typeface="Arial" pitchFamily="34" charset="0"/>
                  <a:ea typeface="ＭＳ Ｐゴシック" pitchFamily="34" charset="-128"/>
                </a:defRPr>
              </a:lvl6pPr>
              <a:lvl7pPr marL="914400" fontAlgn="base">
                <a:spcBef>
                  <a:spcPct val="0"/>
                </a:spcBef>
                <a:spcAft>
                  <a:spcPct val="0"/>
                </a:spcAft>
                <a:defRPr sz="2400" baseline="-25000">
                  <a:solidFill>
                    <a:schemeClr val="tx1"/>
                  </a:solidFill>
                  <a:latin typeface="Arial" pitchFamily="34" charset="0"/>
                  <a:ea typeface="ＭＳ Ｐゴシック" pitchFamily="34" charset="-128"/>
                </a:defRPr>
              </a:lvl7pPr>
              <a:lvl8pPr marL="1371600" fontAlgn="base">
                <a:spcBef>
                  <a:spcPct val="0"/>
                </a:spcBef>
                <a:spcAft>
                  <a:spcPct val="0"/>
                </a:spcAft>
                <a:defRPr sz="2400" baseline="-25000">
                  <a:solidFill>
                    <a:schemeClr val="tx1"/>
                  </a:solidFill>
                  <a:latin typeface="Arial" pitchFamily="34" charset="0"/>
                  <a:ea typeface="ＭＳ Ｐゴシック" pitchFamily="34" charset="-128"/>
                </a:defRPr>
              </a:lvl8pPr>
              <a:lvl9pPr marL="1828800" fontAlgn="base">
                <a:spcBef>
                  <a:spcPct val="0"/>
                </a:spcBef>
                <a:spcAft>
                  <a:spcPct val="0"/>
                </a:spcAft>
                <a:defRPr sz="2400" baseline="-25000">
                  <a:solidFill>
                    <a:schemeClr val="tx1"/>
                  </a:solidFill>
                  <a:latin typeface="Arial" pitchFamily="34" charset="0"/>
                  <a:ea typeface="ＭＳ Ｐゴシック" pitchFamily="34" charset="-128"/>
                </a:defRPr>
              </a:lvl9pPr>
            </a:lstStyle>
            <a:p>
              <a:pPr algn="ctr">
                <a:spcBef>
                  <a:spcPct val="50000"/>
                </a:spcBef>
              </a:pPr>
              <a:r>
                <a:rPr lang="en-US" sz="2000" b="1" baseline="0" dirty="0" smtClean="0">
                  <a:solidFill>
                    <a:schemeClr val="bg1"/>
                  </a:solidFill>
                  <a:latin typeface="Calibri" pitchFamily="34" charset="0"/>
                </a:rPr>
                <a:t>Financial  Modeling/ Economic            survey</a:t>
              </a:r>
            </a:p>
          </p:txBody>
        </p:sp>
      </p:grpSp>
      <p:grpSp>
        <p:nvGrpSpPr>
          <p:cNvPr id="17" name="Group 36"/>
          <p:cNvGrpSpPr>
            <a:grpSpLocks/>
          </p:cNvGrpSpPr>
          <p:nvPr/>
        </p:nvGrpSpPr>
        <p:grpSpPr bwMode="auto">
          <a:xfrm>
            <a:off x="467544" y="4361457"/>
            <a:ext cx="2438400" cy="1947863"/>
            <a:chOff x="2677" y="2256"/>
            <a:chExt cx="1152" cy="920"/>
          </a:xfrm>
          <a:solidFill>
            <a:schemeClr val="accent5">
              <a:lumMod val="75000"/>
            </a:schemeClr>
          </a:solidFill>
        </p:grpSpPr>
        <p:sp>
          <p:nvSpPr>
            <p:cNvPr id="18" name="Oval 18"/>
            <p:cNvSpPr>
              <a:spLocks noChangeArrowheads="1"/>
            </p:cNvSpPr>
            <p:nvPr/>
          </p:nvSpPr>
          <p:spPr bwMode="auto">
            <a:xfrm>
              <a:off x="2784" y="2256"/>
              <a:ext cx="924" cy="92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700">
                <a:solidFill>
                  <a:schemeClr val="bg1"/>
                </a:solidFill>
                <a:latin typeface="Calibri" pitchFamily="34" charset="0"/>
              </a:endParaRPr>
            </a:p>
          </p:txBody>
        </p:sp>
        <p:sp>
          <p:nvSpPr>
            <p:cNvPr id="19" name="Text Box 17"/>
            <p:cNvSpPr txBox="1">
              <a:spLocks noChangeArrowheads="1"/>
            </p:cNvSpPr>
            <p:nvPr/>
          </p:nvSpPr>
          <p:spPr bwMode="auto">
            <a:xfrm>
              <a:off x="2677" y="2555"/>
              <a:ext cx="1152" cy="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ea typeface="ＭＳ Ｐゴシック" pitchFamily="34" charset="-128"/>
                </a:defRPr>
              </a:lvl1pPr>
              <a:lvl2pPr marL="37931725" indent="-37474525">
                <a:defRPr sz="2400" baseline="-25000">
                  <a:solidFill>
                    <a:schemeClr val="tx1"/>
                  </a:solidFill>
                  <a:latin typeface="Arial" pitchFamily="34" charset="0"/>
                  <a:ea typeface="ＭＳ Ｐゴシック" pitchFamily="34" charset="-128"/>
                </a:defRPr>
              </a:lvl2pPr>
              <a:lvl3pPr>
                <a:defRPr sz="2400" baseline="-25000">
                  <a:solidFill>
                    <a:schemeClr val="tx1"/>
                  </a:solidFill>
                  <a:latin typeface="Arial" pitchFamily="34" charset="0"/>
                  <a:ea typeface="ＭＳ Ｐゴシック" pitchFamily="34" charset="-128"/>
                </a:defRPr>
              </a:lvl3pPr>
              <a:lvl4pPr>
                <a:defRPr sz="2400" baseline="-25000">
                  <a:solidFill>
                    <a:schemeClr val="tx1"/>
                  </a:solidFill>
                  <a:latin typeface="Arial" pitchFamily="34" charset="0"/>
                  <a:ea typeface="ＭＳ Ｐゴシック" pitchFamily="34" charset="-128"/>
                </a:defRPr>
              </a:lvl4pPr>
              <a:lvl5pPr>
                <a:defRPr sz="2400" baseline="-25000">
                  <a:solidFill>
                    <a:schemeClr val="tx1"/>
                  </a:solidFill>
                  <a:latin typeface="Arial" pitchFamily="34" charset="0"/>
                  <a:ea typeface="ＭＳ Ｐゴシック" pitchFamily="34" charset="-128"/>
                </a:defRPr>
              </a:lvl5pPr>
              <a:lvl6pPr marL="457200" fontAlgn="base">
                <a:spcBef>
                  <a:spcPct val="0"/>
                </a:spcBef>
                <a:spcAft>
                  <a:spcPct val="0"/>
                </a:spcAft>
                <a:defRPr sz="2400" baseline="-25000">
                  <a:solidFill>
                    <a:schemeClr val="tx1"/>
                  </a:solidFill>
                  <a:latin typeface="Arial" pitchFamily="34" charset="0"/>
                  <a:ea typeface="ＭＳ Ｐゴシック" pitchFamily="34" charset="-128"/>
                </a:defRPr>
              </a:lvl6pPr>
              <a:lvl7pPr marL="914400" fontAlgn="base">
                <a:spcBef>
                  <a:spcPct val="0"/>
                </a:spcBef>
                <a:spcAft>
                  <a:spcPct val="0"/>
                </a:spcAft>
                <a:defRPr sz="2400" baseline="-25000">
                  <a:solidFill>
                    <a:schemeClr val="tx1"/>
                  </a:solidFill>
                  <a:latin typeface="Arial" pitchFamily="34" charset="0"/>
                  <a:ea typeface="ＭＳ Ｐゴシック" pitchFamily="34" charset="-128"/>
                </a:defRPr>
              </a:lvl7pPr>
              <a:lvl8pPr marL="1371600" fontAlgn="base">
                <a:spcBef>
                  <a:spcPct val="0"/>
                </a:spcBef>
                <a:spcAft>
                  <a:spcPct val="0"/>
                </a:spcAft>
                <a:defRPr sz="2400" baseline="-25000">
                  <a:solidFill>
                    <a:schemeClr val="tx1"/>
                  </a:solidFill>
                  <a:latin typeface="Arial" pitchFamily="34" charset="0"/>
                  <a:ea typeface="ＭＳ Ｐゴシック" pitchFamily="34" charset="-128"/>
                </a:defRPr>
              </a:lvl8pPr>
              <a:lvl9pPr marL="1828800" fontAlgn="base">
                <a:spcBef>
                  <a:spcPct val="0"/>
                </a:spcBef>
                <a:spcAft>
                  <a:spcPct val="0"/>
                </a:spcAft>
                <a:defRPr sz="2400" baseline="-25000">
                  <a:solidFill>
                    <a:schemeClr val="tx1"/>
                  </a:solidFill>
                  <a:latin typeface="Arial" pitchFamily="34" charset="0"/>
                  <a:ea typeface="ＭＳ Ｐゴシック" pitchFamily="34" charset="-128"/>
                </a:defRPr>
              </a:lvl9pPr>
            </a:lstStyle>
            <a:p>
              <a:pPr algn="ctr"/>
              <a:r>
                <a:rPr lang="en-US" sz="2000" b="1" baseline="0" dirty="0" smtClean="0">
                  <a:solidFill>
                    <a:schemeClr val="bg1"/>
                  </a:solidFill>
                  <a:latin typeface="Calibri" pitchFamily="34" charset="0"/>
                </a:rPr>
                <a:t>Project</a:t>
              </a:r>
            </a:p>
            <a:p>
              <a:pPr algn="ctr"/>
              <a:r>
                <a:rPr lang="en-US" sz="2000" b="1" baseline="0" dirty="0" smtClean="0">
                  <a:solidFill>
                    <a:schemeClr val="bg1"/>
                  </a:solidFill>
                  <a:latin typeface="Calibri" pitchFamily="34" charset="0"/>
                </a:rPr>
                <a:t> Management</a:t>
              </a:r>
              <a:endParaRPr lang="en-US" sz="1800" baseline="0" dirty="0">
                <a:latin typeface="Calibri" pitchFamily="34" charset="0"/>
              </a:endParaRPr>
            </a:p>
          </p:txBody>
        </p:sp>
      </p:grpSp>
      <p:grpSp>
        <p:nvGrpSpPr>
          <p:cNvPr id="20" name="Group 30"/>
          <p:cNvGrpSpPr>
            <a:grpSpLocks/>
          </p:cNvGrpSpPr>
          <p:nvPr/>
        </p:nvGrpSpPr>
        <p:grpSpPr bwMode="auto">
          <a:xfrm>
            <a:off x="750342" y="1944935"/>
            <a:ext cx="1949450" cy="1949450"/>
            <a:chOff x="1440" y="2352"/>
            <a:chExt cx="1036" cy="1036"/>
          </a:xfrm>
          <a:solidFill>
            <a:schemeClr val="accent3">
              <a:lumMod val="50000"/>
            </a:schemeClr>
          </a:solidFill>
        </p:grpSpPr>
        <p:sp>
          <p:nvSpPr>
            <p:cNvPr id="21" name="Oval 18"/>
            <p:cNvSpPr>
              <a:spLocks noChangeArrowheads="1"/>
            </p:cNvSpPr>
            <p:nvPr/>
          </p:nvSpPr>
          <p:spPr bwMode="auto">
            <a:xfrm>
              <a:off x="1440" y="2352"/>
              <a:ext cx="1036" cy="103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900">
                <a:solidFill>
                  <a:schemeClr val="bg1"/>
                </a:solidFill>
                <a:latin typeface="Calibri" pitchFamily="34" charset="0"/>
              </a:endParaRPr>
            </a:p>
          </p:txBody>
        </p:sp>
        <p:sp>
          <p:nvSpPr>
            <p:cNvPr id="22" name="Text Box 19"/>
            <p:cNvSpPr txBox="1">
              <a:spLocks noChangeArrowheads="1"/>
            </p:cNvSpPr>
            <p:nvPr/>
          </p:nvSpPr>
          <p:spPr bwMode="auto">
            <a:xfrm>
              <a:off x="1452" y="2688"/>
              <a:ext cx="1008" cy="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ea typeface="ＭＳ Ｐゴシック" pitchFamily="34" charset="-128"/>
                </a:defRPr>
              </a:lvl1pPr>
              <a:lvl2pPr marL="37931725" indent="-37474525">
                <a:defRPr sz="2400" baseline="-25000">
                  <a:solidFill>
                    <a:schemeClr val="tx1"/>
                  </a:solidFill>
                  <a:latin typeface="Arial" pitchFamily="34" charset="0"/>
                  <a:ea typeface="ＭＳ Ｐゴシック" pitchFamily="34" charset="-128"/>
                </a:defRPr>
              </a:lvl2pPr>
              <a:lvl3pPr>
                <a:defRPr sz="2400" baseline="-25000">
                  <a:solidFill>
                    <a:schemeClr val="tx1"/>
                  </a:solidFill>
                  <a:latin typeface="Arial" pitchFamily="34" charset="0"/>
                  <a:ea typeface="ＭＳ Ｐゴシック" pitchFamily="34" charset="-128"/>
                </a:defRPr>
              </a:lvl3pPr>
              <a:lvl4pPr>
                <a:defRPr sz="2400" baseline="-25000">
                  <a:solidFill>
                    <a:schemeClr val="tx1"/>
                  </a:solidFill>
                  <a:latin typeface="Arial" pitchFamily="34" charset="0"/>
                  <a:ea typeface="ＭＳ Ｐゴシック" pitchFamily="34" charset="-128"/>
                </a:defRPr>
              </a:lvl4pPr>
              <a:lvl5pPr>
                <a:defRPr sz="2400" baseline="-25000">
                  <a:solidFill>
                    <a:schemeClr val="tx1"/>
                  </a:solidFill>
                  <a:latin typeface="Arial" pitchFamily="34" charset="0"/>
                  <a:ea typeface="ＭＳ Ｐゴシック" pitchFamily="34" charset="-128"/>
                </a:defRPr>
              </a:lvl5pPr>
              <a:lvl6pPr marL="457200" fontAlgn="base">
                <a:spcBef>
                  <a:spcPct val="0"/>
                </a:spcBef>
                <a:spcAft>
                  <a:spcPct val="0"/>
                </a:spcAft>
                <a:defRPr sz="2400" baseline="-25000">
                  <a:solidFill>
                    <a:schemeClr val="tx1"/>
                  </a:solidFill>
                  <a:latin typeface="Arial" pitchFamily="34" charset="0"/>
                  <a:ea typeface="ＭＳ Ｐゴシック" pitchFamily="34" charset="-128"/>
                </a:defRPr>
              </a:lvl6pPr>
              <a:lvl7pPr marL="914400" fontAlgn="base">
                <a:spcBef>
                  <a:spcPct val="0"/>
                </a:spcBef>
                <a:spcAft>
                  <a:spcPct val="0"/>
                </a:spcAft>
                <a:defRPr sz="2400" baseline="-25000">
                  <a:solidFill>
                    <a:schemeClr val="tx1"/>
                  </a:solidFill>
                  <a:latin typeface="Arial" pitchFamily="34" charset="0"/>
                  <a:ea typeface="ＭＳ Ｐゴシック" pitchFamily="34" charset="-128"/>
                </a:defRPr>
              </a:lvl7pPr>
              <a:lvl8pPr marL="1371600" fontAlgn="base">
                <a:spcBef>
                  <a:spcPct val="0"/>
                </a:spcBef>
                <a:spcAft>
                  <a:spcPct val="0"/>
                </a:spcAft>
                <a:defRPr sz="2400" baseline="-25000">
                  <a:solidFill>
                    <a:schemeClr val="tx1"/>
                  </a:solidFill>
                  <a:latin typeface="Arial" pitchFamily="34" charset="0"/>
                  <a:ea typeface="ＭＳ Ｐゴシック" pitchFamily="34" charset="-128"/>
                </a:defRPr>
              </a:lvl8pPr>
              <a:lvl9pPr marL="1828800" fontAlgn="base">
                <a:spcBef>
                  <a:spcPct val="0"/>
                </a:spcBef>
                <a:spcAft>
                  <a:spcPct val="0"/>
                </a:spcAft>
                <a:defRPr sz="2400" baseline="-25000">
                  <a:solidFill>
                    <a:schemeClr val="tx1"/>
                  </a:solidFill>
                  <a:latin typeface="Arial" pitchFamily="34" charset="0"/>
                  <a:ea typeface="ＭＳ Ｐゴシック" pitchFamily="34" charset="-128"/>
                </a:defRPr>
              </a:lvl9pPr>
            </a:lstStyle>
            <a:p>
              <a:pPr algn="ctr"/>
              <a:r>
                <a:rPr lang="en-US" sz="2000" b="1" baseline="0" dirty="0" smtClean="0">
                  <a:solidFill>
                    <a:schemeClr val="bg1"/>
                  </a:solidFill>
                  <a:latin typeface="Calibri" pitchFamily="34" charset="0"/>
                </a:rPr>
                <a:t>Feasibility</a:t>
              </a:r>
            </a:p>
            <a:p>
              <a:pPr algn="ctr"/>
              <a:r>
                <a:rPr lang="en-US" sz="2000" b="1" baseline="0" dirty="0" smtClean="0">
                  <a:solidFill>
                    <a:schemeClr val="bg1"/>
                  </a:solidFill>
                  <a:latin typeface="Calibri" pitchFamily="34" charset="0"/>
                </a:rPr>
                <a:t>Studies</a:t>
              </a:r>
              <a:endParaRPr lang="en-US" sz="2000" b="1" baseline="0" dirty="0">
                <a:latin typeface="Calibri" pitchFamily="34" charset="0"/>
              </a:endParaRPr>
            </a:p>
          </p:txBody>
        </p:sp>
      </p:grpSp>
      <p:grpSp>
        <p:nvGrpSpPr>
          <p:cNvPr id="23" name="Group 31"/>
          <p:cNvGrpSpPr>
            <a:grpSpLocks/>
          </p:cNvGrpSpPr>
          <p:nvPr/>
        </p:nvGrpSpPr>
        <p:grpSpPr bwMode="auto">
          <a:xfrm>
            <a:off x="4427984" y="4259287"/>
            <a:ext cx="2160240" cy="2122041"/>
            <a:chOff x="2064" y="1680"/>
            <a:chExt cx="1008" cy="1006"/>
          </a:xfrm>
        </p:grpSpPr>
        <p:sp>
          <p:nvSpPr>
            <p:cNvPr id="24" name="Oval 18"/>
            <p:cNvSpPr>
              <a:spLocks noChangeArrowheads="1"/>
            </p:cNvSpPr>
            <p:nvPr/>
          </p:nvSpPr>
          <p:spPr bwMode="auto">
            <a:xfrm>
              <a:off x="2064" y="1680"/>
              <a:ext cx="1008" cy="1006"/>
            </a:xfrm>
            <a:prstGeom prst="ellipse">
              <a:avLst/>
            </a:prstGeom>
            <a:solidFill>
              <a:srgbClr val="353BC1">
                <a:alpha val="6117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700">
                <a:solidFill>
                  <a:srgbClr val="2F3CE0"/>
                </a:solidFill>
                <a:latin typeface="Calibri" pitchFamily="34" charset="0"/>
              </a:endParaRPr>
            </a:p>
          </p:txBody>
        </p:sp>
        <p:sp>
          <p:nvSpPr>
            <p:cNvPr id="25" name="Text Box 21"/>
            <p:cNvSpPr txBox="1">
              <a:spLocks noChangeArrowheads="1"/>
            </p:cNvSpPr>
            <p:nvPr/>
          </p:nvSpPr>
          <p:spPr bwMode="auto">
            <a:xfrm>
              <a:off x="2064" y="1935"/>
              <a:ext cx="1008" cy="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ea typeface="ＭＳ Ｐゴシック" pitchFamily="34" charset="-128"/>
                </a:defRPr>
              </a:lvl1pPr>
              <a:lvl2pPr marL="37931725" indent="-37474525">
                <a:defRPr sz="2400" baseline="-25000">
                  <a:solidFill>
                    <a:schemeClr val="tx1"/>
                  </a:solidFill>
                  <a:latin typeface="Arial" pitchFamily="34" charset="0"/>
                  <a:ea typeface="ＭＳ Ｐゴシック" pitchFamily="34" charset="-128"/>
                </a:defRPr>
              </a:lvl2pPr>
              <a:lvl3pPr>
                <a:defRPr sz="2400" baseline="-25000">
                  <a:solidFill>
                    <a:schemeClr val="tx1"/>
                  </a:solidFill>
                  <a:latin typeface="Arial" pitchFamily="34" charset="0"/>
                  <a:ea typeface="ＭＳ Ｐゴシック" pitchFamily="34" charset="-128"/>
                </a:defRPr>
              </a:lvl3pPr>
              <a:lvl4pPr>
                <a:defRPr sz="2400" baseline="-25000">
                  <a:solidFill>
                    <a:schemeClr val="tx1"/>
                  </a:solidFill>
                  <a:latin typeface="Arial" pitchFamily="34" charset="0"/>
                  <a:ea typeface="ＭＳ Ｐゴシック" pitchFamily="34" charset="-128"/>
                </a:defRPr>
              </a:lvl4pPr>
              <a:lvl5pPr>
                <a:defRPr sz="2400" baseline="-25000">
                  <a:solidFill>
                    <a:schemeClr val="tx1"/>
                  </a:solidFill>
                  <a:latin typeface="Arial" pitchFamily="34" charset="0"/>
                  <a:ea typeface="ＭＳ Ｐゴシック" pitchFamily="34" charset="-128"/>
                </a:defRPr>
              </a:lvl5pPr>
              <a:lvl6pPr marL="457200" fontAlgn="base">
                <a:spcBef>
                  <a:spcPct val="0"/>
                </a:spcBef>
                <a:spcAft>
                  <a:spcPct val="0"/>
                </a:spcAft>
                <a:defRPr sz="2400" baseline="-25000">
                  <a:solidFill>
                    <a:schemeClr val="tx1"/>
                  </a:solidFill>
                  <a:latin typeface="Arial" pitchFamily="34" charset="0"/>
                  <a:ea typeface="ＭＳ Ｐゴシック" pitchFamily="34" charset="-128"/>
                </a:defRPr>
              </a:lvl6pPr>
              <a:lvl7pPr marL="914400" fontAlgn="base">
                <a:spcBef>
                  <a:spcPct val="0"/>
                </a:spcBef>
                <a:spcAft>
                  <a:spcPct val="0"/>
                </a:spcAft>
                <a:defRPr sz="2400" baseline="-25000">
                  <a:solidFill>
                    <a:schemeClr val="tx1"/>
                  </a:solidFill>
                  <a:latin typeface="Arial" pitchFamily="34" charset="0"/>
                  <a:ea typeface="ＭＳ Ｐゴシック" pitchFamily="34" charset="-128"/>
                </a:defRPr>
              </a:lvl7pPr>
              <a:lvl8pPr marL="1371600" fontAlgn="base">
                <a:spcBef>
                  <a:spcPct val="0"/>
                </a:spcBef>
                <a:spcAft>
                  <a:spcPct val="0"/>
                </a:spcAft>
                <a:defRPr sz="2400" baseline="-25000">
                  <a:solidFill>
                    <a:schemeClr val="tx1"/>
                  </a:solidFill>
                  <a:latin typeface="Arial" pitchFamily="34" charset="0"/>
                  <a:ea typeface="ＭＳ Ｐゴシック" pitchFamily="34" charset="-128"/>
                </a:defRPr>
              </a:lvl8pPr>
              <a:lvl9pPr marL="1828800" fontAlgn="base">
                <a:spcBef>
                  <a:spcPct val="0"/>
                </a:spcBef>
                <a:spcAft>
                  <a:spcPct val="0"/>
                </a:spcAft>
                <a:defRPr sz="2400" baseline="-25000">
                  <a:solidFill>
                    <a:schemeClr val="tx1"/>
                  </a:solidFill>
                  <a:latin typeface="Arial" pitchFamily="34" charset="0"/>
                  <a:ea typeface="ＭＳ Ｐゴシック" pitchFamily="34" charset="-128"/>
                </a:defRPr>
              </a:lvl9pPr>
            </a:lstStyle>
            <a:p>
              <a:pPr lvl="0" algn="ctr"/>
              <a:r>
                <a:rPr lang="en-US" sz="2000" b="1" baseline="0" dirty="0" smtClean="0">
                  <a:latin typeface="Calibri" pitchFamily="34" charset="0"/>
                </a:rPr>
                <a:t>Assisting in regulatory approvals</a:t>
              </a:r>
              <a:endParaRPr lang="en-IN" sz="2000" b="1" baseline="0" dirty="0" smtClean="0">
                <a:latin typeface="Calibri" pitchFamily="34" charset="0"/>
              </a:endParaRPr>
            </a:p>
          </p:txBody>
        </p:sp>
      </p:grpSp>
      <p:grpSp>
        <p:nvGrpSpPr>
          <p:cNvPr id="26" name="Group 35"/>
          <p:cNvGrpSpPr>
            <a:grpSpLocks/>
          </p:cNvGrpSpPr>
          <p:nvPr/>
        </p:nvGrpSpPr>
        <p:grpSpPr bwMode="auto">
          <a:xfrm>
            <a:off x="2389758" y="1988840"/>
            <a:ext cx="2254250" cy="2046288"/>
            <a:chOff x="3384" y="2736"/>
            <a:chExt cx="1152" cy="1046"/>
          </a:xfrm>
        </p:grpSpPr>
        <p:sp>
          <p:nvSpPr>
            <p:cNvPr id="27" name="Oval 18"/>
            <p:cNvSpPr>
              <a:spLocks noChangeArrowheads="1"/>
            </p:cNvSpPr>
            <p:nvPr/>
          </p:nvSpPr>
          <p:spPr bwMode="auto">
            <a:xfrm>
              <a:off x="3456" y="2736"/>
              <a:ext cx="1047" cy="1046"/>
            </a:xfrm>
            <a:prstGeom prst="ellipse">
              <a:avLst/>
            </a:prstGeom>
            <a:solidFill>
              <a:schemeClr val="accent6">
                <a:lumMod val="75000"/>
                <a:alpha val="72156"/>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900">
                <a:solidFill>
                  <a:schemeClr val="bg1"/>
                </a:solidFill>
                <a:latin typeface="Calibri" pitchFamily="34" charset="0"/>
              </a:endParaRPr>
            </a:p>
          </p:txBody>
        </p:sp>
        <p:sp>
          <p:nvSpPr>
            <p:cNvPr id="28" name="Text Box 10"/>
            <p:cNvSpPr txBox="1">
              <a:spLocks noChangeArrowheads="1"/>
            </p:cNvSpPr>
            <p:nvPr/>
          </p:nvSpPr>
          <p:spPr bwMode="auto">
            <a:xfrm>
              <a:off x="3384" y="3078"/>
              <a:ext cx="1152" cy="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ea typeface="ＭＳ Ｐゴシック" pitchFamily="34" charset="-128"/>
                </a:defRPr>
              </a:lvl1pPr>
              <a:lvl2pPr marL="37931725" indent="-37474525">
                <a:defRPr sz="2400" baseline="-25000">
                  <a:solidFill>
                    <a:schemeClr val="tx1"/>
                  </a:solidFill>
                  <a:latin typeface="Arial" pitchFamily="34" charset="0"/>
                  <a:ea typeface="ＭＳ Ｐゴシック" pitchFamily="34" charset="-128"/>
                </a:defRPr>
              </a:lvl2pPr>
              <a:lvl3pPr>
                <a:defRPr sz="2400" baseline="-25000">
                  <a:solidFill>
                    <a:schemeClr val="tx1"/>
                  </a:solidFill>
                  <a:latin typeface="Arial" pitchFamily="34" charset="0"/>
                  <a:ea typeface="ＭＳ Ｐゴシック" pitchFamily="34" charset="-128"/>
                </a:defRPr>
              </a:lvl3pPr>
              <a:lvl4pPr>
                <a:defRPr sz="2400" baseline="-25000">
                  <a:solidFill>
                    <a:schemeClr val="tx1"/>
                  </a:solidFill>
                  <a:latin typeface="Arial" pitchFamily="34" charset="0"/>
                  <a:ea typeface="ＭＳ Ｐゴシック" pitchFamily="34" charset="-128"/>
                </a:defRPr>
              </a:lvl4pPr>
              <a:lvl5pPr>
                <a:defRPr sz="2400" baseline="-25000">
                  <a:solidFill>
                    <a:schemeClr val="tx1"/>
                  </a:solidFill>
                  <a:latin typeface="Arial" pitchFamily="34" charset="0"/>
                  <a:ea typeface="ＭＳ Ｐゴシック" pitchFamily="34" charset="-128"/>
                </a:defRPr>
              </a:lvl5pPr>
              <a:lvl6pPr marL="457200" fontAlgn="base">
                <a:spcBef>
                  <a:spcPct val="0"/>
                </a:spcBef>
                <a:spcAft>
                  <a:spcPct val="0"/>
                </a:spcAft>
                <a:defRPr sz="2400" baseline="-25000">
                  <a:solidFill>
                    <a:schemeClr val="tx1"/>
                  </a:solidFill>
                  <a:latin typeface="Arial" pitchFamily="34" charset="0"/>
                  <a:ea typeface="ＭＳ Ｐゴシック" pitchFamily="34" charset="-128"/>
                </a:defRPr>
              </a:lvl6pPr>
              <a:lvl7pPr marL="914400" fontAlgn="base">
                <a:spcBef>
                  <a:spcPct val="0"/>
                </a:spcBef>
                <a:spcAft>
                  <a:spcPct val="0"/>
                </a:spcAft>
                <a:defRPr sz="2400" baseline="-25000">
                  <a:solidFill>
                    <a:schemeClr val="tx1"/>
                  </a:solidFill>
                  <a:latin typeface="Arial" pitchFamily="34" charset="0"/>
                  <a:ea typeface="ＭＳ Ｐゴシック" pitchFamily="34" charset="-128"/>
                </a:defRPr>
              </a:lvl7pPr>
              <a:lvl8pPr marL="1371600" fontAlgn="base">
                <a:spcBef>
                  <a:spcPct val="0"/>
                </a:spcBef>
                <a:spcAft>
                  <a:spcPct val="0"/>
                </a:spcAft>
                <a:defRPr sz="2400" baseline="-25000">
                  <a:solidFill>
                    <a:schemeClr val="tx1"/>
                  </a:solidFill>
                  <a:latin typeface="Arial" pitchFamily="34" charset="0"/>
                  <a:ea typeface="ＭＳ Ｐゴシック" pitchFamily="34" charset="-128"/>
                </a:defRPr>
              </a:lvl8pPr>
              <a:lvl9pPr marL="1828800" fontAlgn="base">
                <a:spcBef>
                  <a:spcPct val="0"/>
                </a:spcBef>
                <a:spcAft>
                  <a:spcPct val="0"/>
                </a:spcAft>
                <a:defRPr sz="2400" baseline="-25000">
                  <a:solidFill>
                    <a:schemeClr val="tx1"/>
                  </a:solidFill>
                  <a:latin typeface="Arial" pitchFamily="34" charset="0"/>
                  <a:ea typeface="ＭＳ Ｐゴシック" pitchFamily="34" charset="-128"/>
                </a:defRPr>
              </a:lvl9pPr>
            </a:lstStyle>
            <a:p>
              <a:pPr algn="ctr">
                <a:spcBef>
                  <a:spcPct val="50000"/>
                </a:spcBef>
              </a:pPr>
              <a:r>
                <a:rPr lang="en-US" sz="2000" b="1" baseline="0" dirty="0" smtClean="0">
                  <a:solidFill>
                    <a:schemeClr val="bg1"/>
                  </a:solidFill>
                  <a:latin typeface="Calibri" pitchFamily="34" charset="0"/>
                </a:rPr>
                <a:t>Detailed                 Project Reports</a:t>
              </a:r>
              <a:endParaRPr lang="en-US" sz="2000" baseline="0" dirty="0">
                <a:latin typeface="Calibri" pitchFamily="34" charset="0"/>
              </a:endParaRPr>
            </a:p>
          </p:txBody>
        </p:sp>
      </p:grpSp>
      <p:grpSp>
        <p:nvGrpSpPr>
          <p:cNvPr id="29" name="Group 35"/>
          <p:cNvGrpSpPr>
            <a:grpSpLocks/>
          </p:cNvGrpSpPr>
          <p:nvPr/>
        </p:nvGrpSpPr>
        <p:grpSpPr bwMode="auto">
          <a:xfrm>
            <a:off x="2389758" y="4335040"/>
            <a:ext cx="2254250" cy="2046288"/>
            <a:chOff x="3384" y="2736"/>
            <a:chExt cx="1152" cy="1046"/>
          </a:xfrm>
        </p:grpSpPr>
        <p:sp>
          <p:nvSpPr>
            <p:cNvPr id="30" name="Oval 18"/>
            <p:cNvSpPr>
              <a:spLocks noChangeArrowheads="1"/>
            </p:cNvSpPr>
            <p:nvPr/>
          </p:nvSpPr>
          <p:spPr bwMode="auto">
            <a:xfrm>
              <a:off x="3456" y="2736"/>
              <a:ext cx="1047" cy="1046"/>
            </a:xfrm>
            <a:prstGeom prst="ellipse">
              <a:avLst/>
            </a:prstGeom>
            <a:solidFill>
              <a:srgbClr val="FF6234">
                <a:alpha val="7215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900">
                <a:solidFill>
                  <a:schemeClr val="bg1"/>
                </a:solidFill>
                <a:latin typeface="Calibri" pitchFamily="34" charset="0"/>
              </a:endParaRPr>
            </a:p>
          </p:txBody>
        </p:sp>
        <p:sp>
          <p:nvSpPr>
            <p:cNvPr id="31" name="Text Box 10"/>
            <p:cNvSpPr txBox="1">
              <a:spLocks noChangeArrowheads="1"/>
            </p:cNvSpPr>
            <p:nvPr/>
          </p:nvSpPr>
          <p:spPr bwMode="auto">
            <a:xfrm>
              <a:off x="3384" y="3012"/>
              <a:ext cx="1152" cy="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aseline="-25000">
                  <a:solidFill>
                    <a:schemeClr val="tx1"/>
                  </a:solidFill>
                  <a:latin typeface="Arial" pitchFamily="34" charset="0"/>
                  <a:ea typeface="ＭＳ Ｐゴシック" pitchFamily="34" charset="-128"/>
                </a:defRPr>
              </a:lvl1pPr>
              <a:lvl2pPr marL="37931725" indent="-37474525">
                <a:defRPr sz="2400" baseline="-25000">
                  <a:solidFill>
                    <a:schemeClr val="tx1"/>
                  </a:solidFill>
                  <a:latin typeface="Arial" pitchFamily="34" charset="0"/>
                  <a:ea typeface="ＭＳ Ｐゴシック" pitchFamily="34" charset="-128"/>
                </a:defRPr>
              </a:lvl2pPr>
              <a:lvl3pPr>
                <a:defRPr sz="2400" baseline="-25000">
                  <a:solidFill>
                    <a:schemeClr val="tx1"/>
                  </a:solidFill>
                  <a:latin typeface="Arial" pitchFamily="34" charset="0"/>
                  <a:ea typeface="ＭＳ Ｐゴシック" pitchFamily="34" charset="-128"/>
                </a:defRPr>
              </a:lvl3pPr>
              <a:lvl4pPr>
                <a:defRPr sz="2400" baseline="-25000">
                  <a:solidFill>
                    <a:schemeClr val="tx1"/>
                  </a:solidFill>
                  <a:latin typeface="Arial" pitchFamily="34" charset="0"/>
                  <a:ea typeface="ＭＳ Ｐゴシック" pitchFamily="34" charset="-128"/>
                </a:defRPr>
              </a:lvl4pPr>
              <a:lvl5pPr>
                <a:defRPr sz="2400" baseline="-25000">
                  <a:solidFill>
                    <a:schemeClr val="tx1"/>
                  </a:solidFill>
                  <a:latin typeface="Arial" pitchFamily="34" charset="0"/>
                  <a:ea typeface="ＭＳ Ｐゴシック" pitchFamily="34" charset="-128"/>
                </a:defRPr>
              </a:lvl5pPr>
              <a:lvl6pPr marL="457200" fontAlgn="base">
                <a:spcBef>
                  <a:spcPct val="0"/>
                </a:spcBef>
                <a:spcAft>
                  <a:spcPct val="0"/>
                </a:spcAft>
                <a:defRPr sz="2400" baseline="-25000">
                  <a:solidFill>
                    <a:schemeClr val="tx1"/>
                  </a:solidFill>
                  <a:latin typeface="Arial" pitchFamily="34" charset="0"/>
                  <a:ea typeface="ＭＳ Ｐゴシック" pitchFamily="34" charset="-128"/>
                </a:defRPr>
              </a:lvl6pPr>
              <a:lvl7pPr marL="914400" fontAlgn="base">
                <a:spcBef>
                  <a:spcPct val="0"/>
                </a:spcBef>
                <a:spcAft>
                  <a:spcPct val="0"/>
                </a:spcAft>
                <a:defRPr sz="2400" baseline="-25000">
                  <a:solidFill>
                    <a:schemeClr val="tx1"/>
                  </a:solidFill>
                  <a:latin typeface="Arial" pitchFamily="34" charset="0"/>
                  <a:ea typeface="ＭＳ Ｐゴシック" pitchFamily="34" charset="-128"/>
                </a:defRPr>
              </a:lvl7pPr>
              <a:lvl8pPr marL="1371600" fontAlgn="base">
                <a:spcBef>
                  <a:spcPct val="0"/>
                </a:spcBef>
                <a:spcAft>
                  <a:spcPct val="0"/>
                </a:spcAft>
                <a:defRPr sz="2400" baseline="-25000">
                  <a:solidFill>
                    <a:schemeClr val="tx1"/>
                  </a:solidFill>
                  <a:latin typeface="Arial" pitchFamily="34" charset="0"/>
                  <a:ea typeface="ＭＳ Ｐゴシック" pitchFamily="34" charset="-128"/>
                </a:defRPr>
              </a:lvl8pPr>
              <a:lvl9pPr marL="1828800" fontAlgn="base">
                <a:spcBef>
                  <a:spcPct val="0"/>
                </a:spcBef>
                <a:spcAft>
                  <a:spcPct val="0"/>
                </a:spcAft>
                <a:defRPr sz="2400" baseline="-25000">
                  <a:solidFill>
                    <a:schemeClr val="tx1"/>
                  </a:solidFill>
                  <a:latin typeface="Arial" pitchFamily="34" charset="0"/>
                  <a:ea typeface="ＭＳ Ｐゴシック" pitchFamily="34" charset="-128"/>
                </a:defRPr>
              </a:lvl9pPr>
            </a:lstStyle>
            <a:p>
              <a:pPr algn="ctr">
                <a:spcBef>
                  <a:spcPct val="50000"/>
                </a:spcBef>
              </a:pPr>
              <a:r>
                <a:rPr lang="en-US" sz="2000" b="1" baseline="0" dirty="0" smtClean="0">
                  <a:solidFill>
                    <a:schemeClr val="bg1"/>
                  </a:solidFill>
                  <a:latin typeface="Calibri" pitchFamily="34" charset="0"/>
                </a:rPr>
                <a:t>Tender Design     and documentation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2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20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2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2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down)">
                                      <p:cBhvr>
                                        <p:cTn id="4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Experience of the Partners</a:t>
            </a:r>
            <a:endParaRPr lang="en-IN" dirty="0"/>
          </a:p>
        </p:txBody>
      </p:sp>
      <p:sp>
        <p:nvSpPr>
          <p:cNvPr id="3" name="Content Placeholder 2"/>
          <p:cNvSpPr>
            <a:spLocks noGrp="1"/>
          </p:cNvSpPr>
          <p:nvPr>
            <p:ph idx="1"/>
          </p:nvPr>
        </p:nvSpPr>
        <p:spPr/>
        <p:txBody>
          <a:bodyPr/>
          <a:lstStyle/>
          <a:p>
            <a:r>
              <a:rPr lang="en-US" dirty="0" smtClean="0"/>
              <a:t>To be emailed subsequently.</a:t>
            </a:r>
            <a:endParaRPr lang="en-IN" dirty="0"/>
          </a:p>
        </p:txBody>
      </p:sp>
      <p:sp>
        <p:nvSpPr>
          <p:cNvPr id="4" name="Date Placeholder 3"/>
          <p:cNvSpPr>
            <a:spLocks noGrp="1"/>
          </p:cNvSpPr>
          <p:nvPr>
            <p:ph type="dt" sz="half" idx="10"/>
          </p:nvPr>
        </p:nvSpPr>
        <p:spPr/>
        <p:txBody>
          <a:bodyPr/>
          <a:lstStyle/>
          <a:p>
            <a:fld id="{42DBA022-ABE6-4DE0-A96D-8DF7AE13E9E6}" type="datetime1">
              <a:rPr lang="en-IN" smtClean="0"/>
              <a:pPr/>
              <a:t>11-05-2015</a:t>
            </a:fld>
            <a:endParaRPr lang="en-IN"/>
          </a:p>
        </p:txBody>
      </p:sp>
      <p:sp>
        <p:nvSpPr>
          <p:cNvPr id="5" name="Slide Number Placeholder 4"/>
          <p:cNvSpPr>
            <a:spLocks noGrp="1"/>
          </p:cNvSpPr>
          <p:nvPr>
            <p:ph type="sldNum" sz="quarter" idx="12"/>
          </p:nvPr>
        </p:nvSpPr>
        <p:spPr/>
        <p:txBody>
          <a:bodyPr/>
          <a:lstStyle/>
          <a:p>
            <a:fld id="{4282E079-B418-4DA3-9A69-FA9E27FBD8BE}" type="slidenum">
              <a:rPr lang="en-IN" smtClean="0"/>
              <a:pPr/>
              <a:t>8</a:t>
            </a:fld>
            <a:endParaRPr lang="en-IN"/>
          </a:p>
        </p:txBody>
      </p:sp>
      <p:sp>
        <p:nvSpPr>
          <p:cNvPr id="6" name="Footer Placeholder 5"/>
          <p:cNvSpPr>
            <a:spLocks noGrp="1"/>
          </p:cNvSpPr>
          <p:nvPr>
            <p:ph type="ftr" sz="quarter" idx="11"/>
          </p:nvPr>
        </p:nvSpPr>
        <p:spPr/>
        <p:txBody>
          <a:bodyPr/>
          <a:lstStyle/>
          <a:p>
            <a:r>
              <a:rPr lang="en-IN" smtClean="0"/>
              <a:t>Company Profile</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TotalTime>
  <Words>526</Words>
  <Application>Microsoft Office PowerPoint</Application>
  <PresentationFormat>On-screen Show (4:3)</PresentationFormat>
  <Paragraphs>82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Company Profile</vt:lpstr>
      <vt:lpstr>Structure of the Presentation</vt:lpstr>
      <vt:lpstr>Inception &amp; Vision</vt:lpstr>
      <vt:lpstr>Expertise and Focus Sector</vt:lpstr>
      <vt:lpstr>About the Partners</vt:lpstr>
      <vt:lpstr>About the Partners</vt:lpstr>
      <vt:lpstr>Consulting Services offered</vt:lpstr>
      <vt:lpstr>Project Experience of the Partners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dc:title>
  <dc:creator>vikash</dc:creator>
  <cp:lastModifiedBy>vikash</cp:lastModifiedBy>
  <cp:revision>25</cp:revision>
  <dcterms:created xsi:type="dcterms:W3CDTF">2015-04-15T06:05:53Z</dcterms:created>
  <dcterms:modified xsi:type="dcterms:W3CDTF">2015-05-11T07:05:34Z</dcterms:modified>
</cp:coreProperties>
</file>