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66" r:id="rId6"/>
    <p:sldId id="261" r:id="rId7"/>
    <p:sldId id="262" r:id="rId8"/>
    <p:sldId id="263" r:id="rId9"/>
    <p:sldId id="264" r:id="rId10"/>
    <p:sldId id="268" r:id="rId11"/>
    <p:sldId id="272" r:id="rId12"/>
    <p:sldId id="270" r:id="rId13"/>
    <p:sldId id="275" r:id="rId14"/>
    <p:sldId id="269" r:id="rId15"/>
    <p:sldId id="271" r:id="rId16"/>
    <p:sldId id="267" r:id="rId17"/>
    <p:sldId id="273" r:id="rId18"/>
    <p:sldId id="274" r:id="rId19"/>
    <p:sldId id="276" r:id="rId20"/>
    <p:sldId id="279" r:id="rId21"/>
    <p:sldId id="278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76722-2541-4795-B75B-6FDA6E07C46E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14C0BD-67E5-47DF-9F00-1B698643B8DA}">
      <dgm:prSet phldrT="[Text]"/>
      <dgm:spPr/>
      <dgm:t>
        <a:bodyPr/>
        <a:lstStyle/>
        <a:p>
          <a:r>
            <a:rPr lang="en-US" dirty="0" smtClean="0"/>
            <a:t>Everyone</a:t>
          </a:r>
          <a:endParaRPr lang="en-US" dirty="0"/>
        </a:p>
      </dgm:t>
    </dgm:pt>
    <dgm:pt modelId="{51296DBF-79F9-4215-BD88-849ACDC73663}" type="parTrans" cxnId="{B46E6C26-52A7-4D01-ABE8-469313E70412}">
      <dgm:prSet/>
      <dgm:spPr/>
      <dgm:t>
        <a:bodyPr/>
        <a:lstStyle/>
        <a:p>
          <a:endParaRPr lang="en-US"/>
        </a:p>
      </dgm:t>
    </dgm:pt>
    <dgm:pt modelId="{B2CBC294-14F1-4797-A0FE-BF80B2C1660B}" type="sibTrans" cxnId="{B46E6C26-52A7-4D01-ABE8-469313E70412}">
      <dgm:prSet/>
      <dgm:spPr/>
      <dgm:t>
        <a:bodyPr/>
        <a:lstStyle/>
        <a:p>
          <a:endParaRPr lang="en-US"/>
        </a:p>
      </dgm:t>
    </dgm:pt>
    <dgm:pt modelId="{46DDB277-EE5F-4487-B752-3D344C50228F}">
      <dgm:prSet phldrT="[Text]"/>
      <dgm:spPr/>
      <dgm:t>
        <a:bodyPr/>
        <a:lstStyle/>
        <a:p>
          <a:r>
            <a:rPr lang="en-US" dirty="0" smtClean="0"/>
            <a:t>Technical</a:t>
          </a:r>
          <a:endParaRPr lang="en-US" dirty="0"/>
        </a:p>
      </dgm:t>
    </dgm:pt>
    <dgm:pt modelId="{53C3AB12-53EB-4934-A247-9740C3CF3373}" type="parTrans" cxnId="{A4AD1DAC-0825-47B8-987C-036547F2B754}">
      <dgm:prSet/>
      <dgm:spPr/>
      <dgm:t>
        <a:bodyPr/>
        <a:lstStyle/>
        <a:p>
          <a:endParaRPr lang="en-US"/>
        </a:p>
      </dgm:t>
    </dgm:pt>
    <dgm:pt modelId="{5423C2EA-0CDD-46D0-A477-E0F418DFEC6E}" type="sibTrans" cxnId="{A4AD1DAC-0825-47B8-987C-036547F2B754}">
      <dgm:prSet/>
      <dgm:spPr/>
      <dgm:t>
        <a:bodyPr/>
        <a:lstStyle/>
        <a:p>
          <a:endParaRPr lang="en-US"/>
        </a:p>
      </dgm:t>
    </dgm:pt>
    <dgm:pt modelId="{6092A34A-842D-4690-96F4-296D0BF51710}">
      <dgm:prSet phldrT="[Text]"/>
      <dgm:spPr/>
      <dgm:t>
        <a:bodyPr/>
        <a:lstStyle/>
        <a:p>
          <a:r>
            <a:rPr lang="en-US" dirty="0" smtClean="0"/>
            <a:t>Non-Technical</a:t>
          </a:r>
          <a:endParaRPr lang="en-US" dirty="0"/>
        </a:p>
      </dgm:t>
    </dgm:pt>
    <dgm:pt modelId="{A1C6DFFE-A92A-40E4-9F97-1F489D61F440}" type="parTrans" cxnId="{3C7EE3F5-1622-407B-A5EB-56AD0A6F46B2}">
      <dgm:prSet/>
      <dgm:spPr/>
      <dgm:t>
        <a:bodyPr/>
        <a:lstStyle/>
        <a:p>
          <a:endParaRPr lang="en-US"/>
        </a:p>
      </dgm:t>
    </dgm:pt>
    <dgm:pt modelId="{CBD29C63-8D0F-4132-A94C-D99B8AC47512}" type="sibTrans" cxnId="{3C7EE3F5-1622-407B-A5EB-56AD0A6F46B2}">
      <dgm:prSet/>
      <dgm:spPr/>
      <dgm:t>
        <a:bodyPr/>
        <a:lstStyle/>
        <a:p>
          <a:endParaRPr lang="en-US"/>
        </a:p>
      </dgm:t>
    </dgm:pt>
    <dgm:pt modelId="{B1C85854-3B20-4C6B-B6CF-E5C777E46333}">
      <dgm:prSet phldrT="[Text]"/>
      <dgm:spPr/>
      <dgm:t>
        <a:bodyPr/>
        <a:lstStyle/>
        <a:p>
          <a:r>
            <a:rPr lang="en-US" smtClean="0"/>
            <a:t>Yes You!</a:t>
          </a:r>
          <a:endParaRPr lang="en-US" dirty="0"/>
        </a:p>
      </dgm:t>
    </dgm:pt>
    <dgm:pt modelId="{11EC5E32-BE27-4B31-A1E4-F92EE3CD6217}" type="parTrans" cxnId="{ACDEB61F-556B-43E4-87A2-724544FC5CCA}">
      <dgm:prSet/>
      <dgm:spPr/>
      <dgm:t>
        <a:bodyPr/>
        <a:lstStyle/>
        <a:p>
          <a:endParaRPr lang="en-US"/>
        </a:p>
      </dgm:t>
    </dgm:pt>
    <dgm:pt modelId="{E66D0A13-3D50-4AA6-905B-D56D118DBD21}" type="sibTrans" cxnId="{ACDEB61F-556B-43E4-87A2-724544FC5CCA}">
      <dgm:prSet/>
      <dgm:spPr/>
      <dgm:t>
        <a:bodyPr/>
        <a:lstStyle/>
        <a:p>
          <a:endParaRPr lang="en-US"/>
        </a:p>
      </dgm:t>
    </dgm:pt>
    <dgm:pt modelId="{C3684B25-E190-4C08-80F4-9609D8F5FD6A}">
      <dgm:prSet phldrT="[Text]"/>
      <dgm:spPr/>
      <dgm:t>
        <a:bodyPr/>
        <a:lstStyle/>
        <a:p>
          <a:r>
            <a:rPr lang="en-US" dirty="0" smtClean="0"/>
            <a:t>Working</a:t>
          </a:r>
          <a:endParaRPr lang="en-US" dirty="0"/>
        </a:p>
      </dgm:t>
    </dgm:pt>
    <dgm:pt modelId="{7C85700F-DB1A-4BB8-9E52-C075D6EC1BE4}" type="sibTrans" cxnId="{5332340F-491C-421B-92C2-CB03511736C2}">
      <dgm:prSet/>
      <dgm:spPr/>
      <dgm:t>
        <a:bodyPr/>
        <a:lstStyle/>
        <a:p>
          <a:endParaRPr lang="en-US"/>
        </a:p>
      </dgm:t>
    </dgm:pt>
    <dgm:pt modelId="{2EE55434-16DD-4583-AB4C-485A902C27D4}" type="parTrans" cxnId="{5332340F-491C-421B-92C2-CB03511736C2}">
      <dgm:prSet/>
      <dgm:spPr/>
      <dgm:t>
        <a:bodyPr/>
        <a:lstStyle/>
        <a:p>
          <a:endParaRPr lang="en-US"/>
        </a:p>
      </dgm:t>
    </dgm:pt>
    <dgm:pt modelId="{54FB68A3-56FD-4684-B12F-85ECE50224DE}" type="pres">
      <dgm:prSet presAssocID="{8A576722-2541-4795-B75B-6FDA6E07C46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040322-66B8-4465-B26F-C6D54616921A}" type="pres">
      <dgm:prSet presAssocID="{9714C0BD-67E5-47DF-9F00-1B698643B8DA}" presName="root1" presStyleCnt="0"/>
      <dgm:spPr/>
    </dgm:pt>
    <dgm:pt modelId="{1AE3888A-7FB3-436F-8ACB-A3E0BC8EE5DF}" type="pres">
      <dgm:prSet presAssocID="{9714C0BD-67E5-47DF-9F00-1B698643B8DA}" presName="LevelOneTextNode" presStyleLbl="node0" presStyleIdx="0" presStyleCnt="1" custLinFactNeighborY="-26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67C0D1-E4A8-4B21-98D0-E248E2018BCD}" type="pres">
      <dgm:prSet presAssocID="{9714C0BD-67E5-47DF-9F00-1B698643B8DA}" presName="level2hierChild" presStyleCnt="0"/>
      <dgm:spPr/>
    </dgm:pt>
    <dgm:pt modelId="{AFDC35CF-EEBB-4C57-962B-3FC45F8B2B2C}" type="pres">
      <dgm:prSet presAssocID="{53C3AB12-53EB-4934-A247-9740C3CF3373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E6221872-540B-4160-905D-4EF5442FC0C0}" type="pres">
      <dgm:prSet presAssocID="{53C3AB12-53EB-4934-A247-9740C3CF337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D202F5B6-373F-45DC-A38B-1E9807A1A4B2}" type="pres">
      <dgm:prSet presAssocID="{46DDB277-EE5F-4487-B752-3D344C50228F}" presName="root2" presStyleCnt="0"/>
      <dgm:spPr/>
    </dgm:pt>
    <dgm:pt modelId="{CB3351B6-CE20-4AB5-B35D-C65E2F3938A2}" type="pres">
      <dgm:prSet presAssocID="{46DDB277-EE5F-4487-B752-3D344C50228F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CCC789-712B-492C-885D-4B0DC0AE7932}" type="pres">
      <dgm:prSet presAssocID="{46DDB277-EE5F-4487-B752-3D344C50228F}" presName="level3hierChild" presStyleCnt="0"/>
      <dgm:spPr/>
    </dgm:pt>
    <dgm:pt modelId="{6D3CB50E-C03B-4C07-BB12-307FD6EC031E}" type="pres">
      <dgm:prSet presAssocID="{A1C6DFFE-A92A-40E4-9F97-1F489D61F440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E65EBEAD-2703-4FB9-ABFE-4164C941BAF6}" type="pres">
      <dgm:prSet presAssocID="{A1C6DFFE-A92A-40E4-9F97-1F489D61F440}" presName="connTx" presStyleLbl="parChTrans1D2" presStyleIdx="1" presStyleCnt="4"/>
      <dgm:spPr/>
      <dgm:t>
        <a:bodyPr/>
        <a:lstStyle/>
        <a:p>
          <a:endParaRPr lang="en-US"/>
        </a:p>
      </dgm:t>
    </dgm:pt>
    <dgm:pt modelId="{2DEC9003-823E-4043-A32F-7C7C71B0F24A}" type="pres">
      <dgm:prSet presAssocID="{6092A34A-842D-4690-96F4-296D0BF51710}" presName="root2" presStyleCnt="0"/>
      <dgm:spPr/>
    </dgm:pt>
    <dgm:pt modelId="{4C74EBBE-C627-4017-B6B0-4635B7DD22DF}" type="pres">
      <dgm:prSet presAssocID="{6092A34A-842D-4690-96F4-296D0BF51710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70E463-ECAF-4779-A991-D9D2B4D691A8}" type="pres">
      <dgm:prSet presAssocID="{6092A34A-842D-4690-96F4-296D0BF51710}" presName="level3hierChild" presStyleCnt="0"/>
      <dgm:spPr/>
    </dgm:pt>
    <dgm:pt modelId="{8C74F436-D302-4CCB-9BDC-0097B2A2F271}" type="pres">
      <dgm:prSet presAssocID="{2EE55434-16DD-4583-AB4C-485A902C27D4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45732563-5019-4DD5-9666-3C6B58DE8590}" type="pres">
      <dgm:prSet presAssocID="{2EE55434-16DD-4583-AB4C-485A902C27D4}" presName="connTx" presStyleLbl="parChTrans1D2" presStyleIdx="2" presStyleCnt="4"/>
      <dgm:spPr/>
      <dgm:t>
        <a:bodyPr/>
        <a:lstStyle/>
        <a:p>
          <a:endParaRPr lang="en-US"/>
        </a:p>
      </dgm:t>
    </dgm:pt>
    <dgm:pt modelId="{15545E0B-97C7-483C-968A-650D179D887F}" type="pres">
      <dgm:prSet presAssocID="{C3684B25-E190-4C08-80F4-9609D8F5FD6A}" presName="root2" presStyleCnt="0"/>
      <dgm:spPr/>
    </dgm:pt>
    <dgm:pt modelId="{38DC0603-456A-4560-B516-F8430E3C1C00}" type="pres">
      <dgm:prSet presAssocID="{C3684B25-E190-4C08-80F4-9609D8F5FD6A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5459FE-90A8-4565-852A-36FC0EF5CDFE}" type="pres">
      <dgm:prSet presAssocID="{C3684B25-E190-4C08-80F4-9609D8F5FD6A}" presName="level3hierChild" presStyleCnt="0"/>
      <dgm:spPr/>
    </dgm:pt>
    <dgm:pt modelId="{6C5C343E-1752-45FD-970E-A54E96907CF7}" type="pres">
      <dgm:prSet presAssocID="{11EC5E32-BE27-4B31-A1E4-F92EE3CD6217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58A4629E-288E-4A54-BAE3-AE0D4DC36458}" type="pres">
      <dgm:prSet presAssocID="{11EC5E32-BE27-4B31-A1E4-F92EE3CD6217}" presName="connTx" presStyleLbl="parChTrans1D2" presStyleIdx="3" presStyleCnt="4"/>
      <dgm:spPr/>
      <dgm:t>
        <a:bodyPr/>
        <a:lstStyle/>
        <a:p>
          <a:endParaRPr lang="en-US"/>
        </a:p>
      </dgm:t>
    </dgm:pt>
    <dgm:pt modelId="{B512FE91-225E-42B8-BB59-EB42723538B3}" type="pres">
      <dgm:prSet presAssocID="{B1C85854-3B20-4C6B-B6CF-E5C777E46333}" presName="root2" presStyleCnt="0"/>
      <dgm:spPr/>
    </dgm:pt>
    <dgm:pt modelId="{D29D8CEB-44C5-4CE4-B0F0-39D98FC86B9D}" type="pres">
      <dgm:prSet presAssocID="{B1C85854-3B20-4C6B-B6CF-E5C777E46333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892827-B161-4F86-B1C4-604B2E02C841}" type="pres">
      <dgm:prSet presAssocID="{B1C85854-3B20-4C6B-B6CF-E5C777E46333}" presName="level3hierChild" presStyleCnt="0"/>
      <dgm:spPr/>
    </dgm:pt>
  </dgm:ptLst>
  <dgm:cxnLst>
    <dgm:cxn modelId="{308F46AB-E516-487C-94E5-14267E7E5A8C}" type="presOf" srcId="{11EC5E32-BE27-4B31-A1E4-F92EE3CD6217}" destId="{58A4629E-288E-4A54-BAE3-AE0D4DC36458}" srcOrd="1" destOrd="0" presId="urn:microsoft.com/office/officeart/2008/layout/HorizontalMultiLevelHierarchy"/>
    <dgm:cxn modelId="{DFF5F866-F715-4285-8CF0-F0A953476666}" type="presOf" srcId="{8A576722-2541-4795-B75B-6FDA6E07C46E}" destId="{54FB68A3-56FD-4684-B12F-85ECE50224DE}" srcOrd="0" destOrd="0" presId="urn:microsoft.com/office/officeart/2008/layout/HorizontalMultiLevelHierarchy"/>
    <dgm:cxn modelId="{5332340F-491C-421B-92C2-CB03511736C2}" srcId="{9714C0BD-67E5-47DF-9F00-1B698643B8DA}" destId="{C3684B25-E190-4C08-80F4-9609D8F5FD6A}" srcOrd="2" destOrd="0" parTransId="{2EE55434-16DD-4583-AB4C-485A902C27D4}" sibTransId="{7C85700F-DB1A-4BB8-9E52-C075D6EC1BE4}"/>
    <dgm:cxn modelId="{A4AD1DAC-0825-47B8-987C-036547F2B754}" srcId="{9714C0BD-67E5-47DF-9F00-1B698643B8DA}" destId="{46DDB277-EE5F-4487-B752-3D344C50228F}" srcOrd="0" destOrd="0" parTransId="{53C3AB12-53EB-4934-A247-9740C3CF3373}" sibTransId="{5423C2EA-0CDD-46D0-A477-E0F418DFEC6E}"/>
    <dgm:cxn modelId="{EE812B16-AA93-4CA4-A86F-D191687D47A4}" type="presOf" srcId="{11EC5E32-BE27-4B31-A1E4-F92EE3CD6217}" destId="{6C5C343E-1752-45FD-970E-A54E96907CF7}" srcOrd="0" destOrd="0" presId="urn:microsoft.com/office/officeart/2008/layout/HorizontalMultiLevelHierarchy"/>
    <dgm:cxn modelId="{B22972FC-AE17-46C3-B97A-E269DCF3CC41}" type="presOf" srcId="{9714C0BD-67E5-47DF-9F00-1B698643B8DA}" destId="{1AE3888A-7FB3-436F-8ACB-A3E0BC8EE5DF}" srcOrd="0" destOrd="0" presId="urn:microsoft.com/office/officeart/2008/layout/HorizontalMultiLevelHierarchy"/>
    <dgm:cxn modelId="{896F14EA-76F8-4B78-9F68-582ABA3DFAE3}" type="presOf" srcId="{53C3AB12-53EB-4934-A247-9740C3CF3373}" destId="{E6221872-540B-4160-905D-4EF5442FC0C0}" srcOrd="1" destOrd="0" presId="urn:microsoft.com/office/officeart/2008/layout/HorizontalMultiLevelHierarchy"/>
    <dgm:cxn modelId="{CEE89280-A3E0-4019-B568-989906942DC5}" type="presOf" srcId="{A1C6DFFE-A92A-40E4-9F97-1F489D61F440}" destId="{6D3CB50E-C03B-4C07-BB12-307FD6EC031E}" srcOrd="0" destOrd="0" presId="urn:microsoft.com/office/officeart/2008/layout/HorizontalMultiLevelHierarchy"/>
    <dgm:cxn modelId="{6D5D60F1-BE06-435B-B6E3-145E918C3898}" type="presOf" srcId="{A1C6DFFE-A92A-40E4-9F97-1F489D61F440}" destId="{E65EBEAD-2703-4FB9-ABFE-4164C941BAF6}" srcOrd="1" destOrd="0" presId="urn:microsoft.com/office/officeart/2008/layout/HorizontalMultiLevelHierarchy"/>
    <dgm:cxn modelId="{162A80CA-F9B8-457C-97CF-529741D14675}" type="presOf" srcId="{53C3AB12-53EB-4934-A247-9740C3CF3373}" destId="{AFDC35CF-EEBB-4C57-962B-3FC45F8B2B2C}" srcOrd="0" destOrd="0" presId="urn:microsoft.com/office/officeart/2008/layout/HorizontalMultiLevelHierarchy"/>
    <dgm:cxn modelId="{B46E6C26-52A7-4D01-ABE8-469313E70412}" srcId="{8A576722-2541-4795-B75B-6FDA6E07C46E}" destId="{9714C0BD-67E5-47DF-9F00-1B698643B8DA}" srcOrd="0" destOrd="0" parTransId="{51296DBF-79F9-4215-BD88-849ACDC73663}" sibTransId="{B2CBC294-14F1-4797-A0FE-BF80B2C1660B}"/>
    <dgm:cxn modelId="{622EC727-0CBA-4AE6-83AE-B61EAE557470}" type="presOf" srcId="{6092A34A-842D-4690-96F4-296D0BF51710}" destId="{4C74EBBE-C627-4017-B6B0-4635B7DD22DF}" srcOrd="0" destOrd="0" presId="urn:microsoft.com/office/officeart/2008/layout/HorizontalMultiLevelHierarchy"/>
    <dgm:cxn modelId="{87A886E9-A0EF-44CE-83CD-83E4583C45E6}" type="presOf" srcId="{2EE55434-16DD-4583-AB4C-485A902C27D4}" destId="{8C74F436-D302-4CCB-9BDC-0097B2A2F271}" srcOrd="0" destOrd="0" presId="urn:microsoft.com/office/officeart/2008/layout/HorizontalMultiLevelHierarchy"/>
    <dgm:cxn modelId="{4BCF34A4-C070-4000-A10D-3DF65D5E5EB2}" type="presOf" srcId="{B1C85854-3B20-4C6B-B6CF-E5C777E46333}" destId="{D29D8CEB-44C5-4CE4-B0F0-39D98FC86B9D}" srcOrd="0" destOrd="0" presId="urn:microsoft.com/office/officeart/2008/layout/HorizontalMultiLevelHierarchy"/>
    <dgm:cxn modelId="{3C7EE3F5-1622-407B-A5EB-56AD0A6F46B2}" srcId="{9714C0BD-67E5-47DF-9F00-1B698643B8DA}" destId="{6092A34A-842D-4690-96F4-296D0BF51710}" srcOrd="1" destOrd="0" parTransId="{A1C6DFFE-A92A-40E4-9F97-1F489D61F440}" sibTransId="{CBD29C63-8D0F-4132-A94C-D99B8AC47512}"/>
    <dgm:cxn modelId="{71E62483-C5B9-4574-A745-5ED40EEC0366}" type="presOf" srcId="{2EE55434-16DD-4583-AB4C-485A902C27D4}" destId="{45732563-5019-4DD5-9666-3C6B58DE8590}" srcOrd="1" destOrd="0" presId="urn:microsoft.com/office/officeart/2008/layout/HorizontalMultiLevelHierarchy"/>
    <dgm:cxn modelId="{A0587D5F-7ABC-4B3A-B8E8-4AEE8D0F5DA0}" type="presOf" srcId="{C3684B25-E190-4C08-80F4-9609D8F5FD6A}" destId="{38DC0603-456A-4560-B516-F8430E3C1C00}" srcOrd="0" destOrd="0" presId="urn:microsoft.com/office/officeart/2008/layout/HorizontalMultiLevelHierarchy"/>
    <dgm:cxn modelId="{ACDEB61F-556B-43E4-87A2-724544FC5CCA}" srcId="{9714C0BD-67E5-47DF-9F00-1B698643B8DA}" destId="{B1C85854-3B20-4C6B-B6CF-E5C777E46333}" srcOrd="3" destOrd="0" parTransId="{11EC5E32-BE27-4B31-A1E4-F92EE3CD6217}" sibTransId="{E66D0A13-3D50-4AA6-905B-D56D118DBD21}"/>
    <dgm:cxn modelId="{703ACED5-62D6-4945-9CC3-E4EEA4311D89}" type="presOf" srcId="{46DDB277-EE5F-4487-B752-3D344C50228F}" destId="{CB3351B6-CE20-4AB5-B35D-C65E2F3938A2}" srcOrd="0" destOrd="0" presId="urn:microsoft.com/office/officeart/2008/layout/HorizontalMultiLevelHierarchy"/>
    <dgm:cxn modelId="{123FAF29-0A4D-4D7E-9C85-63711A5EBF96}" type="presParOf" srcId="{54FB68A3-56FD-4684-B12F-85ECE50224DE}" destId="{C1040322-66B8-4465-B26F-C6D54616921A}" srcOrd="0" destOrd="0" presId="urn:microsoft.com/office/officeart/2008/layout/HorizontalMultiLevelHierarchy"/>
    <dgm:cxn modelId="{FF56F713-69B6-4739-ADA8-CD0BEC90472D}" type="presParOf" srcId="{C1040322-66B8-4465-B26F-C6D54616921A}" destId="{1AE3888A-7FB3-436F-8ACB-A3E0BC8EE5DF}" srcOrd="0" destOrd="0" presId="urn:microsoft.com/office/officeart/2008/layout/HorizontalMultiLevelHierarchy"/>
    <dgm:cxn modelId="{8CA2257D-005E-4CCA-9D80-55F2042ABD27}" type="presParOf" srcId="{C1040322-66B8-4465-B26F-C6D54616921A}" destId="{B867C0D1-E4A8-4B21-98D0-E248E2018BCD}" srcOrd="1" destOrd="0" presId="urn:microsoft.com/office/officeart/2008/layout/HorizontalMultiLevelHierarchy"/>
    <dgm:cxn modelId="{11A5AE52-B10E-492C-9993-B0122A8FE167}" type="presParOf" srcId="{B867C0D1-E4A8-4B21-98D0-E248E2018BCD}" destId="{AFDC35CF-EEBB-4C57-962B-3FC45F8B2B2C}" srcOrd="0" destOrd="0" presId="urn:microsoft.com/office/officeart/2008/layout/HorizontalMultiLevelHierarchy"/>
    <dgm:cxn modelId="{CCA48C1B-E3A3-4001-A10F-64FA6E03FBE1}" type="presParOf" srcId="{AFDC35CF-EEBB-4C57-962B-3FC45F8B2B2C}" destId="{E6221872-540B-4160-905D-4EF5442FC0C0}" srcOrd="0" destOrd="0" presId="urn:microsoft.com/office/officeart/2008/layout/HorizontalMultiLevelHierarchy"/>
    <dgm:cxn modelId="{57AA4D1B-5F54-4227-A52A-03F0D2348264}" type="presParOf" srcId="{B867C0D1-E4A8-4B21-98D0-E248E2018BCD}" destId="{D202F5B6-373F-45DC-A38B-1E9807A1A4B2}" srcOrd="1" destOrd="0" presId="urn:microsoft.com/office/officeart/2008/layout/HorizontalMultiLevelHierarchy"/>
    <dgm:cxn modelId="{39E5BFD4-0483-4985-81E4-98714403FA0E}" type="presParOf" srcId="{D202F5B6-373F-45DC-A38B-1E9807A1A4B2}" destId="{CB3351B6-CE20-4AB5-B35D-C65E2F3938A2}" srcOrd="0" destOrd="0" presId="urn:microsoft.com/office/officeart/2008/layout/HorizontalMultiLevelHierarchy"/>
    <dgm:cxn modelId="{C487551C-9322-49E3-81E8-01212DE36203}" type="presParOf" srcId="{D202F5B6-373F-45DC-A38B-1E9807A1A4B2}" destId="{13CCC789-712B-492C-885D-4B0DC0AE7932}" srcOrd="1" destOrd="0" presId="urn:microsoft.com/office/officeart/2008/layout/HorizontalMultiLevelHierarchy"/>
    <dgm:cxn modelId="{81CAF3E0-985E-41DF-8098-94483024F6A8}" type="presParOf" srcId="{B867C0D1-E4A8-4B21-98D0-E248E2018BCD}" destId="{6D3CB50E-C03B-4C07-BB12-307FD6EC031E}" srcOrd="2" destOrd="0" presId="urn:microsoft.com/office/officeart/2008/layout/HorizontalMultiLevelHierarchy"/>
    <dgm:cxn modelId="{92D74533-1B2E-43CB-AD88-1D3BB7417E2A}" type="presParOf" srcId="{6D3CB50E-C03B-4C07-BB12-307FD6EC031E}" destId="{E65EBEAD-2703-4FB9-ABFE-4164C941BAF6}" srcOrd="0" destOrd="0" presId="urn:microsoft.com/office/officeart/2008/layout/HorizontalMultiLevelHierarchy"/>
    <dgm:cxn modelId="{E3334BFB-3522-44AD-8E6B-E98E717D52A2}" type="presParOf" srcId="{B867C0D1-E4A8-4B21-98D0-E248E2018BCD}" destId="{2DEC9003-823E-4043-A32F-7C7C71B0F24A}" srcOrd="3" destOrd="0" presId="urn:microsoft.com/office/officeart/2008/layout/HorizontalMultiLevelHierarchy"/>
    <dgm:cxn modelId="{9F2ACC58-AF1C-45B1-BE35-5E6032771B46}" type="presParOf" srcId="{2DEC9003-823E-4043-A32F-7C7C71B0F24A}" destId="{4C74EBBE-C627-4017-B6B0-4635B7DD22DF}" srcOrd="0" destOrd="0" presId="urn:microsoft.com/office/officeart/2008/layout/HorizontalMultiLevelHierarchy"/>
    <dgm:cxn modelId="{3BD1F697-E3CA-4583-940F-9D159E22CFAD}" type="presParOf" srcId="{2DEC9003-823E-4043-A32F-7C7C71B0F24A}" destId="{0570E463-ECAF-4779-A991-D9D2B4D691A8}" srcOrd="1" destOrd="0" presId="urn:microsoft.com/office/officeart/2008/layout/HorizontalMultiLevelHierarchy"/>
    <dgm:cxn modelId="{B5DB7ADB-DCCA-4ECD-9010-C5E03FFDDA00}" type="presParOf" srcId="{B867C0D1-E4A8-4B21-98D0-E248E2018BCD}" destId="{8C74F436-D302-4CCB-9BDC-0097B2A2F271}" srcOrd="4" destOrd="0" presId="urn:microsoft.com/office/officeart/2008/layout/HorizontalMultiLevelHierarchy"/>
    <dgm:cxn modelId="{23DDA074-0B3C-4281-AA93-5CEF72366950}" type="presParOf" srcId="{8C74F436-D302-4CCB-9BDC-0097B2A2F271}" destId="{45732563-5019-4DD5-9666-3C6B58DE8590}" srcOrd="0" destOrd="0" presId="urn:microsoft.com/office/officeart/2008/layout/HorizontalMultiLevelHierarchy"/>
    <dgm:cxn modelId="{3C499EDE-5E2D-471A-8E8C-8902D9174381}" type="presParOf" srcId="{B867C0D1-E4A8-4B21-98D0-E248E2018BCD}" destId="{15545E0B-97C7-483C-968A-650D179D887F}" srcOrd="5" destOrd="0" presId="urn:microsoft.com/office/officeart/2008/layout/HorizontalMultiLevelHierarchy"/>
    <dgm:cxn modelId="{A5B9F071-97BB-4243-990E-59C1815D42DC}" type="presParOf" srcId="{15545E0B-97C7-483C-968A-650D179D887F}" destId="{38DC0603-456A-4560-B516-F8430E3C1C00}" srcOrd="0" destOrd="0" presId="urn:microsoft.com/office/officeart/2008/layout/HorizontalMultiLevelHierarchy"/>
    <dgm:cxn modelId="{A245C822-0236-4794-BFBA-F50E410E57B1}" type="presParOf" srcId="{15545E0B-97C7-483C-968A-650D179D887F}" destId="{735459FE-90A8-4565-852A-36FC0EF5CDFE}" srcOrd="1" destOrd="0" presId="urn:microsoft.com/office/officeart/2008/layout/HorizontalMultiLevelHierarchy"/>
    <dgm:cxn modelId="{C6D790A3-CBBF-45EE-A643-5C9D4CE635DD}" type="presParOf" srcId="{B867C0D1-E4A8-4B21-98D0-E248E2018BCD}" destId="{6C5C343E-1752-45FD-970E-A54E96907CF7}" srcOrd="6" destOrd="0" presId="urn:microsoft.com/office/officeart/2008/layout/HorizontalMultiLevelHierarchy"/>
    <dgm:cxn modelId="{52441187-8BF9-41DC-8D1C-1ED0BF393D2D}" type="presParOf" srcId="{6C5C343E-1752-45FD-970E-A54E96907CF7}" destId="{58A4629E-288E-4A54-BAE3-AE0D4DC36458}" srcOrd="0" destOrd="0" presId="urn:microsoft.com/office/officeart/2008/layout/HorizontalMultiLevelHierarchy"/>
    <dgm:cxn modelId="{74561211-7E4D-4F89-BADE-A9DF83CD4634}" type="presParOf" srcId="{B867C0D1-E4A8-4B21-98D0-E248E2018BCD}" destId="{B512FE91-225E-42B8-BB59-EB42723538B3}" srcOrd="7" destOrd="0" presId="urn:microsoft.com/office/officeart/2008/layout/HorizontalMultiLevelHierarchy"/>
    <dgm:cxn modelId="{702A094C-5429-44F4-85A8-49578D02C516}" type="presParOf" srcId="{B512FE91-225E-42B8-BB59-EB42723538B3}" destId="{D29D8CEB-44C5-4CE4-B0F0-39D98FC86B9D}" srcOrd="0" destOrd="0" presId="urn:microsoft.com/office/officeart/2008/layout/HorizontalMultiLevelHierarchy"/>
    <dgm:cxn modelId="{47024116-6B96-4AAC-B74D-1FF543787362}" type="presParOf" srcId="{B512FE91-225E-42B8-BB59-EB42723538B3}" destId="{A3892827-B161-4F86-B1C4-604B2E02C84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C343E-1752-45FD-970E-A54E96907CF7}">
      <dsp:nvSpPr>
        <dsp:cNvPr id="0" name=""/>
        <dsp:cNvSpPr/>
      </dsp:nvSpPr>
      <dsp:spPr>
        <a:xfrm>
          <a:off x="2633014" y="1905000"/>
          <a:ext cx="474878" cy="1357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9" y="0"/>
              </a:lnTo>
              <a:lnTo>
                <a:pt x="237439" y="1357312"/>
              </a:lnTo>
              <a:lnTo>
                <a:pt x="474878" y="13573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4504" y="2547706"/>
        <a:ext cx="71899" cy="71899"/>
      </dsp:txXfrm>
    </dsp:sp>
    <dsp:sp modelId="{8C74F436-D302-4CCB-9BDC-0097B2A2F271}">
      <dsp:nvSpPr>
        <dsp:cNvPr id="0" name=""/>
        <dsp:cNvSpPr/>
      </dsp:nvSpPr>
      <dsp:spPr>
        <a:xfrm>
          <a:off x="2633014" y="1905000"/>
          <a:ext cx="474878" cy="45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439" y="0"/>
              </a:lnTo>
              <a:lnTo>
                <a:pt x="237439" y="452437"/>
              </a:lnTo>
              <a:lnTo>
                <a:pt x="474878" y="452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4056" y="2114821"/>
        <a:ext cx="32795" cy="32795"/>
      </dsp:txXfrm>
    </dsp:sp>
    <dsp:sp modelId="{6D3CB50E-C03B-4C07-BB12-307FD6EC031E}">
      <dsp:nvSpPr>
        <dsp:cNvPr id="0" name=""/>
        <dsp:cNvSpPr/>
      </dsp:nvSpPr>
      <dsp:spPr>
        <a:xfrm>
          <a:off x="2633014" y="1452562"/>
          <a:ext cx="474878" cy="452437"/>
        </a:xfrm>
        <a:custGeom>
          <a:avLst/>
          <a:gdLst/>
          <a:ahLst/>
          <a:cxnLst/>
          <a:rect l="0" t="0" r="0" b="0"/>
          <a:pathLst>
            <a:path>
              <a:moveTo>
                <a:pt x="0" y="452437"/>
              </a:moveTo>
              <a:lnTo>
                <a:pt x="237439" y="452437"/>
              </a:lnTo>
              <a:lnTo>
                <a:pt x="237439" y="0"/>
              </a:lnTo>
              <a:lnTo>
                <a:pt x="4748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4056" y="1662383"/>
        <a:ext cx="32795" cy="32795"/>
      </dsp:txXfrm>
    </dsp:sp>
    <dsp:sp modelId="{AFDC35CF-EEBB-4C57-962B-3FC45F8B2B2C}">
      <dsp:nvSpPr>
        <dsp:cNvPr id="0" name=""/>
        <dsp:cNvSpPr/>
      </dsp:nvSpPr>
      <dsp:spPr>
        <a:xfrm>
          <a:off x="2633014" y="547687"/>
          <a:ext cx="474878" cy="1357312"/>
        </a:xfrm>
        <a:custGeom>
          <a:avLst/>
          <a:gdLst/>
          <a:ahLst/>
          <a:cxnLst/>
          <a:rect l="0" t="0" r="0" b="0"/>
          <a:pathLst>
            <a:path>
              <a:moveTo>
                <a:pt x="0" y="1357312"/>
              </a:moveTo>
              <a:lnTo>
                <a:pt x="237439" y="1357312"/>
              </a:lnTo>
              <a:lnTo>
                <a:pt x="237439" y="0"/>
              </a:lnTo>
              <a:lnTo>
                <a:pt x="4748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4504" y="1190394"/>
        <a:ext cx="71899" cy="71899"/>
      </dsp:txXfrm>
    </dsp:sp>
    <dsp:sp modelId="{1AE3888A-7FB3-436F-8ACB-A3E0BC8EE5DF}">
      <dsp:nvSpPr>
        <dsp:cNvPr id="0" name=""/>
        <dsp:cNvSpPr/>
      </dsp:nvSpPr>
      <dsp:spPr>
        <a:xfrm rot="16200000">
          <a:off x="366064" y="1543049"/>
          <a:ext cx="3810000" cy="723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Everyone</a:t>
          </a:r>
          <a:endParaRPr lang="en-US" sz="4700" kern="1200" dirty="0"/>
        </a:p>
      </dsp:txBody>
      <dsp:txXfrm>
        <a:off x="366064" y="1543049"/>
        <a:ext cx="3810000" cy="723900"/>
      </dsp:txXfrm>
    </dsp:sp>
    <dsp:sp modelId="{CB3351B6-CE20-4AB5-B35D-C65E2F3938A2}">
      <dsp:nvSpPr>
        <dsp:cNvPr id="0" name=""/>
        <dsp:cNvSpPr/>
      </dsp:nvSpPr>
      <dsp:spPr>
        <a:xfrm>
          <a:off x="3107893" y="185737"/>
          <a:ext cx="2374392" cy="723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Technical</a:t>
          </a:r>
          <a:endParaRPr lang="en-US" sz="3200" kern="1200" dirty="0"/>
        </a:p>
      </dsp:txBody>
      <dsp:txXfrm>
        <a:off x="3107893" y="185737"/>
        <a:ext cx="2374392" cy="723900"/>
      </dsp:txXfrm>
    </dsp:sp>
    <dsp:sp modelId="{4C74EBBE-C627-4017-B6B0-4635B7DD22DF}">
      <dsp:nvSpPr>
        <dsp:cNvPr id="0" name=""/>
        <dsp:cNvSpPr/>
      </dsp:nvSpPr>
      <dsp:spPr>
        <a:xfrm>
          <a:off x="3107893" y="1090612"/>
          <a:ext cx="2374392" cy="723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Non-Technical</a:t>
          </a:r>
          <a:endParaRPr lang="en-US" sz="3200" kern="1200" dirty="0"/>
        </a:p>
      </dsp:txBody>
      <dsp:txXfrm>
        <a:off x="3107893" y="1090612"/>
        <a:ext cx="2374392" cy="723900"/>
      </dsp:txXfrm>
    </dsp:sp>
    <dsp:sp modelId="{38DC0603-456A-4560-B516-F8430E3C1C00}">
      <dsp:nvSpPr>
        <dsp:cNvPr id="0" name=""/>
        <dsp:cNvSpPr/>
      </dsp:nvSpPr>
      <dsp:spPr>
        <a:xfrm>
          <a:off x="3107893" y="1995487"/>
          <a:ext cx="2374392" cy="723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Working</a:t>
          </a:r>
          <a:endParaRPr lang="en-US" sz="3200" kern="1200" dirty="0"/>
        </a:p>
      </dsp:txBody>
      <dsp:txXfrm>
        <a:off x="3107893" y="1995487"/>
        <a:ext cx="2374392" cy="723900"/>
      </dsp:txXfrm>
    </dsp:sp>
    <dsp:sp modelId="{D29D8CEB-44C5-4CE4-B0F0-39D98FC86B9D}">
      <dsp:nvSpPr>
        <dsp:cNvPr id="0" name=""/>
        <dsp:cNvSpPr/>
      </dsp:nvSpPr>
      <dsp:spPr>
        <a:xfrm>
          <a:off x="3107893" y="2900362"/>
          <a:ext cx="2374392" cy="723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Yes You!</a:t>
          </a:r>
          <a:endParaRPr lang="en-US" sz="3200" kern="1200" dirty="0"/>
        </a:p>
      </dsp:txBody>
      <dsp:txXfrm>
        <a:off x="3107893" y="2900362"/>
        <a:ext cx="2374392" cy="723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8764-D77C-4E1E-8C70-7615705A911A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15F6-92F1-490A-AF1A-2EB7A7D3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0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8764-D77C-4E1E-8C70-7615705A911A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15F6-92F1-490A-AF1A-2EB7A7D3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6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8764-D77C-4E1E-8C70-7615705A911A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15F6-92F1-490A-AF1A-2EB7A7D3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8764-D77C-4E1E-8C70-7615705A911A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15F6-92F1-490A-AF1A-2EB7A7D3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8764-D77C-4E1E-8C70-7615705A911A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15F6-92F1-490A-AF1A-2EB7A7D3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8764-D77C-4E1E-8C70-7615705A911A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15F6-92F1-490A-AF1A-2EB7A7D3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8764-D77C-4E1E-8C70-7615705A911A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15F6-92F1-490A-AF1A-2EB7A7D3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6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8764-D77C-4E1E-8C70-7615705A911A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15F6-92F1-490A-AF1A-2EB7A7D3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8764-D77C-4E1E-8C70-7615705A911A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15F6-92F1-490A-AF1A-2EB7A7D3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8764-D77C-4E1E-8C70-7615705A911A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15F6-92F1-490A-AF1A-2EB7A7D3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8764-D77C-4E1E-8C70-7615705A911A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C15F6-92F1-490A-AF1A-2EB7A7D3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A8764-D77C-4E1E-8C70-7615705A911A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15F6-92F1-490A-AF1A-2EB7A7D3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forms.gle/4kBbVGdcABNisWGh6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ive.google.com/file/d/1owqeTtyJ4Ax23p5mtVOwX7m0tAl7Se1s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40"/>
          <a:stretch/>
        </p:blipFill>
        <p:spPr bwMode="auto">
          <a:xfrm>
            <a:off x="76200" y="0"/>
            <a:ext cx="8991600" cy="144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Brain-computer interface illustr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154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Program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89237"/>
            <a:ext cx="8534400" cy="3382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Duration: 3-4 months (only on weekends)</a:t>
            </a:r>
          </a:p>
          <a:p>
            <a:pPr marL="0" indent="0">
              <a:buNone/>
            </a:pPr>
            <a:r>
              <a:rPr lang="en-US" dirty="0" smtClean="0"/>
              <a:t>Weekends: </a:t>
            </a:r>
          </a:p>
          <a:p>
            <a:pPr marL="0" indent="0">
              <a:buNone/>
            </a:pPr>
            <a:r>
              <a:rPr lang="en-US" dirty="0" smtClean="0"/>
              <a:t>Saturday : 6 pm to 10 pm</a:t>
            </a:r>
          </a:p>
          <a:p>
            <a:pPr marL="0" indent="0">
              <a:buNone/>
            </a:pPr>
            <a:r>
              <a:rPr lang="en-US" dirty="0" smtClean="0"/>
              <a:t>Sunday    : 6 pm to 10 pm</a:t>
            </a:r>
          </a:p>
          <a:p>
            <a:pPr marL="0" indent="0">
              <a:buNone/>
            </a:pPr>
            <a:r>
              <a:rPr lang="en-US" dirty="0" smtClean="0"/>
              <a:t>Public Holidays: 4 hours as per comfortable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3000"/>
            <a:ext cx="31242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Class Notes &amp;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Class Notes:</a:t>
            </a:r>
          </a:p>
          <a:p>
            <a:pPr marL="0" indent="0">
              <a:buNone/>
            </a:pPr>
            <a:r>
              <a:rPr lang="en-US" sz="2800" dirty="0" smtClean="0"/>
              <a:t>Its been a part of live class</a:t>
            </a:r>
          </a:p>
          <a:p>
            <a:pPr marL="0" indent="0">
              <a:buNone/>
            </a:pPr>
            <a:r>
              <a:rPr lang="en-US" sz="2800" dirty="0" smtClean="0"/>
              <a:t>Notes are being told in live classes on each and every topic</a:t>
            </a:r>
          </a:p>
          <a:p>
            <a:pPr marL="0" indent="0">
              <a:buNone/>
            </a:pPr>
            <a:r>
              <a:rPr lang="en-US" sz="2800" dirty="0" smtClean="0"/>
              <a:t>You need to write it down in your own notebook </a:t>
            </a:r>
          </a:p>
          <a:p>
            <a:pPr marL="0" indent="0">
              <a:buNone/>
            </a:pPr>
            <a:r>
              <a:rPr lang="en-US" sz="2800" b="1" dirty="0" smtClean="0"/>
              <a:t>Audio Recording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We will try to give you the audio recording of the lecture by uploading the audio recording of it</a:t>
            </a:r>
          </a:p>
          <a:p>
            <a:pPr marL="0" indent="0">
              <a:buNone/>
            </a:pPr>
            <a:r>
              <a:rPr lang="en-US" sz="2800" dirty="0" smtClean="0"/>
              <a:t>This will help to revise what we learnt in the lecture and helpful if unfortunately you were not present for that particular lecture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880353"/>
            <a:ext cx="1869332" cy="18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5029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Almost 30-50 assignments (Each assignment having 5-10 questions)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Questions are part of FAQ in company interview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Solving assignments is best key to be ready for the interview answers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It’s strictly mandatory to complete the submit assignments within deadline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 the assignments are checked strictly.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814" y="0"/>
            <a:ext cx="222018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4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4876799" cy="1673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Other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022" y="1752600"/>
            <a:ext cx="8229600" cy="3733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Yes Off-Course,</a:t>
            </a:r>
          </a:p>
          <a:p>
            <a:pPr marL="0" indent="0">
              <a:buNone/>
            </a:pPr>
            <a:r>
              <a:rPr lang="en-US" dirty="0" smtClean="0"/>
              <a:t>1. For making a session fully interactive We will be involved in activities like cracking jokes, Real-time examples for understanding concepts better.</a:t>
            </a:r>
          </a:p>
          <a:p>
            <a:pPr marL="0" indent="0">
              <a:buNone/>
            </a:pPr>
            <a:r>
              <a:rPr lang="en-US" dirty="0" smtClean="0"/>
              <a:t>2. Questions and Answers session after every lecture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953000"/>
            <a:ext cx="2438400" cy="1802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953000"/>
            <a:ext cx="3574915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17" y="4528"/>
            <a:ext cx="2514600" cy="18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Placement Warranty/Guaranty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362200"/>
            <a:ext cx="8915400" cy="4343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Other Organizations say</a:t>
            </a:r>
            <a:r>
              <a:rPr lang="en-US" dirty="0" smtClean="0"/>
              <a:t>: we place you 100 %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We says</a:t>
            </a:r>
            <a:r>
              <a:rPr lang="en-US" dirty="0" smtClean="0"/>
              <a:t>: </a:t>
            </a:r>
            <a:r>
              <a:rPr lang="en-US" dirty="0"/>
              <a:t>We are committed to providing our utmost efforts to ensure your practical skills are strengthened to 100%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You (Student) will say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You provide us with education and </a:t>
            </a:r>
            <a:r>
              <a:rPr lang="en-US" dirty="0" smtClean="0"/>
              <a:t>knowledge</a:t>
            </a:r>
            <a:r>
              <a:rPr lang="en-US" dirty="0"/>
              <a:t>, and we (the students) commit to securing our own placements.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14400"/>
            <a:ext cx="3810000" cy="1377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3959472" cy="160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763000" cy="5638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We value our knowledge and intellectual property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value our Certificate, it represents both of us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get your certificate just do the following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/>
              <a:t>Complete and submit all your assignments within the deadline to receive your certificate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8400"/>
            <a:ext cx="5181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Affordable Fees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43000"/>
            <a:ext cx="3657600" cy="2210318"/>
          </a:xfrm>
        </p:spPr>
      </p:pic>
      <p:sp>
        <p:nvSpPr>
          <p:cNvPr id="5" name="TextBox 4"/>
          <p:cNvSpPr txBox="1"/>
          <p:nvPr/>
        </p:nvSpPr>
        <p:spPr>
          <a:xfrm>
            <a:off x="1419535" y="3505200"/>
            <a:ext cx="6304931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7,500 ₹ only</a:t>
            </a:r>
            <a:endParaRPr lang="en-US" sz="96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3987" y="5486400"/>
            <a:ext cx="5883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 :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Payment to be accepted in  Single Installment only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Payments is Non Refundable and Non-transferable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J</a:t>
            </a:r>
            <a:r>
              <a:rPr lang="en-US" dirty="0" smtClean="0"/>
              <a:t>oin </a:t>
            </a:r>
            <a:r>
              <a:rPr lang="en-US" dirty="0"/>
              <a:t>T</a:t>
            </a:r>
            <a:r>
              <a:rPr lang="en-US" dirty="0" smtClean="0"/>
              <a:t>his LB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3200400"/>
          </a:xfrm>
        </p:spPr>
        <p:txBody>
          <a:bodyPr/>
          <a:lstStyle/>
          <a:p>
            <a:r>
              <a:rPr lang="en-US" dirty="0" smtClean="0"/>
              <a:t>Its So Simple</a:t>
            </a:r>
          </a:p>
          <a:p>
            <a:r>
              <a:rPr lang="en-US" dirty="0" smtClean="0"/>
              <a:t>One Click solution</a:t>
            </a:r>
          </a:p>
          <a:p>
            <a:r>
              <a:rPr lang="en-US" dirty="0" smtClean="0"/>
              <a:t>Please fill the below registration form and confirm your admission.</a:t>
            </a:r>
            <a:endParaRPr lang="en-US" u="sng" dirty="0" smtClean="0">
              <a:solidFill>
                <a:srgbClr val="0000FF"/>
              </a:solidFill>
              <a:effectLst/>
              <a:latin typeface="Arial Black"/>
              <a:ea typeface="Calibri"/>
              <a:cs typeface="Times New Roman"/>
              <a:hlinkClick r:id="rId2" tooltip="click here to open registration form"/>
            </a:endParaRPr>
          </a:p>
          <a:p>
            <a:r>
              <a:rPr lang="en-US" u="sng" dirty="0" smtClean="0">
                <a:solidFill>
                  <a:srgbClr val="0000FF"/>
                </a:solidFill>
                <a:effectLst/>
                <a:latin typeface="Arial Black"/>
                <a:ea typeface="Calibri"/>
                <a:cs typeface="Times New Roman"/>
                <a:hlinkClick r:id="rId2" tooltip="click here to open registration form"/>
              </a:rPr>
              <a:t>Registration form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43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After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6388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We will be arranging a Free to All Session meeting.</a:t>
            </a:r>
          </a:p>
          <a:p>
            <a:pPr marL="514350" indent="-514350">
              <a:buAutoNum type="arabicPeriod"/>
            </a:pPr>
            <a:r>
              <a:rPr lang="en-US" dirty="0" smtClean="0"/>
              <a:t>Meeting link will be public and any one can join this session(those who have not registered also can join this meeting)</a:t>
            </a:r>
          </a:p>
          <a:p>
            <a:pPr marL="514350" indent="-514350">
              <a:buAutoNum type="arabicPeriod"/>
            </a:pPr>
            <a:r>
              <a:rPr lang="en-US" dirty="0" smtClean="0"/>
              <a:t>In free to all session we will discuss about the class rules and relevant information.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After this session and confirmation of admissions, our Private Session will start</a:t>
            </a:r>
          </a:p>
          <a:p>
            <a:pPr marL="514350" indent="-514350">
              <a:buAutoNum type="arabicPeriod"/>
            </a:pPr>
            <a:r>
              <a:rPr lang="en-US" dirty="0" smtClean="0"/>
              <a:t>Private session meeting links are only accessible to the registered members only, those who has paid complete amount.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906780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/>
              <a:t>Receive blessings from </a:t>
            </a:r>
            <a:r>
              <a:rPr lang="en-US" sz="3200" b="1" dirty="0" smtClean="0"/>
              <a:t>Lord </a:t>
            </a:r>
            <a:r>
              <a:rPr lang="en-US" sz="3200" b="1" dirty="0" err="1" smtClean="0"/>
              <a:t>Ganesha</a:t>
            </a:r>
            <a:r>
              <a:rPr lang="en-US" sz="3200" b="1" dirty="0" smtClean="0"/>
              <a:t> </a:t>
            </a:r>
            <a:r>
              <a:rPr lang="en-US" sz="3200" b="1" dirty="0"/>
              <a:t>as a reward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you get placement after PPA Program: </a:t>
            </a:r>
          </a:p>
          <a:p>
            <a:pPr marL="0" indent="0">
              <a:buNone/>
            </a:pPr>
            <a:r>
              <a:rPr lang="en-US" dirty="0" smtClean="0"/>
              <a:t>You will be awarded with the idol of “god of knowledge”  “Lord </a:t>
            </a:r>
            <a:r>
              <a:rPr lang="en-US" dirty="0" err="1" smtClean="0"/>
              <a:t>Shri</a:t>
            </a:r>
            <a:r>
              <a:rPr lang="en-US" dirty="0" smtClean="0"/>
              <a:t> </a:t>
            </a:r>
            <a:r>
              <a:rPr lang="en-US" dirty="0" err="1" smtClean="0"/>
              <a:t>Ganesha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3048000"/>
            <a:ext cx="4581525" cy="33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2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i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auhaus 93" pitchFamily="82" charset="0"/>
              </a:rPr>
              <a:t>Logic Building </a:t>
            </a:r>
            <a:r>
              <a:rPr lang="en-US" sz="4400" b="1" i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entury" pitchFamily="18" charset="0"/>
              </a:rPr>
              <a:t>&lt;</a:t>
            </a:r>
            <a:r>
              <a:rPr lang="en-US" sz="4400" b="1" i="1" dirty="0" smtClean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entury" pitchFamily="18" charset="0"/>
              </a:rPr>
              <a:t>Complete Practical Approach</a:t>
            </a:r>
            <a:r>
              <a:rPr lang="en-US" sz="4400" b="1" i="1" dirty="0">
                <a:effectLst>
                  <a:outerShdw blurRad="41275" dist="20320" dir="1800000" algn="tl">
                    <a:srgbClr val="000000">
                      <a:alpha val="40000"/>
                    </a:srgbClr>
                  </a:outerShdw>
                </a:effectLst>
                <a:latin typeface="Century" pitchFamily="18" charset="0"/>
              </a:rPr>
              <a:t>&gt;</a:t>
            </a:r>
            <a:endParaRPr lang="en-US" sz="4400" b="1" i="1" dirty="0" smtClean="0">
              <a:effectLst>
                <a:outerShdw blurRad="41275" dist="20320" dir="1800000" algn="tl">
                  <a:srgbClr val="000000">
                    <a:alpha val="40000"/>
                  </a:srgbClr>
                </a:outerShdw>
              </a:effectLst>
              <a:latin typeface="Century" pitchFamily="18" charset="0"/>
            </a:endParaRPr>
          </a:p>
          <a:p>
            <a:pPr marL="0" indent="0" algn="ctr">
              <a:buNone/>
            </a:pPr>
            <a:r>
              <a:rPr lang="hi-IN" sz="4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entury" pitchFamily="18" charset="0"/>
              </a:rPr>
              <a:t>म्हणजे </a:t>
            </a:r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entury" pitchFamily="18" charset="0"/>
              </a:rPr>
              <a:t>{ </a:t>
            </a:r>
            <a:r>
              <a:rPr lang="hi-IN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entury" pitchFamily="18" charset="0"/>
              </a:rPr>
              <a:t>तुफान </a:t>
            </a:r>
            <a:r>
              <a:rPr lang="en-US" sz="40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entury" pitchFamily="18" charset="0"/>
              </a:rPr>
              <a:t>Coding }</a:t>
            </a:r>
          </a:p>
          <a:p>
            <a:pPr marL="0" indent="0" algn="ctr">
              <a:buNone/>
            </a:pPr>
            <a:endParaRPr lang="en-US" sz="40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entury" pitchFamily="18" charset="0"/>
            </a:endParaRPr>
          </a:p>
        </p:txBody>
      </p:sp>
      <p:pic>
        <p:nvPicPr>
          <p:cNvPr id="2050" name="Picture 2" descr="Developers 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24200"/>
            <a:ext cx="8915400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6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Be a Great Developer</a:t>
            </a:r>
            <a:br>
              <a:rPr lang="en-US" sz="4800" b="1" dirty="0" smtClean="0">
                <a:latin typeface="Arial Black" pitchFamily="34" charset="0"/>
              </a:rPr>
            </a:br>
            <a:r>
              <a:rPr lang="en-US" sz="4800" b="1" dirty="0" smtClean="0">
                <a:latin typeface="Arial Black" pitchFamily="34" charset="0"/>
              </a:rPr>
              <a:t>Because</a:t>
            </a:r>
            <a:endParaRPr lang="en-US" sz="4800" b="1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2" b="7860"/>
          <a:stretch/>
        </p:blipFill>
        <p:spPr>
          <a:xfrm>
            <a:off x="152400" y="1524000"/>
            <a:ext cx="8915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Contact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Admin: </a:t>
            </a:r>
          </a:p>
          <a:p>
            <a:pPr lvl="1"/>
            <a:r>
              <a:rPr lang="en-US" sz="4800" b="1" dirty="0" smtClean="0"/>
              <a:t>Shiv </a:t>
            </a:r>
            <a:r>
              <a:rPr lang="en-US" sz="4800" b="1" dirty="0" err="1"/>
              <a:t>S</a:t>
            </a:r>
            <a:r>
              <a:rPr lang="en-US" sz="4800" b="1" dirty="0" err="1" smtClean="0"/>
              <a:t>alunke</a:t>
            </a:r>
            <a:r>
              <a:rPr lang="en-US" sz="4800" b="1" dirty="0" smtClean="0"/>
              <a:t> - 9527938556</a:t>
            </a:r>
          </a:p>
          <a:p>
            <a:pPr lvl="1"/>
            <a:r>
              <a:rPr lang="en-US" sz="4800" b="1" dirty="0" smtClean="0"/>
              <a:t>Email : jsminfotechppa@gmail.com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834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998310"/>
            <a:ext cx="8991600" cy="46166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 YOU </a:t>
            </a:r>
          </a:p>
          <a:p>
            <a:pPr algn="ctr"/>
            <a:r>
              <a:rPr lang="en-US" sz="6000" dirty="0" smtClean="0"/>
              <a:t>&amp;</a:t>
            </a:r>
          </a:p>
          <a:p>
            <a:pPr algn="ctr"/>
            <a:r>
              <a:rPr lang="en-US" sz="6000" dirty="0" smtClean="0"/>
              <a:t>WELCOME TO </a:t>
            </a:r>
          </a:p>
          <a:p>
            <a:pPr algn="ctr"/>
            <a:r>
              <a:rPr lang="en-US" sz="6000" dirty="0" smtClean="0"/>
              <a:t>LOGIC BUILDING </a:t>
            </a:r>
          </a:p>
          <a:p>
            <a:pPr algn="ctr"/>
            <a:r>
              <a:rPr lang="en-US" sz="5400" dirty="0" smtClean="0"/>
              <a:t>{ Complete Practical Approach }</a:t>
            </a:r>
          </a:p>
        </p:txBody>
      </p:sp>
    </p:spTree>
    <p:extLst>
      <p:ext uri="{BB962C8B-B14F-4D97-AF65-F5344CB8AC3E}">
        <p14:creationId xmlns:p14="http://schemas.microsoft.com/office/powerpoint/2010/main" val="8886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hi-IN" sz="8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hnschrift" pitchFamily="34" charset="0"/>
              </a:rPr>
              <a:t>आमच्या इथे स्वच्छ, ताजे, सात्विक, घरगुती पध्द्तीने </a:t>
            </a:r>
            <a:r>
              <a:rPr lang="en-US" sz="8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hnschrift" pitchFamily="34" charset="0"/>
              </a:rPr>
              <a:t>Logic Build </a:t>
            </a:r>
            <a:r>
              <a:rPr lang="hi-IN" sz="8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ahnschrift" pitchFamily="34" charset="0"/>
              </a:rPr>
              <a:t>करून मिळेल</a:t>
            </a:r>
            <a:endParaRPr lang="en-US" sz="8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Boost Your Programming Skills with Our Logic Building Batch!</a:t>
            </a:r>
          </a:p>
          <a:p>
            <a:pPr marL="0" indent="0" algn="just">
              <a:buNone/>
            </a:pPr>
            <a:r>
              <a:rPr lang="en-US" b="1" i="1" dirty="0">
                <a:solidFill>
                  <a:srgbClr val="00B050"/>
                </a:solidFill>
              </a:rPr>
              <a:t>Master the fundamentals of programming with our hands-on batch in C, C++, and Java. Whether you're a beginner or looking to strengthen your problem-solving skills, this course will help you build a solid foundation in logic development, algorithm design, and coding. Start your journey towards becoming a skilled programmer today</a:t>
            </a:r>
            <a:r>
              <a:rPr lang="en-US" b="1" i="1" dirty="0" smtClean="0">
                <a:solidFill>
                  <a:srgbClr val="00B050"/>
                </a:solidFill>
              </a:rPr>
              <a:t>!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58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Problems </a:t>
            </a:r>
            <a:r>
              <a:rPr lang="en-US" sz="4000" dirty="0"/>
              <a:t>T</a:t>
            </a:r>
            <a:r>
              <a:rPr lang="en-US" sz="4000" dirty="0" smtClean="0"/>
              <a:t>o Get Placement &amp; Survive in MNC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Lack of practical knowledge of basic concepts.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Lack of knowledge of Data structure &amp; Algorithm's</a:t>
            </a:r>
          </a:p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ack of knowledge and hands-on of the latest technologies.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Unknown with the actual Industry demand.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Weak practical and soft skills.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Wrong guidance and direction.</a:t>
            </a:r>
          </a:p>
          <a:p>
            <a:r>
              <a:rPr lang="en-US" dirty="0">
                <a:solidFill>
                  <a:srgbClr val="FF0000"/>
                </a:solidFill>
              </a:rPr>
              <a:t>The advertisement </a:t>
            </a:r>
            <a:r>
              <a:rPr lang="en-US" dirty="0" smtClean="0">
                <a:solidFill>
                  <a:srgbClr val="FF0000"/>
                </a:solidFill>
              </a:rPr>
              <a:t>of private </a:t>
            </a:r>
            <a:r>
              <a:rPr lang="en-US" dirty="0">
                <a:solidFill>
                  <a:srgbClr val="FF0000"/>
                </a:solidFill>
              </a:rPr>
              <a:t>classes contains misleading </a:t>
            </a:r>
            <a:r>
              <a:rPr lang="en-US" dirty="0" smtClean="0">
                <a:solidFill>
                  <a:srgbClr val="FF0000"/>
                </a:solidFill>
              </a:rPr>
              <a:t>information.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So Logic Building Program is the best affordable and loyal solution to all above problems.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06809" y="33670"/>
            <a:ext cx="73719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endParaRPr lang="en-US" sz="9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071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889" y="152400"/>
            <a:ext cx="8649511" cy="1143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Who can join this Program ?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5889" y="1447800"/>
            <a:ext cx="8763000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hi-IN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शिक्षणाची कोणतीही अट नाही </a:t>
            </a:r>
          </a:p>
          <a:p>
            <a:pPr algn="ctr"/>
            <a:r>
              <a:rPr lang="hi-IN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फक्त इच्छा आणि प्रामाणिक पणे कष्ट करणारे सगळे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485961"/>
              </p:ext>
            </p:extLst>
          </p:nvPr>
        </p:nvGraphicFramePr>
        <p:xfrm>
          <a:off x="762000" y="2667000"/>
          <a:ext cx="73914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56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38200"/>
          </a:xfrm>
        </p:spPr>
        <p:txBody>
          <a:bodyPr/>
          <a:lstStyle/>
          <a:p>
            <a:r>
              <a:rPr lang="en-US" dirty="0" smtClean="0"/>
              <a:t>Program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Complete Online and Live Sessions</a:t>
            </a:r>
          </a:p>
          <a:p>
            <a:r>
              <a:rPr lang="en-US" dirty="0" smtClean="0"/>
              <a:t>Strictly Open Camera</a:t>
            </a:r>
          </a:p>
          <a:p>
            <a:r>
              <a:rPr lang="en-US" dirty="0" smtClean="0"/>
              <a:t>With : Zoom, Google, Teams Meetings.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144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7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Logic Building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Click the below link to download the Logic building Syllabus</a:t>
            </a:r>
            <a:endParaRPr lang="en-US" b="1" dirty="0" smtClean="0">
              <a:hlinkClick r:id="rId2"/>
            </a:endParaRPr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Download </a:t>
            </a:r>
            <a:r>
              <a:rPr lang="en-US" b="1" smtClean="0">
                <a:hlinkClick r:id="rId2"/>
              </a:rPr>
              <a:t>Logic Building Syllabus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0"/>
            <a:ext cx="1270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Teaching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544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is comfortable to all of you</a:t>
            </a:r>
          </a:p>
          <a:p>
            <a:pPr marL="514350" indent="-514350">
              <a:buAutoNum type="arabicPeriod"/>
            </a:pPr>
            <a:r>
              <a:rPr lang="en-US" dirty="0" smtClean="0"/>
              <a:t>Marathi (Highly Preferred)</a:t>
            </a:r>
          </a:p>
          <a:p>
            <a:pPr marL="514350" indent="-514350">
              <a:buAutoNum type="arabicPeriod"/>
            </a:pPr>
            <a:r>
              <a:rPr lang="en-US" dirty="0" smtClean="0"/>
              <a:t>Hindi</a:t>
            </a:r>
          </a:p>
          <a:p>
            <a:pPr marL="514350" indent="-514350">
              <a:buAutoNum type="arabicPeriod"/>
            </a:pPr>
            <a:r>
              <a:rPr lang="en-US" dirty="0" smtClean="0"/>
              <a:t>English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52" y="1219200"/>
            <a:ext cx="32690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725</Words>
  <Application>Microsoft Office PowerPoint</Application>
  <PresentationFormat>On-screen Show (4:3)</PresentationFormat>
  <Paragraphs>108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Problems To Get Placement &amp; Survive in MNC</vt:lpstr>
      <vt:lpstr>Who can join this Program ?</vt:lpstr>
      <vt:lpstr>Program Mode</vt:lpstr>
      <vt:lpstr>Logic Building Syllabus</vt:lpstr>
      <vt:lpstr>Teaching Language</vt:lpstr>
      <vt:lpstr>Program Duration</vt:lpstr>
      <vt:lpstr>Class Notes &amp; Recording</vt:lpstr>
      <vt:lpstr>Assignments</vt:lpstr>
      <vt:lpstr>Other Activities</vt:lpstr>
      <vt:lpstr>Placement Warranty/Guaranty</vt:lpstr>
      <vt:lpstr>Certificate</vt:lpstr>
      <vt:lpstr>Affordable Fees</vt:lpstr>
      <vt:lpstr>How To Join This LB Program</vt:lpstr>
      <vt:lpstr>After Registration</vt:lpstr>
      <vt:lpstr>Receive blessings from Lord Ganesha as a reward</vt:lpstr>
      <vt:lpstr>Be a Great Developer Because</vt:lpstr>
      <vt:lpstr>Contact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108</cp:revision>
  <dcterms:created xsi:type="dcterms:W3CDTF">2024-02-17T05:02:50Z</dcterms:created>
  <dcterms:modified xsi:type="dcterms:W3CDTF">2025-03-19T18:28:08Z</dcterms:modified>
</cp:coreProperties>
</file>