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B2CCBFD-CBC5-4423-9F92-C4C1FF4FDA27}" type="datetimeFigureOut">
              <a:rPr lang="en-US" smtClean="0"/>
              <a:t>11/02/2024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nternet Of Things IOT Vector PNG Picture, Transparent Png Image - PngN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4582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7" y="1371600"/>
            <a:ext cx="8229600" cy="4876800"/>
          </a:xfrm>
        </p:spPr>
        <p:txBody>
          <a:bodyPr/>
          <a:lstStyle/>
          <a:p>
            <a:pPr fontAlgn="base"/>
            <a:r>
              <a:rPr lang="en-US" dirty="0"/>
              <a:t>Improved efficiency and automation of tasks.</a:t>
            </a:r>
          </a:p>
          <a:p>
            <a:pPr fontAlgn="base"/>
            <a:r>
              <a:rPr lang="en-US" dirty="0"/>
              <a:t>Increased convenience and accessibility of information.</a:t>
            </a:r>
          </a:p>
          <a:p>
            <a:pPr fontAlgn="base"/>
            <a:r>
              <a:rPr lang="en-US" dirty="0"/>
              <a:t>Better monitoring and control of devices and systems.</a:t>
            </a:r>
          </a:p>
          <a:p>
            <a:pPr fontAlgn="base"/>
            <a:r>
              <a:rPr lang="en-US" dirty="0"/>
              <a:t>Greater ability to gather and analyze data.</a:t>
            </a:r>
          </a:p>
          <a:p>
            <a:pPr fontAlgn="base"/>
            <a:r>
              <a:rPr lang="en-US" dirty="0"/>
              <a:t>Improved decision-making.</a:t>
            </a:r>
          </a:p>
          <a:p>
            <a:pPr fontAlgn="base"/>
            <a:r>
              <a:rPr lang="en-US" dirty="0"/>
              <a:t>Cost savings.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8382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80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1371600"/>
            <a:ext cx="8229600" cy="487680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Security concerns and potential for hacking or data breaches.</a:t>
            </a:r>
          </a:p>
          <a:p>
            <a:pPr fontAlgn="base"/>
            <a:r>
              <a:rPr lang="en-US" sz="1800" dirty="0"/>
              <a:t>Privacy issues related to the collection and use of personal data.</a:t>
            </a:r>
          </a:p>
          <a:p>
            <a:pPr fontAlgn="base"/>
            <a:r>
              <a:rPr lang="en-US" sz="1800" dirty="0"/>
              <a:t>Dependence on technology and potential for system failures.</a:t>
            </a:r>
          </a:p>
          <a:p>
            <a:pPr fontAlgn="base"/>
            <a:r>
              <a:rPr lang="en-US" sz="1800" dirty="0"/>
              <a:t>Limited standardization and interoperability among devices.</a:t>
            </a:r>
          </a:p>
          <a:p>
            <a:pPr fontAlgn="base"/>
            <a:r>
              <a:rPr lang="en-US" sz="1800" dirty="0"/>
              <a:t>Complexity and increased maintenance requirements.</a:t>
            </a:r>
          </a:p>
          <a:p>
            <a:pPr fontAlgn="base"/>
            <a:r>
              <a:rPr lang="en-US" sz="1800" dirty="0"/>
              <a:t>High initial investment costs.</a:t>
            </a:r>
          </a:p>
          <a:p>
            <a:pPr fontAlgn="base"/>
            <a:r>
              <a:rPr lang="en-US" sz="1800" dirty="0"/>
              <a:t>Limited battery life on some devices.</a:t>
            </a:r>
          </a:p>
          <a:p>
            <a:pPr fontAlgn="base"/>
            <a:r>
              <a:rPr lang="en-US" sz="1800" dirty="0"/>
              <a:t>Concerns about job displacement due to automation.</a:t>
            </a:r>
          </a:p>
          <a:p>
            <a:pPr fontAlgn="base"/>
            <a:r>
              <a:rPr lang="en-US" sz="1800" dirty="0"/>
              <a:t>Limited regulation and legal framework for </a:t>
            </a:r>
            <a:r>
              <a:rPr lang="en-US" sz="1800" dirty="0" err="1"/>
              <a:t>IoT</a:t>
            </a:r>
            <a:r>
              <a:rPr lang="en-US" sz="1800" dirty="0"/>
              <a:t>, which can lead to confusion and uncertainty.</a:t>
            </a:r>
          </a:p>
          <a:p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86582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07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Smart Grids and energy saving</a:t>
            </a:r>
          </a:p>
          <a:p>
            <a:pPr fontAlgn="base"/>
            <a:r>
              <a:rPr lang="en-US" dirty="0"/>
              <a:t>Smart cities</a:t>
            </a:r>
          </a:p>
          <a:p>
            <a:pPr fontAlgn="base"/>
            <a:r>
              <a:rPr lang="en-US" dirty="0"/>
              <a:t>Smart homes/Home automation</a:t>
            </a:r>
          </a:p>
          <a:p>
            <a:pPr fontAlgn="base"/>
            <a:r>
              <a:rPr lang="en-US" dirty="0"/>
              <a:t>Healthcare</a:t>
            </a:r>
          </a:p>
          <a:p>
            <a:pPr fontAlgn="base"/>
            <a:r>
              <a:rPr lang="en-US" dirty="0"/>
              <a:t>Earthquake detection</a:t>
            </a:r>
          </a:p>
          <a:p>
            <a:pPr fontAlgn="base"/>
            <a:r>
              <a:rPr lang="en-US" dirty="0"/>
              <a:t>Radiation detection/hazardous gas detection</a:t>
            </a:r>
          </a:p>
          <a:p>
            <a:pPr fontAlgn="base"/>
            <a:r>
              <a:rPr lang="en-US" dirty="0"/>
              <a:t>Smartphone detection</a:t>
            </a:r>
          </a:p>
          <a:p>
            <a:pPr fontAlgn="base"/>
            <a:r>
              <a:rPr lang="en-US" dirty="0"/>
              <a:t>Water flow monitoring</a:t>
            </a:r>
          </a:p>
          <a:p>
            <a:pPr fontAlgn="base"/>
            <a:r>
              <a:rPr lang="en-US" dirty="0"/>
              <a:t>Traffic monitoring</a:t>
            </a:r>
          </a:p>
          <a:p>
            <a:pPr fontAlgn="base"/>
            <a:r>
              <a:rPr lang="en-US" dirty="0" err="1"/>
              <a:t>Wearables</a:t>
            </a:r>
            <a:endParaRPr lang="en-US" dirty="0"/>
          </a:p>
          <a:p>
            <a:pPr fontAlgn="base"/>
            <a:r>
              <a:rPr lang="en-US" dirty="0"/>
              <a:t>Smart door lock protection system</a:t>
            </a:r>
          </a:p>
          <a:p>
            <a:pPr fontAlgn="base"/>
            <a:r>
              <a:rPr lang="en-US" dirty="0"/>
              <a:t>Robots and Drones</a:t>
            </a:r>
          </a:p>
          <a:p>
            <a:pPr fontAlgn="base"/>
            <a:r>
              <a:rPr lang="en-US" dirty="0"/>
              <a:t>Healthcare and Hospitals, Telemedicine applications</a:t>
            </a:r>
          </a:p>
          <a:p>
            <a:pPr fontAlgn="base"/>
            <a:r>
              <a:rPr lang="en-US" dirty="0"/>
              <a:t>Security</a:t>
            </a:r>
          </a:p>
          <a:p>
            <a:pPr fontAlgn="base"/>
            <a:r>
              <a:rPr lang="en-US" dirty="0"/>
              <a:t>Biochip Transponders (For animals in farms)</a:t>
            </a:r>
          </a:p>
          <a:p>
            <a:pPr fontAlgn="base"/>
            <a:r>
              <a:rPr lang="en-US" dirty="0"/>
              <a:t>Heart monitoring implants (Example Pacemaker, ECG real time tracking)</a:t>
            </a:r>
          </a:p>
          <a:p>
            <a:pPr fontAlgn="base"/>
            <a:r>
              <a:rPr lang="en-US" dirty="0"/>
              <a:t>Agriculture</a:t>
            </a:r>
          </a:p>
          <a:p>
            <a:pPr fontAlgn="base"/>
            <a:r>
              <a:rPr lang="en-US" dirty="0"/>
              <a:t>Industry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6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Home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62124"/>
            <a:ext cx="8153400" cy="463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80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Agriculture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3400"/>
            <a:ext cx="85344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07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Care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8950"/>
            <a:ext cx="8001000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51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</a:t>
            </a:r>
            <a:r>
              <a:rPr lang="en-US" dirty="0" err="1" smtClean="0"/>
              <a:t>IoT</a:t>
            </a:r>
            <a:r>
              <a:rPr lang="en-US" dirty="0" smtClean="0"/>
              <a:t> on Economy</a:t>
            </a:r>
            <a:endParaRPr lang="en-US" dirty="0"/>
          </a:p>
        </p:txBody>
      </p:sp>
      <p:sp>
        <p:nvSpPr>
          <p:cNvPr id="4" name="AutoShape 2" descr="Economic Impact of IoT Applications in 2025 provided by the McKinsey Global Insitute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conomic Impact of IoT Applications in 2025 provided by the McKinsey Global Insitute 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0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3733800"/>
          </a:xfrm>
        </p:spPr>
        <p:txBody>
          <a:bodyPr>
            <a:normAutofit/>
          </a:bodyPr>
          <a:lstStyle/>
          <a:p>
            <a:pPr algn="ctr"/>
            <a:r>
              <a:rPr lang="en-US" sz="80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 Thank </a:t>
            </a:r>
            <a:r>
              <a:rPr lang="en-US" sz="80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!!</a:t>
            </a:r>
            <a:endParaRPr lang="en-US" sz="8000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20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52400"/>
            <a:ext cx="8972145" cy="1927225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</a:rPr>
              <a:t>IOT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Bell MT" pitchFamily="18" charset="0"/>
              </a:rPr>
              <a:t>internet of things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6400800" cy="1752600"/>
          </a:xfrm>
        </p:spPr>
        <p:txBody>
          <a:bodyPr/>
          <a:lstStyle/>
          <a:p>
            <a:r>
              <a:rPr lang="en-US" dirty="0" smtClean="0"/>
              <a:t>By: Shiv </a:t>
            </a:r>
            <a:r>
              <a:rPr lang="en-US" dirty="0" err="1" smtClean="0"/>
              <a:t>Salunke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981200"/>
            <a:ext cx="8769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4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Evolution of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Architecture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Architecture Layers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Devices and Components</a:t>
            </a:r>
          </a:p>
          <a:p>
            <a:r>
              <a:rPr lang="en-US" dirty="0" smtClean="0"/>
              <a:t>Advantages &amp; Disadvantages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Impact on Economy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43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1"/>
            <a:r>
              <a:rPr lang="en-US" dirty="0" err="1" smtClean="0"/>
              <a:t>IoT</a:t>
            </a:r>
            <a:r>
              <a:rPr lang="en-US" dirty="0" smtClean="0"/>
              <a:t> stands for Internet of Things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 refers </a:t>
            </a:r>
            <a:r>
              <a:rPr lang="en-US" dirty="0"/>
              <a:t>to a network of interconnected physical devices, vehicles, buildings, and other objects that are embedded with sensors, actuators, and software. </a:t>
            </a:r>
            <a:endParaRPr lang="en-US" dirty="0" smtClean="0"/>
          </a:p>
          <a:p>
            <a:pPr lvl="1"/>
            <a:r>
              <a:rPr lang="en-US" dirty="0"/>
              <a:t>These devices are equipped to collect and exchange data over the </a:t>
            </a:r>
            <a:r>
              <a:rPr lang="en-US" dirty="0" smtClean="0"/>
              <a:t>internet, enabling </a:t>
            </a:r>
            <a:r>
              <a:rPr lang="en-US" dirty="0"/>
              <a:t>them to communicate and interact with each other without direct human intervention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“anytime, anyplace, anything in connectivity.”</a:t>
            </a:r>
            <a:endParaRPr lang="en-US" dirty="0" smtClean="0"/>
          </a:p>
          <a:p>
            <a:pPr marL="274320" lvl="1" indent="0" algn="ctr">
              <a:buNone/>
            </a:pPr>
            <a:r>
              <a:rPr lang="en-US" b="1" dirty="0" smtClean="0"/>
              <a:t>Internet of Things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 smtClean="0"/>
              <a:t>Internet</a:t>
            </a:r>
            <a:r>
              <a:rPr lang="en-US" dirty="0" smtClean="0"/>
              <a:t>: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Internet is a global network of billions of computers and </a:t>
            </a:r>
            <a:r>
              <a:rPr lang="en-US" dirty="0" smtClean="0"/>
              <a:t>	other </a:t>
            </a:r>
            <a:r>
              <a:rPr lang="en-US" dirty="0"/>
              <a:t>electronic </a:t>
            </a:r>
            <a:r>
              <a:rPr lang="en-US" dirty="0" smtClean="0"/>
              <a:t>devices</a:t>
            </a:r>
          </a:p>
          <a:p>
            <a:pPr marL="274320" lvl="1" indent="0">
              <a:buNone/>
            </a:pPr>
            <a:r>
              <a:rPr lang="en-US" b="1" dirty="0" smtClean="0"/>
              <a:t>Things</a:t>
            </a:r>
            <a:r>
              <a:rPr lang="en-US" dirty="0" smtClean="0"/>
              <a:t>: Physical objects,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3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4098" name="Picture 2" descr="Evolution of Internet of Things (IoT) - A Brief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1565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3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volution of IoT..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0"/>
            <a:ext cx="83788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62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/>
              <a:t>IoT</a:t>
            </a:r>
            <a:r>
              <a:rPr lang="en-US" sz="1600" b="1" dirty="0"/>
              <a:t> Architecture: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Sensor and Actuator Networks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Communication Protocols (MQTT, </a:t>
            </a:r>
            <a:r>
              <a:rPr lang="en-US" sz="1600" dirty="0" err="1"/>
              <a:t>CoAP</a:t>
            </a:r>
            <a:r>
              <a:rPr lang="en-US" sz="1600" dirty="0"/>
              <a:t>, HTTP)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Edge Computing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Cloud Computing in </a:t>
            </a:r>
            <a:r>
              <a:rPr lang="en-US" sz="1600" dirty="0" err="1"/>
              <a:t>IoT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 err="1"/>
              <a:t>IoT</a:t>
            </a:r>
            <a:r>
              <a:rPr lang="en-US" sz="1600" dirty="0"/>
              <a:t> </a:t>
            </a:r>
            <a:r>
              <a:rPr lang="en-US" sz="1600" dirty="0" smtClean="0"/>
              <a:t>Platforms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416617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53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Architecture layers</a:t>
            </a:r>
            <a:endParaRPr lang="en-US" dirty="0"/>
          </a:p>
        </p:txBody>
      </p:sp>
      <p:pic>
        <p:nvPicPr>
          <p:cNvPr id="4" name="Picture 4" descr="Internet of Things (IoT) Architecture: Layers Explained - Dgtl Inf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8" y="1371600"/>
            <a:ext cx="815196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8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Devices &amp;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Microcontrollers and Microprocessors</a:t>
            </a:r>
          </a:p>
          <a:p>
            <a:pPr>
              <a:lnSpc>
                <a:spcPct val="200000"/>
              </a:lnSpc>
            </a:pPr>
            <a:r>
              <a:rPr lang="en-US" dirty="0"/>
              <a:t>Sensors and Actuators</a:t>
            </a:r>
          </a:p>
          <a:p>
            <a:pPr>
              <a:lnSpc>
                <a:spcPct val="200000"/>
              </a:lnSpc>
            </a:pPr>
            <a:r>
              <a:rPr lang="en-US" dirty="0"/>
              <a:t>Communication Modules (Wi-Fi, Bluetooth, RFID)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IoT</a:t>
            </a:r>
            <a:r>
              <a:rPr lang="en-US" dirty="0"/>
              <a:t> Hardware Platforms (</a:t>
            </a:r>
            <a:r>
              <a:rPr lang="en-US" dirty="0" err="1"/>
              <a:t>Arduino</a:t>
            </a:r>
            <a:r>
              <a:rPr lang="en-US" dirty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 esp8266, Raspberry </a:t>
            </a:r>
            <a:r>
              <a:rPr lang="en-US" dirty="0"/>
              <a:t>Pi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</TotalTime>
  <Words>372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PowerPoint Presentation</vt:lpstr>
      <vt:lpstr>IOT  internet of things</vt:lpstr>
      <vt:lpstr>Contents</vt:lpstr>
      <vt:lpstr>Introduction to IoT</vt:lpstr>
      <vt:lpstr>History of IoT</vt:lpstr>
      <vt:lpstr>PowerPoint Presentation</vt:lpstr>
      <vt:lpstr>IoT Architecture</vt:lpstr>
      <vt:lpstr>IoT Architecture layers</vt:lpstr>
      <vt:lpstr>IoT Devices &amp; Components</vt:lpstr>
      <vt:lpstr>Advantages of IoT</vt:lpstr>
      <vt:lpstr>Disadvantages of IoT</vt:lpstr>
      <vt:lpstr>IoT Applications</vt:lpstr>
      <vt:lpstr>Smart Home</vt:lpstr>
      <vt:lpstr>Agriculture</vt:lpstr>
      <vt:lpstr>Health Care</vt:lpstr>
      <vt:lpstr>Impact of IoT on Economy</vt:lpstr>
      <vt:lpstr>!! 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 internet of things</dc:title>
  <dc:creator>Admin</dc:creator>
  <cp:lastModifiedBy>Admin</cp:lastModifiedBy>
  <cp:revision>31</cp:revision>
  <dcterms:created xsi:type="dcterms:W3CDTF">2024-02-03T09:40:23Z</dcterms:created>
  <dcterms:modified xsi:type="dcterms:W3CDTF">2024-02-11T10:40:51Z</dcterms:modified>
</cp:coreProperties>
</file>