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imeAnalysis_168380624930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9134E3-8CFB-4C14-8EB4-E757107588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Crime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3A4586-1E91-410C-A784-1125349930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5:37:36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35AA0C-9FB9-4B97-AA9F-AAED9C3A8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2023-06-30T17:37:37Z</dcterms:created>
  <dcterms:modified xsi:type="dcterms:W3CDTF">2023-06-30T17:37:37Z</dcterms:modified>
</cp:coreProperties>
</file>