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ealth_care_1687869366303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8FB685A-0880-4738-8A35-38569D8BEA9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Health_care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AD70BDE-58D6-4AD0-8A47-B6797D2B251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6/30/2023 5:33:36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C38FD422-0F88-490A-9F3A-A39B100B33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"/>
            <a:ext cx="12192001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2023-06-30T17:33:36Z</dcterms:created>
  <dcterms:modified xsi:type="dcterms:W3CDTF">2023-06-30T17:33:36Z</dcterms:modified>
</cp:coreProperties>
</file>