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shboard_16881468437410/HRANALYTIC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F2590E7-C0BD-4F00-877E-563F82B8BD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2214C77-2AC9-47D3-9456-6B59EAC014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6/30/2023 5:41:11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" id="2" name="slide2">
            <a:extLst>
              <a:ext uri="{FF2B5EF4-FFF2-40B4-BE49-F238E27FC236}">
                <a16:creationId xmlns:a16="http://schemas.microsoft.com/office/drawing/2014/main" id="{4EA796D6-3B83-4E51-80DD-6D814BC30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" y="0"/>
            <a:ext cx="1204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2023-06-30T17:41:12Z</dcterms:created>
  <dcterms:modified xsi:type="dcterms:W3CDTF">2023-06-30T17:41:12Z</dcterms:modified>
</cp:coreProperties>
</file>