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surance_168362903431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0F4C6F-2A9E-456E-BEDF-EC77A95C1B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insurance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3134C9-4BEE-4F23-9E58-B535418BEC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5:47:58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10BC06F-6702-4805-9CBC-642306ADC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0"/>
            <a:ext cx="10720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2023-06-30T17:47:59Z</dcterms:created>
  <dcterms:modified xsi:type="dcterms:W3CDTF">2023-06-30T17:47:59Z</dcterms:modified>
</cp:coreProperties>
</file>