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RoadAccidentDashboard_1688149000054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BCF20F3-9D30-499B-88FA-E91E50DBAB0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Road Accident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889FD4A-7D98-4641-BBC7-7EFFE36729B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6/30/2023 6:17:23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AEF3AB6-904A-4BD9-9A03-CBF44DDE2F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904" y="0"/>
            <a:ext cx="8002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2023-06-30T18:17:24Z</dcterms:created>
  <dcterms:modified xsi:type="dcterms:W3CDTF">2023-06-30T18:17:24Z</dcterms:modified>
</cp:coreProperties>
</file>