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tore_168363963827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2F7CA2-68DB-49ED-9648-65590BFE34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6F7C53-5351-4027-9B31-E3B5C68254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5:43:03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51BC7E6-941E-4A84-82C2-BFB8CF59F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2023-06-30T17:43:05Z</dcterms:created>
  <dcterms:modified xsi:type="dcterms:W3CDTF">2023-06-30T17:43:05Z</dcterms:modified>
</cp:coreProperties>
</file>