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A5D195E-759E-4969-938F-7E98029208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Internship Tableau Worksheet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8BF287-9148-4E61-B79F-F268EBFD28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06-08-2024 12:25:00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-01" id="2" name="slide2">
            <a:extLst>
              <a:ext uri="{FF2B5EF4-FFF2-40B4-BE49-F238E27FC236}">
                <a16:creationId xmlns:a16="http://schemas.microsoft.com/office/drawing/2014/main" id="{C31A42DB-C037-41D9-892A-CBAB15A74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92" y="0"/>
            <a:ext cx="8322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-02" id="3" name="slide3">
            <a:extLst>
              <a:ext uri="{FF2B5EF4-FFF2-40B4-BE49-F238E27FC236}">
                <a16:creationId xmlns:a16="http://schemas.microsoft.com/office/drawing/2014/main" id="{D183BB65-AA4E-4A28-94A0-270E0AAB5D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3" y="0"/>
            <a:ext cx="11510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-03" id="4" name="slide4">
            <a:extLst>
              <a:ext uri="{FF2B5EF4-FFF2-40B4-BE49-F238E27FC236}">
                <a16:creationId xmlns:a16="http://schemas.microsoft.com/office/drawing/2014/main" id="{0B2BBA67-03C2-4811-978B-9ECFC1C117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866"/>
            <a:ext cx="12192000" cy="50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-04" id="5" name="slide5">
            <a:extLst>
              <a:ext uri="{FF2B5EF4-FFF2-40B4-BE49-F238E27FC236}">
                <a16:creationId xmlns:a16="http://schemas.microsoft.com/office/drawing/2014/main" id="{D3082959-46B4-4D4F-86C9-9A43EA3BBC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2024-08-06T06:55:01Z</dcterms:created>
  <dcterms:modified xsi:type="dcterms:W3CDTF">2024-08-06T06:55:01Z</dcterms:modified>
</cp:coreProperties>
</file>