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
      <p:font typeface="Open Sans Light"/>
      <p:regular r:id="rId39"/>
      <p:bold r:id="rId40"/>
      <p:italic r:id="rId41"/>
      <p:boldItalic r:id="rId42"/>
    </p:embeddedFont>
    <p:embeddedFont>
      <p:font typeface="Karla"/>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bold.fntdata"/><Relationship Id="rId42" Type="http://schemas.openxmlformats.org/officeDocument/2006/relationships/font" Target="fonts/OpenSansLight-boldItalic.fntdata"/><Relationship Id="rId41" Type="http://schemas.openxmlformats.org/officeDocument/2006/relationships/font" Target="fonts/OpenSansLight-italic.fntdata"/><Relationship Id="rId44" Type="http://schemas.openxmlformats.org/officeDocument/2006/relationships/font" Target="fonts/Karla-bold.fntdata"/><Relationship Id="rId43" Type="http://schemas.openxmlformats.org/officeDocument/2006/relationships/font" Target="fonts/Karla-regular.fntdata"/><Relationship Id="rId46" Type="http://schemas.openxmlformats.org/officeDocument/2006/relationships/font" Target="fonts/Karla-boldItalic.fntdata"/><Relationship Id="rId45" Type="http://schemas.openxmlformats.org/officeDocument/2006/relationships/font" Target="fonts/Karl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33" Type="http://schemas.openxmlformats.org/officeDocument/2006/relationships/font" Target="fonts/Montserrat-italic.fntdata"/><Relationship Id="rId32" Type="http://schemas.openxmlformats.org/officeDocument/2006/relationships/font" Target="fonts/Montserrat-bold.fntdata"/><Relationship Id="rId35" Type="http://schemas.openxmlformats.org/officeDocument/2006/relationships/font" Target="fonts/Lato-regular.fntdata"/><Relationship Id="rId34" Type="http://schemas.openxmlformats.org/officeDocument/2006/relationships/font" Target="fonts/Montserrat-boldItalic.fntdata"/><Relationship Id="rId37" Type="http://schemas.openxmlformats.org/officeDocument/2006/relationships/font" Target="fonts/Lato-italic.fntdata"/><Relationship Id="rId36" Type="http://schemas.openxmlformats.org/officeDocument/2006/relationships/font" Target="fonts/Lato-bold.fntdata"/><Relationship Id="rId39" Type="http://schemas.openxmlformats.org/officeDocument/2006/relationships/font" Target="fonts/OpenSansLight-regular.fntdata"/><Relationship Id="rId38"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16d2654d9_2_2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716d2654d9_2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1813056b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71813056b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1813056be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71813056b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71813056be_0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71813056b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71813056be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71813056b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71813056be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71813056b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71813056be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171813056be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71813056be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71813056be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71813056be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71813056be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71813056be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171813056be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71813056be_0_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171813056be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16d2654d9_2_2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716d2654d9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71813056be_0_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171813056be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71813056be_0_1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171813056be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71813056be_0_1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171813056be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71813056be_0_1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171813056be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71813056be_0_1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171813056be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716d2654d9_2_3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1716d2654d9_2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16d2654d9_2_2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716d2654d9_2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16d2654d9_2_2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716d2654d9_2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716d2654d9_2_2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716d2654d9_2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16d2654d9_2_2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716d2654d9_2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16d2654d9_2_3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716d2654d9_2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716d2654d9_2_3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716d2654d9_2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16d2654d9_2_3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716d2654d9_2_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accent2"/>
        </a:solidFill>
      </p:bgPr>
    </p:bg>
    <p:spTree>
      <p:nvGrpSpPr>
        <p:cNvPr id="130" name="Shape 130"/>
        <p:cNvGrpSpPr/>
        <p:nvPr/>
      </p:nvGrpSpPr>
      <p:grpSpPr>
        <a:xfrm>
          <a:off x="0" y="0"/>
          <a:ext cx="0" cy="0"/>
          <a:chOff x="0" y="0"/>
          <a:chExt cx="0" cy="0"/>
        </a:xfrm>
      </p:grpSpPr>
      <p:sp>
        <p:nvSpPr>
          <p:cNvPr id="131" name="Google Shape;131;p13"/>
          <p:cNvSpPr/>
          <p:nvPr/>
        </p:nvSpPr>
        <p:spPr>
          <a:xfrm>
            <a:off x="796925" y="871059"/>
            <a:ext cx="7665900" cy="36237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b="0" i="0" sz="1400" u="none" cap="none" strike="noStrike">
              <a:solidFill>
                <a:schemeClr val="lt1"/>
              </a:solidFill>
              <a:latin typeface="Karla"/>
              <a:ea typeface="Karla"/>
              <a:cs typeface="Karla"/>
              <a:sym typeface="Karla"/>
            </a:endParaRPr>
          </a:p>
        </p:txBody>
      </p:sp>
      <p:sp>
        <p:nvSpPr>
          <p:cNvPr id="132" name="Google Shape;132;p13"/>
          <p:cNvSpPr/>
          <p:nvPr/>
        </p:nvSpPr>
        <p:spPr>
          <a:xfrm>
            <a:off x="643778" y="600075"/>
            <a:ext cx="7665900" cy="3714900"/>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b="0" i="0" sz="1400" u="none" cap="none" strike="noStrike">
              <a:solidFill>
                <a:schemeClr val="lt1"/>
              </a:solidFill>
              <a:latin typeface="Karla"/>
              <a:ea typeface="Karla"/>
              <a:cs typeface="Karla"/>
              <a:sym typeface="Karla"/>
            </a:endParaRPr>
          </a:p>
        </p:txBody>
      </p:sp>
      <p:sp>
        <p:nvSpPr>
          <p:cNvPr id="133" name="Google Shape;133;p13"/>
          <p:cNvSpPr txBox="1"/>
          <p:nvPr>
            <p:ph type="ctrTitle"/>
          </p:nvPr>
        </p:nvSpPr>
        <p:spPr>
          <a:xfrm>
            <a:off x="1097280" y="1680210"/>
            <a:ext cx="3655200" cy="12825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3"/>
          <p:cNvSpPr txBox="1"/>
          <p:nvPr>
            <p:ph idx="1" type="subTitle"/>
          </p:nvPr>
        </p:nvSpPr>
        <p:spPr>
          <a:xfrm>
            <a:off x="1097280" y="3010662"/>
            <a:ext cx="3655200" cy="473100"/>
          </a:xfrm>
          <a:prstGeom prst="rect">
            <a:avLst/>
          </a:prstGeom>
          <a:noFill/>
          <a:ln>
            <a:noFill/>
          </a:ln>
        </p:spPr>
        <p:txBody>
          <a:bodyPr anchorCtr="0" anchor="t" bIns="34275" lIns="68575" spcFirstLastPara="1" rIns="68575" wrap="square" tIns="34275">
            <a:noAutofit/>
          </a:bodyPr>
          <a:lstStyle>
            <a:lvl1pPr lvl="0" rtl="0" algn="l">
              <a:lnSpc>
                <a:spcPct val="120000"/>
              </a:lnSpc>
              <a:spcBef>
                <a:spcPts val="0"/>
              </a:spcBef>
              <a:spcAft>
                <a:spcPts val="0"/>
              </a:spcAft>
              <a:buClr>
                <a:schemeClr val="dk1"/>
              </a:buClr>
              <a:buSzPts val="1500"/>
              <a:buNone/>
              <a:defRPr sz="1500"/>
            </a:lvl1pPr>
            <a:lvl2pPr lvl="1" rtl="0" algn="ctr">
              <a:lnSpc>
                <a:spcPct val="90000"/>
              </a:lnSpc>
              <a:spcBef>
                <a:spcPts val="1200"/>
              </a:spcBef>
              <a:spcAft>
                <a:spcPts val="0"/>
              </a:spcAft>
              <a:buClr>
                <a:schemeClr val="dk1"/>
              </a:buClr>
              <a:buSzPts val="1500"/>
              <a:buNone/>
              <a:defRPr sz="1500"/>
            </a:lvl2pPr>
            <a:lvl3pPr lvl="2" rtl="0" algn="ctr">
              <a:lnSpc>
                <a:spcPct val="90000"/>
              </a:lnSpc>
              <a:spcBef>
                <a:spcPts val="1200"/>
              </a:spcBef>
              <a:spcAft>
                <a:spcPts val="0"/>
              </a:spcAft>
              <a:buClr>
                <a:schemeClr val="dk1"/>
              </a:buClr>
              <a:buSzPts val="1400"/>
              <a:buNone/>
              <a:defRPr sz="1400"/>
            </a:lvl3pPr>
            <a:lvl4pPr lvl="3" rtl="0" algn="ctr">
              <a:lnSpc>
                <a:spcPct val="90000"/>
              </a:lnSpc>
              <a:spcBef>
                <a:spcPts val="1200"/>
              </a:spcBef>
              <a:spcAft>
                <a:spcPts val="0"/>
              </a:spcAft>
              <a:buClr>
                <a:schemeClr val="dk1"/>
              </a:buClr>
              <a:buSzPts val="1200"/>
              <a:buNone/>
              <a:defRPr sz="1200"/>
            </a:lvl4pPr>
            <a:lvl5pPr lvl="4" rtl="0" algn="ctr">
              <a:lnSpc>
                <a:spcPct val="90000"/>
              </a:lnSpc>
              <a:spcBef>
                <a:spcPts val="1200"/>
              </a:spcBef>
              <a:spcAft>
                <a:spcPts val="0"/>
              </a:spcAft>
              <a:buClr>
                <a:schemeClr val="dk1"/>
              </a:buClr>
              <a:buSzPts val="1200"/>
              <a:buNone/>
              <a:defRPr sz="1200"/>
            </a:lvl5pPr>
            <a:lvl6pPr lvl="5" rtl="0" algn="ctr">
              <a:lnSpc>
                <a:spcPct val="90000"/>
              </a:lnSpc>
              <a:spcBef>
                <a:spcPts val="1200"/>
              </a:spcBef>
              <a:spcAft>
                <a:spcPts val="0"/>
              </a:spcAft>
              <a:buClr>
                <a:schemeClr val="dk1"/>
              </a:buClr>
              <a:buSzPts val="1200"/>
              <a:buNone/>
              <a:defRPr sz="1200"/>
            </a:lvl6pPr>
            <a:lvl7pPr lvl="6" rtl="0" algn="ctr">
              <a:lnSpc>
                <a:spcPct val="90000"/>
              </a:lnSpc>
              <a:spcBef>
                <a:spcPts val="1200"/>
              </a:spcBef>
              <a:spcAft>
                <a:spcPts val="0"/>
              </a:spcAft>
              <a:buClr>
                <a:schemeClr val="dk1"/>
              </a:buClr>
              <a:buSzPts val="1200"/>
              <a:buNone/>
              <a:defRPr sz="1200"/>
            </a:lvl7pPr>
            <a:lvl8pPr lvl="7" rtl="0" algn="ctr">
              <a:lnSpc>
                <a:spcPct val="90000"/>
              </a:lnSpc>
              <a:spcBef>
                <a:spcPts val="1200"/>
              </a:spcBef>
              <a:spcAft>
                <a:spcPts val="0"/>
              </a:spcAft>
              <a:buClr>
                <a:schemeClr val="dk1"/>
              </a:buClr>
              <a:buSzPts val="1200"/>
              <a:buNone/>
              <a:defRPr sz="1200"/>
            </a:lvl8pPr>
            <a:lvl9pPr lvl="8" rtl="0" algn="ctr">
              <a:lnSpc>
                <a:spcPct val="90000"/>
              </a:lnSpc>
              <a:spcBef>
                <a:spcPts val="1200"/>
              </a:spcBef>
              <a:spcAft>
                <a:spcPts val="1200"/>
              </a:spcAft>
              <a:buClr>
                <a:schemeClr val="dk1"/>
              </a:buClr>
              <a:buSzPts val="1200"/>
              <a:buNone/>
              <a:defRPr sz="1200"/>
            </a:lvl9pPr>
          </a:lstStyle>
          <a:p/>
        </p:txBody>
      </p:sp>
      <p:sp>
        <p:nvSpPr>
          <p:cNvPr id="135" name="Google Shape;135;p13"/>
          <p:cNvSpPr/>
          <p:nvPr>
            <p:ph idx="2" type="pic"/>
          </p:nvPr>
        </p:nvSpPr>
        <p:spPr>
          <a:xfrm>
            <a:off x="5435084" y="609219"/>
            <a:ext cx="2876100" cy="3696600"/>
          </a:xfrm>
          <a:prstGeom prst="rect">
            <a:avLst/>
          </a:prstGeom>
          <a:noFill/>
          <a:ln cap="flat" cmpd="sng" w="25400">
            <a:solidFill>
              <a:schemeClr val="dk1"/>
            </a:solidFill>
            <a:prstDash val="solid"/>
            <a:miter lim="800000"/>
            <a:headEnd len="sm" w="sm" type="none"/>
            <a:tailEnd len="sm" w="sm"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solidFill>
          <a:schemeClr val="dk2"/>
        </a:solidFill>
      </p:bgPr>
    </p:bg>
    <p:spTree>
      <p:nvGrpSpPr>
        <p:cNvPr id="136" name="Shape 136"/>
        <p:cNvGrpSpPr/>
        <p:nvPr/>
      </p:nvGrpSpPr>
      <p:grpSpPr>
        <a:xfrm>
          <a:off x="0" y="0"/>
          <a:ext cx="0" cy="0"/>
          <a:chOff x="0" y="0"/>
          <a:chExt cx="0" cy="0"/>
        </a:xfrm>
      </p:grpSpPr>
      <p:sp>
        <p:nvSpPr>
          <p:cNvPr id="137" name="Google Shape;137;p14"/>
          <p:cNvSpPr/>
          <p:nvPr/>
        </p:nvSpPr>
        <p:spPr>
          <a:xfrm>
            <a:off x="796925" y="871059"/>
            <a:ext cx="7665900" cy="3623700"/>
          </a:xfrm>
          <a:prstGeom prst="rect">
            <a:avLst/>
          </a:prstGeom>
          <a:solidFill>
            <a:schemeClr val="accent4"/>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b="0" i="0" sz="1400" u="none" cap="none" strike="noStrike">
              <a:solidFill>
                <a:schemeClr val="lt1"/>
              </a:solidFill>
              <a:latin typeface="Karla"/>
              <a:ea typeface="Karla"/>
              <a:cs typeface="Karla"/>
              <a:sym typeface="Karla"/>
            </a:endParaRPr>
          </a:p>
        </p:txBody>
      </p:sp>
      <p:sp>
        <p:nvSpPr>
          <p:cNvPr id="138" name="Google Shape;138;p14"/>
          <p:cNvSpPr/>
          <p:nvPr/>
        </p:nvSpPr>
        <p:spPr>
          <a:xfrm>
            <a:off x="643778" y="600075"/>
            <a:ext cx="7665900" cy="3714900"/>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b="0" i="0" sz="1400" u="none" cap="none" strike="noStrike">
              <a:solidFill>
                <a:schemeClr val="lt1"/>
              </a:solidFill>
              <a:latin typeface="Karla"/>
              <a:ea typeface="Karla"/>
              <a:cs typeface="Karla"/>
              <a:sym typeface="Karla"/>
            </a:endParaRPr>
          </a:p>
        </p:txBody>
      </p:sp>
      <p:sp>
        <p:nvSpPr>
          <p:cNvPr id="139" name="Google Shape;139;p14"/>
          <p:cNvSpPr txBox="1"/>
          <p:nvPr>
            <p:ph type="ctrTitle"/>
          </p:nvPr>
        </p:nvSpPr>
        <p:spPr>
          <a:xfrm>
            <a:off x="1145286" y="1426464"/>
            <a:ext cx="3655200" cy="1282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4"/>
          <p:cNvSpPr txBox="1"/>
          <p:nvPr>
            <p:ph idx="1" type="subTitle"/>
          </p:nvPr>
        </p:nvSpPr>
        <p:spPr>
          <a:xfrm>
            <a:off x="1145286" y="2331720"/>
            <a:ext cx="2935200" cy="1412700"/>
          </a:xfrm>
          <a:prstGeom prst="rect">
            <a:avLst/>
          </a:prstGeom>
          <a:noFill/>
          <a:ln>
            <a:noFill/>
          </a:ln>
        </p:spPr>
        <p:txBody>
          <a:bodyPr anchorCtr="0" anchor="t" bIns="34275" lIns="68575" spcFirstLastPara="1" rIns="68575" wrap="square" tIns="34275">
            <a:noAutofit/>
          </a:bodyPr>
          <a:lstStyle>
            <a:lvl1pPr lvl="0" rtl="0" algn="l">
              <a:lnSpc>
                <a:spcPct val="100000"/>
              </a:lnSpc>
              <a:spcBef>
                <a:spcPts val="800"/>
              </a:spcBef>
              <a:spcAft>
                <a:spcPts val="0"/>
              </a:spcAft>
              <a:buClr>
                <a:schemeClr val="dk1"/>
              </a:buClr>
              <a:buSzPts val="1200"/>
              <a:buNone/>
              <a:defRPr sz="1200"/>
            </a:lvl1pPr>
            <a:lvl2pPr lvl="1" rtl="0" algn="ctr">
              <a:lnSpc>
                <a:spcPct val="90000"/>
              </a:lnSpc>
              <a:spcBef>
                <a:spcPts val="1200"/>
              </a:spcBef>
              <a:spcAft>
                <a:spcPts val="0"/>
              </a:spcAft>
              <a:buClr>
                <a:schemeClr val="dk1"/>
              </a:buClr>
              <a:buSzPts val="1500"/>
              <a:buNone/>
              <a:defRPr sz="1500"/>
            </a:lvl2pPr>
            <a:lvl3pPr lvl="2" rtl="0" algn="ctr">
              <a:lnSpc>
                <a:spcPct val="90000"/>
              </a:lnSpc>
              <a:spcBef>
                <a:spcPts val="1200"/>
              </a:spcBef>
              <a:spcAft>
                <a:spcPts val="0"/>
              </a:spcAft>
              <a:buClr>
                <a:schemeClr val="dk1"/>
              </a:buClr>
              <a:buSzPts val="1400"/>
              <a:buNone/>
              <a:defRPr sz="1400"/>
            </a:lvl3pPr>
            <a:lvl4pPr lvl="3" rtl="0" algn="ctr">
              <a:lnSpc>
                <a:spcPct val="90000"/>
              </a:lnSpc>
              <a:spcBef>
                <a:spcPts val="1200"/>
              </a:spcBef>
              <a:spcAft>
                <a:spcPts val="0"/>
              </a:spcAft>
              <a:buClr>
                <a:schemeClr val="dk1"/>
              </a:buClr>
              <a:buSzPts val="1200"/>
              <a:buNone/>
              <a:defRPr sz="1200"/>
            </a:lvl4pPr>
            <a:lvl5pPr lvl="4" rtl="0" algn="ctr">
              <a:lnSpc>
                <a:spcPct val="90000"/>
              </a:lnSpc>
              <a:spcBef>
                <a:spcPts val="1200"/>
              </a:spcBef>
              <a:spcAft>
                <a:spcPts val="0"/>
              </a:spcAft>
              <a:buClr>
                <a:schemeClr val="dk1"/>
              </a:buClr>
              <a:buSzPts val="1200"/>
              <a:buNone/>
              <a:defRPr sz="1200"/>
            </a:lvl5pPr>
            <a:lvl6pPr lvl="5" rtl="0" algn="ctr">
              <a:lnSpc>
                <a:spcPct val="90000"/>
              </a:lnSpc>
              <a:spcBef>
                <a:spcPts val="1200"/>
              </a:spcBef>
              <a:spcAft>
                <a:spcPts val="0"/>
              </a:spcAft>
              <a:buClr>
                <a:schemeClr val="dk1"/>
              </a:buClr>
              <a:buSzPts val="1200"/>
              <a:buNone/>
              <a:defRPr sz="1200"/>
            </a:lvl6pPr>
            <a:lvl7pPr lvl="6" rtl="0" algn="ctr">
              <a:lnSpc>
                <a:spcPct val="90000"/>
              </a:lnSpc>
              <a:spcBef>
                <a:spcPts val="1200"/>
              </a:spcBef>
              <a:spcAft>
                <a:spcPts val="0"/>
              </a:spcAft>
              <a:buClr>
                <a:schemeClr val="dk1"/>
              </a:buClr>
              <a:buSzPts val="1200"/>
              <a:buNone/>
              <a:defRPr sz="1200"/>
            </a:lvl7pPr>
            <a:lvl8pPr lvl="7" rtl="0" algn="ctr">
              <a:lnSpc>
                <a:spcPct val="90000"/>
              </a:lnSpc>
              <a:spcBef>
                <a:spcPts val="1200"/>
              </a:spcBef>
              <a:spcAft>
                <a:spcPts val="0"/>
              </a:spcAft>
              <a:buClr>
                <a:schemeClr val="dk1"/>
              </a:buClr>
              <a:buSzPts val="1200"/>
              <a:buNone/>
              <a:defRPr sz="1200"/>
            </a:lvl8pPr>
            <a:lvl9pPr lvl="8" rtl="0" algn="ctr">
              <a:lnSpc>
                <a:spcPct val="90000"/>
              </a:lnSpc>
              <a:spcBef>
                <a:spcPts val="1200"/>
              </a:spcBef>
              <a:spcAft>
                <a:spcPts val="1200"/>
              </a:spcAft>
              <a:buClr>
                <a:schemeClr val="dk1"/>
              </a:buClr>
              <a:buSzPts val="1200"/>
              <a:buNone/>
              <a:defRPr sz="1200"/>
            </a:lvl9pPr>
          </a:lstStyle>
          <a:p/>
        </p:txBody>
      </p:sp>
      <p:sp>
        <p:nvSpPr>
          <p:cNvPr id="141" name="Google Shape;141;p14"/>
          <p:cNvSpPr/>
          <p:nvPr>
            <p:ph idx="2" type="pic"/>
          </p:nvPr>
        </p:nvSpPr>
        <p:spPr>
          <a:xfrm>
            <a:off x="4832611" y="609219"/>
            <a:ext cx="3477000" cy="3696600"/>
          </a:xfrm>
          <a:prstGeom prst="rect">
            <a:avLst/>
          </a:prstGeom>
          <a:noFill/>
          <a:ln cap="flat" cmpd="sng" w="25400">
            <a:solidFill>
              <a:schemeClr val="dk1"/>
            </a:solidFill>
            <a:prstDash val="solid"/>
            <a:miter lim="800000"/>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showMasterSp="0">
  <p:cSld name="List">
    <p:bg>
      <p:bgPr>
        <a:solidFill>
          <a:schemeClr val="accent4"/>
        </a:solidFill>
      </p:bgPr>
    </p:bg>
    <p:spTree>
      <p:nvGrpSpPr>
        <p:cNvPr id="142" name="Shape 142"/>
        <p:cNvGrpSpPr/>
        <p:nvPr/>
      </p:nvGrpSpPr>
      <p:grpSpPr>
        <a:xfrm>
          <a:off x="0" y="0"/>
          <a:ext cx="0" cy="0"/>
          <a:chOff x="0" y="0"/>
          <a:chExt cx="0" cy="0"/>
        </a:xfrm>
      </p:grpSpPr>
      <p:sp>
        <p:nvSpPr>
          <p:cNvPr id="143" name="Google Shape;143;p15"/>
          <p:cNvSpPr txBox="1"/>
          <p:nvPr>
            <p:ph type="title"/>
          </p:nvPr>
        </p:nvSpPr>
        <p:spPr>
          <a:xfrm>
            <a:off x="548640" y="1460754"/>
            <a:ext cx="2407200" cy="21465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chemeClr val="dk1"/>
              </a:buClr>
              <a:buSzPts val="4500"/>
              <a:buFont typeface="Century Gothic"/>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15"/>
          <p:cNvSpPr/>
          <p:nvPr/>
        </p:nvSpPr>
        <p:spPr>
          <a:xfrm>
            <a:off x="4205339" y="260284"/>
            <a:ext cx="4711500" cy="7797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accent2"/>
              </a:solidFill>
              <a:latin typeface="Century Gothic"/>
              <a:ea typeface="Century Gothic"/>
              <a:cs typeface="Century Gothic"/>
              <a:sym typeface="Century Gothic"/>
            </a:endParaRPr>
          </a:p>
        </p:txBody>
      </p:sp>
      <p:sp>
        <p:nvSpPr>
          <p:cNvPr id="145" name="Google Shape;145;p15"/>
          <p:cNvSpPr/>
          <p:nvPr/>
        </p:nvSpPr>
        <p:spPr>
          <a:xfrm>
            <a:off x="4205339" y="1217755"/>
            <a:ext cx="4711500" cy="7797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46" name="Google Shape;146;p15"/>
          <p:cNvSpPr/>
          <p:nvPr/>
        </p:nvSpPr>
        <p:spPr>
          <a:xfrm>
            <a:off x="4205339" y="2194467"/>
            <a:ext cx="4711500" cy="7797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47" name="Google Shape;147;p15"/>
          <p:cNvSpPr/>
          <p:nvPr/>
        </p:nvSpPr>
        <p:spPr>
          <a:xfrm>
            <a:off x="4205340" y="3167277"/>
            <a:ext cx="4711500" cy="7797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48" name="Google Shape;148;p15"/>
          <p:cNvSpPr/>
          <p:nvPr/>
        </p:nvSpPr>
        <p:spPr>
          <a:xfrm>
            <a:off x="4205340" y="4139605"/>
            <a:ext cx="4711500" cy="7797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49" name="Google Shape;149;p15"/>
          <p:cNvSpPr/>
          <p:nvPr/>
        </p:nvSpPr>
        <p:spPr>
          <a:xfrm>
            <a:off x="3261559" y="1228307"/>
            <a:ext cx="727500" cy="727500"/>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50" name="Google Shape;150;p15"/>
          <p:cNvSpPr/>
          <p:nvPr/>
        </p:nvSpPr>
        <p:spPr>
          <a:xfrm>
            <a:off x="3261559" y="2195437"/>
            <a:ext cx="727500" cy="727500"/>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51" name="Google Shape;151;p15"/>
          <p:cNvSpPr/>
          <p:nvPr/>
        </p:nvSpPr>
        <p:spPr>
          <a:xfrm>
            <a:off x="3261559" y="3207755"/>
            <a:ext cx="727500" cy="727500"/>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52" name="Google Shape;152;p15"/>
          <p:cNvSpPr/>
          <p:nvPr/>
        </p:nvSpPr>
        <p:spPr>
          <a:xfrm>
            <a:off x="3261559" y="4176406"/>
            <a:ext cx="727500" cy="727500"/>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53" name="Google Shape;153;p15"/>
          <p:cNvSpPr/>
          <p:nvPr/>
        </p:nvSpPr>
        <p:spPr>
          <a:xfrm>
            <a:off x="3261559" y="270837"/>
            <a:ext cx="727500" cy="727500"/>
          </a:xfrm>
          <a:prstGeom prst="ellipse">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54" name="Google Shape;154;p15"/>
          <p:cNvSpPr/>
          <p:nvPr/>
        </p:nvSpPr>
        <p:spPr>
          <a:xfrm>
            <a:off x="4134295" y="181073"/>
            <a:ext cx="4711500" cy="779700"/>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55" name="Google Shape;155;p15"/>
          <p:cNvSpPr/>
          <p:nvPr/>
        </p:nvSpPr>
        <p:spPr>
          <a:xfrm>
            <a:off x="4134295" y="1138543"/>
            <a:ext cx="4711500" cy="779700"/>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56" name="Google Shape;156;p15"/>
          <p:cNvSpPr/>
          <p:nvPr/>
        </p:nvSpPr>
        <p:spPr>
          <a:xfrm>
            <a:off x="4134295" y="2105672"/>
            <a:ext cx="4711500" cy="779700"/>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57" name="Google Shape;157;p15"/>
          <p:cNvSpPr/>
          <p:nvPr/>
        </p:nvSpPr>
        <p:spPr>
          <a:xfrm>
            <a:off x="4134296" y="3088065"/>
            <a:ext cx="4711500" cy="779700"/>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58" name="Google Shape;158;p15"/>
          <p:cNvSpPr/>
          <p:nvPr/>
        </p:nvSpPr>
        <p:spPr>
          <a:xfrm>
            <a:off x="4134296" y="4060393"/>
            <a:ext cx="4711500" cy="779700"/>
          </a:xfrm>
          <a:prstGeom prst="rect">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Century Gothic"/>
              <a:ea typeface="Century Gothic"/>
              <a:cs typeface="Century Gothic"/>
              <a:sym typeface="Century Gothic"/>
            </a:endParaRPr>
          </a:p>
        </p:txBody>
      </p:sp>
      <p:sp>
        <p:nvSpPr>
          <p:cNvPr id="159" name="Google Shape;159;p15"/>
          <p:cNvSpPr/>
          <p:nvPr/>
        </p:nvSpPr>
        <p:spPr>
          <a:xfrm>
            <a:off x="3217974" y="227252"/>
            <a:ext cx="727500" cy="727500"/>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60" name="Google Shape;160;p15"/>
          <p:cNvSpPr/>
          <p:nvPr/>
        </p:nvSpPr>
        <p:spPr>
          <a:xfrm>
            <a:off x="3217974" y="1184723"/>
            <a:ext cx="727500" cy="727500"/>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61" name="Google Shape;161;p15"/>
          <p:cNvSpPr/>
          <p:nvPr/>
        </p:nvSpPr>
        <p:spPr>
          <a:xfrm>
            <a:off x="3217974" y="2151852"/>
            <a:ext cx="727500" cy="727500"/>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62" name="Google Shape;162;p15"/>
          <p:cNvSpPr/>
          <p:nvPr/>
        </p:nvSpPr>
        <p:spPr>
          <a:xfrm>
            <a:off x="3217974" y="3163368"/>
            <a:ext cx="727500" cy="727500"/>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63" name="Google Shape;163;p15"/>
          <p:cNvSpPr/>
          <p:nvPr/>
        </p:nvSpPr>
        <p:spPr>
          <a:xfrm>
            <a:off x="3217974" y="4132821"/>
            <a:ext cx="727500" cy="727500"/>
          </a:xfrm>
          <a:prstGeom prst="ellipse">
            <a:avLst/>
          </a:prstGeom>
          <a:solidFill>
            <a:schemeClr val="accent5"/>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64" name="Google Shape;164;p15"/>
          <p:cNvSpPr/>
          <p:nvPr>
            <p:ph idx="2" type="pic"/>
          </p:nvPr>
        </p:nvSpPr>
        <p:spPr>
          <a:xfrm>
            <a:off x="3341643" y="350921"/>
            <a:ext cx="480000" cy="480000"/>
          </a:xfrm>
          <a:prstGeom prst="rect">
            <a:avLst/>
          </a:prstGeom>
          <a:noFill/>
          <a:ln>
            <a:noFill/>
          </a:ln>
        </p:spPr>
      </p:sp>
      <p:sp>
        <p:nvSpPr>
          <p:cNvPr id="165" name="Google Shape;165;p15"/>
          <p:cNvSpPr txBox="1"/>
          <p:nvPr>
            <p:ph idx="1" type="body"/>
          </p:nvPr>
        </p:nvSpPr>
        <p:spPr>
          <a:xfrm>
            <a:off x="4327398" y="342900"/>
            <a:ext cx="28803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66" name="Google Shape;166;p15"/>
          <p:cNvSpPr txBox="1"/>
          <p:nvPr>
            <p:ph idx="3" type="body"/>
          </p:nvPr>
        </p:nvSpPr>
        <p:spPr>
          <a:xfrm>
            <a:off x="4327398" y="585482"/>
            <a:ext cx="37719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atin typeface="Open Sans Light"/>
                <a:ea typeface="Open Sans Light"/>
                <a:cs typeface="Open Sans Light"/>
                <a:sym typeface="Open Sans Light"/>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67" name="Google Shape;167;p15"/>
          <p:cNvSpPr/>
          <p:nvPr>
            <p:ph idx="4" type="pic"/>
          </p:nvPr>
        </p:nvSpPr>
        <p:spPr>
          <a:xfrm>
            <a:off x="3341643" y="1308392"/>
            <a:ext cx="480000" cy="480000"/>
          </a:xfrm>
          <a:prstGeom prst="rect">
            <a:avLst/>
          </a:prstGeom>
          <a:noFill/>
          <a:ln>
            <a:noFill/>
          </a:ln>
        </p:spPr>
      </p:sp>
      <p:sp>
        <p:nvSpPr>
          <p:cNvPr id="168" name="Google Shape;168;p15"/>
          <p:cNvSpPr txBox="1"/>
          <p:nvPr>
            <p:ph idx="5" type="body"/>
          </p:nvPr>
        </p:nvSpPr>
        <p:spPr>
          <a:xfrm>
            <a:off x="4327398" y="1309878"/>
            <a:ext cx="28803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69" name="Google Shape;169;p15"/>
          <p:cNvSpPr txBox="1"/>
          <p:nvPr>
            <p:ph idx="6" type="body"/>
          </p:nvPr>
        </p:nvSpPr>
        <p:spPr>
          <a:xfrm>
            <a:off x="4327398" y="1552460"/>
            <a:ext cx="37719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atin typeface="Open Sans Light"/>
                <a:ea typeface="Open Sans Light"/>
                <a:cs typeface="Open Sans Light"/>
                <a:sym typeface="Open Sans Light"/>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70" name="Google Shape;170;p15"/>
          <p:cNvSpPr/>
          <p:nvPr>
            <p:ph idx="7" type="pic"/>
          </p:nvPr>
        </p:nvSpPr>
        <p:spPr>
          <a:xfrm>
            <a:off x="3341643" y="2275521"/>
            <a:ext cx="480000" cy="480000"/>
          </a:xfrm>
          <a:prstGeom prst="rect">
            <a:avLst/>
          </a:prstGeom>
          <a:noFill/>
          <a:ln>
            <a:noFill/>
          </a:ln>
        </p:spPr>
      </p:sp>
      <p:sp>
        <p:nvSpPr>
          <p:cNvPr id="171" name="Google Shape;171;p15"/>
          <p:cNvSpPr txBox="1"/>
          <p:nvPr>
            <p:ph idx="8" type="body"/>
          </p:nvPr>
        </p:nvSpPr>
        <p:spPr>
          <a:xfrm>
            <a:off x="4327398" y="2276856"/>
            <a:ext cx="28803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72" name="Google Shape;172;p15"/>
          <p:cNvSpPr txBox="1"/>
          <p:nvPr>
            <p:ph idx="9" type="body"/>
          </p:nvPr>
        </p:nvSpPr>
        <p:spPr>
          <a:xfrm>
            <a:off x="4327398" y="2519438"/>
            <a:ext cx="37719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atin typeface="Open Sans Light"/>
                <a:ea typeface="Open Sans Light"/>
                <a:cs typeface="Open Sans Light"/>
                <a:sym typeface="Open Sans Light"/>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73" name="Google Shape;173;p15"/>
          <p:cNvSpPr/>
          <p:nvPr>
            <p:ph idx="13" type="pic"/>
          </p:nvPr>
        </p:nvSpPr>
        <p:spPr>
          <a:xfrm>
            <a:off x="3341643" y="3287037"/>
            <a:ext cx="480000" cy="480000"/>
          </a:xfrm>
          <a:prstGeom prst="rect">
            <a:avLst/>
          </a:prstGeom>
          <a:noFill/>
          <a:ln>
            <a:noFill/>
          </a:ln>
        </p:spPr>
      </p:sp>
      <p:sp>
        <p:nvSpPr>
          <p:cNvPr id="174" name="Google Shape;174;p15"/>
          <p:cNvSpPr txBox="1"/>
          <p:nvPr>
            <p:ph idx="14" type="body"/>
          </p:nvPr>
        </p:nvSpPr>
        <p:spPr>
          <a:xfrm>
            <a:off x="4327398" y="3243834"/>
            <a:ext cx="28803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75" name="Google Shape;175;p15"/>
          <p:cNvSpPr txBox="1"/>
          <p:nvPr>
            <p:ph idx="15" type="body"/>
          </p:nvPr>
        </p:nvSpPr>
        <p:spPr>
          <a:xfrm>
            <a:off x="4327398" y="3486416"/>
            <a:ext cx="37719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atin typeface="Open Sans Light"/>
                <a:ea typeface="Open Sans Light"/>
                <a:cs typeface="Open Sans Light"/>
                <a:sym typeface="Open Sans Light"/>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76" name="Google Shape;176;p15"/>
          <p:cNvSpPr/>
          <p:nvPr>
            <p:ph idx="16" type="pic"/>
          </p:nvPr>
        </p:nvSpPr>
        <p:spPr>
          <a:xfrm>
            <a:off x="3341643" y="4256490"/>
            <a:ext cx="480000" cy="480000"/>
          </a:xfrm>
          <a:prstGeom prst="rect">
            <a:avLst/>
          </a:prstGeom>
          <a:noFill/>
          <a:ln>
            <a:noFill/>
          </a:ln>
        </p:spPr>
      </p:sp>
      <p:sp>
        <p:nvSpPr>
          <p:cNvPr id="177" name="Google Shape;177;p15"/>
          <p:cNvSpPr txBox="1"/>
          <p:nvPr>
            <p:ph idx="17" type="body"/>
          </p:nvPr>
        </p:nvSpPr>
        <p:spPr>
          <a:xfrm>
            <a:off x="4327398" y="4210812"/>
            <a:ext cx="28803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500"/>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78" name="Google Shape;178;p15"/>
          <p:cNvSpPr txBox="1"/>
          <p:nvPr>
            <p:ph idx="18" type="body"/>
          </p:nvPr>
        </p:nvSpPr>
        <p:spPr>
          <a:xfrm>
            <a:off x="4327398" y="4453394"/>
            <a:ext cx="3771900" cy="2538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atin typeface="Open Sans Light"/>
                <a:ea typeface="Open Sans Light"/>
                <a:cs typeface="Open Sans Light"/>
                <a:sym typeface="Open Sans Light"/>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5"/>
        </a:solidFill>
      </p:bgPr>
    </p:bg>
    <p:spTree>
      <p:nvGrpSpPr>
        <p:cNvPr id="179" name="Shape 179"/>
        <p:cNvGrpSpPr/>
        <p:nvPr/>
      </p:nvGrpSpPr>
      <p:grpSpPr>
        <a:xfrm>
          <a:off x="0" y="0"/>
          <a:ext cx="0" cy="0"/>
          <a:chOff x="0" y="0"/>
          <a:chExt cx="0" cy="0"/>
        </a:xfrm>
      </p:grpSpPr>
      <p:sp>
        <p:nvSpPr>
          <p:cNvPr id="180" name="Google Shape;180;p16"/>
          <p:cNvSpPr/>
          <p:nvPr/>
        </p:nvSpPr>
        <p:spPr>
          <a:xfrm>
            <a:off x="782977" y="1572126"/>
            <a:ext cx="7703700" cy="11289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81" name="Google Shape;181;p16"/>
          <p:cNvSpPr/>
          <p:nvPr/>
        </p:nvSpPr>
        <p:spPr>
          <a:xfrm>
            <a:off x="782977" y="3120729"/>
            <a:ext cx="7703700" cy="1128900"/>
          </a:xfrm>
          <a:prstGeom prst="rect">
            <a:avLst/>
          </a:prstGeom>
          <a:solidFill>
            <a:schemeClr val="accent3"/>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82" name="Google Shape;182;p16"/>
          <p:cNvSpPr txBox="1"/>
          <p:nvPr>
            <p:ph type="title"/>
          </p:nvPr>
        </p:nvSpPr>
        <p:spPr>
          <a:xfrm>
            <a:off x="854964" y="384048"/>
            <a:ext cx="7434000" cy="761100"/>
          </a:xfrm>
          <a:prstGeom prst="rect">
            <a:avLst/>
          </a:prstGeom>
          <a:noFill/>
          <a:ln>
            <a:noFill/>
          </a:ln>
        </p:spPr>
        <p:txBody>
          <a:bodyPr anchorCtr="0" anchor="t" bIns="34275" lIns="68575" spcFirstLastPara="1" rIns="68575" wrap="square" tIns="3427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16"/>
          <p:cNvSpPr txBox="1"/>
          <p:nvPr>
            <p:ph idx="1" type="body"/>
          </p:nvPr>
        </p:nvSpPr>
        <p:spPr>
          <a:xfrm>
            <a:off x="669596" y="1440239"/>
            <a:ext cx="7701600" cy="11289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34275" lIns="672075" spcFirstLastPara="1" rIns="4869175" wrap="square" tIns="34275">
            <a:noAutofit/>
          </a:bodyPr>
          <a:lstStyle>
            <a:lvl1pPr indent="-228600" lvl="0" marL="457200" rtl="0" algn="l">
              <a:lnSpc>
                <a:spcPct val="120000"/>
              </a:lnSpc>
              <a:spcBef>
                <a:spcPts val="0"/>
              </a:spcBef>
              <a:spcAft>
                <a:spcPts val="0"/>
              </a:spcAft>
              <a:buClr>
                <a:schemeClr val="dk1"/>
              </a:buClr>
              <a:buSzPts val="1500"/>
              <a:buNone/>
              <a:defRPr b="0" sz="1500">
                <a:latin typeface="Century Gothic"/>
                <a:ea typeface="Century Gothic"/>
                <a:cs typeface="Century Gothic"/>
                <a:sym typeface="Century Gothic"/>
              </a:defRPr>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84" name="Google Shape;184;p16"/>
          <p:cNvSpPr txBox="1"/>
          <p:nvPr>
            <p:ph idx="2" type="body"/>
          </p:nvPr>
        </p:nvSpPr>
        <p:spPr>
          <a:xfrm>
            <a:off x="3483864" y="1505913"/>
            <a:ext cx="4806600" cy="997500"/>
          </a:xfrm>
          <a:prstGeom prst="rect">
            <a:avLst/>
          </a:prstGeom>
          <a:noFill/>
          <a:ln>
            <a:noFill/>
          </a:ln>
        </p:spPr>
        <p:txBody>
          <a:bodyPr anchorCtr="0" anchor="ctr" bIns="34275" lIns="68575" spcFirstLastPara="1" rIns="68575" wrap="square" tIns="34275">
            <a:noAutofit/>
          </a:bodyPr>
          <a:lstStyle>
            <a:lvl1pPr indent="-266700" lvl="0" marL="457200" rtl="0" algn="l">
              <a:lnSpc>
                <a:spcPct val="100000"/>
              </a:lnSpc>
              <a:spcBef>
                <a:spcPts val="0"/>
              </a:spcBef>
              <a:spcAft>
                <a:spcPts val="0"/>
              </a:spcAft>
              <a:buClr>
                <a:schemeClr val="dk1"/>
              </a:buClr>
              <a:buSzPts val="600"/>
              <a:buChar char="●"/>
              <a:defRPr sz="1200"/>
            </a:lvl1pPr>
            <a:lvl2pPr indent="-260350" lvl="1" marL="914400" rtl="0" algn="l">
              <a:lnSpc>
                <a:spcPct val="100000"/>
              </a:lnSpc>
              <a:spcBef>
                <a:spcPts val="1200"/>
              </a:spcBef>
              <a:spcAft>
                <a:spcPts val="0"/>
              </a:spcAft>
              <a:buClr>
                <a:schemeClr val="dk1"/>
              </a:buClr>
              <a:buSzPts val="500"/>
              <a:buChar char="○"/>
              <a:defRPr sz="1100"/>
            </a:lvl2pPr>
            <a:lvl3pPr indent="-260350" lvl="2" marL="1371600" rtl="0" algn="l">
              <a:lnSpc>
                <a:spcPct val="100000"/>
              </a:lnSpc>
              <a:spcBef>
                <a:spcPts val="1200"/>
              </a:spcBef>
              <a:spcAft>
                <a:spcPts val="0"/>
              </a:spcAft>
              <a:buClr>
                <a:schemeClr val="dk1"/>
              </a:buClr>
              <a:buSzPts val="500"/>
              <a:buChar char="■"/>
              <a:defRPr sz="900"/>
            </a:lvl3pPr>
            <a:lvl4pPr indent="-254000" lvl="3" marL="1828800" rtl="0" algn="l">
              <a:lnSpc>
                <a:spcPct val="100000"/>
              </a:lnSpc>
              <a:spcBef>
                <a:spcPts val="1200"/>
              </a:spcBef>
              <a:spcAft>
                <a:spcPts val="0"/>
              </a:spcAft>
              <a:buClr>
                <a:schemeClr val="dk1"/>
              </a:buClr>
              <a:buSzPts val="400"/>
              <a:buChar char="●"/>
              <a:defRPr sz="800"/>
            </a:lvl4pPr>
            <a:lvl5pPr indent="-254000" lvl="4" marL="2286000" rtl="0" algn="l">
              <a:lnSpc>
                <a:spcPct val="90000"/>
              </a:lnSpc>
              <a:spcBef>
                <a:spcPts val="1200"/>
              </a:spcBef>
              <a:spcAft>
                <a:spcPts val="0"/>
              </a:spcAft>
              <a:buClr>
                <a:schemeClr val="dk1"/>
              </a:buClr>
              <a:buSzPts val="400"/>
              <a:buChar char="○"/>
              <a:defRPr sz="800"/>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85" name="Google Shape;185;p16"/>
          <p:cNvSpPr txBox="1"/>
          <p:nvPr>
            <p:ph idx="3" type="body"/>
          </p:nvPr>
        </p:nvSpPr>
        <p:spPr>
          <a:xfrm>
            <a:off x="669596" y="3004393"/>
            <a:ext cx="7701600" cy="11289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34275" lIns="672075" spcFirstLastPara="1" rIns="4869175" wrap="square" tIns="34275">
            <a:noAutofit/>
          </a:bodyPr>
          <a:lstStyle>
            <a:lvl1pPr indent="-228600" lvl="0" marL="457200" rtl="0" algn="l">
              <a:lnSpc>
                <a:spcPct val="120000"/>
              </a:lnSpc>
              <a:spcBef>
                <a:spcPts val="0"/>
              </a:spcBef>
              <a:spcAft>
                <a:spcPts val="0"/>
              </a:spcAft>
              <a:buClr>
                <a:schemeClr val="dk1"/>
              </a:buClr>
              <a:buSzPts val="1500"/>
              <a:buNone/>
              <a:defRPr b="0" sz="1500">
                <a:latin typeface="Century Gothic"/>
                <a:ea typeface="Century Gothic"/>
                <a:cs typeface="Century Gothic"/>
                <a:sym typeface="Century Gothic"/>
              </a:defRPr>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86" name="Google Shape;186;p16"/>
          <p:cNvSpPr txBox="1"/>
          <p:nvPr>
            <p:ph idx="4" type="body"/>
          </p:nvPr>
        </p:nvSpPr>
        <p:spPr>
          <a:xfrm>
            <a:off x="3483864" y="3070065"/>
            <a:ext cx="4806600" cy="997500"/>
          </a:xfrm>
          <a:prstGeom prst="rect">
            <a:avLst/>
          </a:prstGeom>
          <a:noFill/>
          <a:ln>
            <a:noFill/>
          </a:ln>
        </p:spPr>
        <p:txBody>
          <a:bodyPr anchorCtr="0" anchor="ctr" bIns="34275" lIns="68575" spcFirstLastPara="1" rIns="68575" wrap="square" tIns="34275">
            <a:noAutofit/>
          </a:bodyPr>
          <a:lstStyle>
            <a:lvl1pPr indent="-266700" lvl="0" marL="457200" rtl="0" algn="l">
              <a:lnSpc>
                <a:spcPct val="100000"/>
              </a:lnSpc>
              <a:spcBef>
                <a:spcPts val="0"/>
              </a:spcBef>
              <a:spcAft>
                <a:spcPts val="0"/>
              </a:spcAft>
              <a:buClr>
                <a:schemeClr val="dk1"/>
              </a:buClr>
              <a:buSzPts val="600"/>
              <a:buChar char="●"/>
              <a:defRPr sz="1200"/>
            </a:lvl1pPr>
            <a:lvl2pPr indent="-260350" lvl="1" marL="914400" rtl="0" algn="l">
              <a:lnSpc>
                <a:spcPct val="100000"/>
              </a:lnSpc>
              <a:spcBef>
                <a:spcPts val="1200"/>
              </a:spcBef>
              <a:spcAft>
                <a:spcPts val="0"/>
              </a:spcAft>
              <a:buClr>
                <a:schemeClr val="dk1"/>
              </a:buClr>
              <a:buSzPts val="500"/>
              <a:buChar char="○"/>
              <a:defRPr sz="1100"/>
            </a:lvl2pPr>
            <a:lvl3pPr indent="-260350" lvl="2" marL="1371600" rtl="0" algn="l">
              <a:lnSpc>
                <a:spcPct val="100000"/>
              </a:lnSpc>
              <a:spcBef>
                <a:spcPts val="1200"/>
              </a:spcBef>
              <a:spcAft>
                <a:spcPts val="0"/>
              </a:spcAft>
              <a:buClr>
                <a:schemeClr val="dk1"/>
              </a:buClr>
              <a:buSzPts val="500"/>
              <a:buChar char="■"/>
              <a:defRPr sz="900"/>
            </a:lvl3pPr>
            <a:lvl4pPr indent="-254000" lvl="3" marL="1828800" rtl="0" algn="l">
              <a:lnSpc>
                <a:spcPct val="100000"/>
              </a:lnSpc>
              <a:spcBef>
                <a:spcPts val="1200"/>
              </a:spcBef>
              <a:spcAft>
                <a:spcPts val="0"/>
              </a:spcAft>
              <a:buClr>
                <a:schemeClr val="dk1"/>
              </a:buClr>
              <a:buSzPts val="400"/>
              <a:buChar char="●"/>
              <a:defRPr sz="800"/>
            </a:lvl4pPr>
            <a:lvl5pPr indent="-254000" lvl="4" marL="2286000" rtl="0" algn="l">
              <a:lnSpc>
                <a:spcPct val="90000"/>
              </a:lnSpc>
              <a:spcBef>
                <a:spcPts val="1200"/>
              </a:spcBef>
              <a:spcAft>
                <a:spcPts val="0"/>
              </a:spcAft>
              <a:buClr>
                <a:schemeClr val="dk1"/>
              </a:buClr>
              <a:buSzPts val="400"/>
              <a:buChar char="○"/>
              <a:defRPr sz="800"/>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87" name="Google Shape;187;p16"/>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88" name="Google Shape;188;p16"/>
          <p:cNvSpPr txBox="1"/>
          <p:nvPr>
            <p:ph idx="11" type="ftr"/>
          </p:nvPr>
        </p:nvSpPr>
        <p:spPr>
          <a:xfrm>
            <a:off x="4023360" y="4800678"/>
            <a:ext cx="1097400" cy="185100"/>
          </a:xfrm>
          <a:prstGeom prst="rect">
            <a:avLst/>
          </a:prstGeom>
          <a:noFill/>
          <a:ln>
            <a:noFill/>
          </a:ln>
        </p:spPr>
        <p:txBody>
          <a:bodyPr anchorCtr="0" anchor="ctr" bIns="34275" lIns="0" spcFirstLastPara="1" rIns="0"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9" name="Google Shape;189;p16"/>
          <p:cNvSpPr txBox="1"/>
          <p:nvPr>
            <p:ph idx="10" type="dt"/>
          </p:nvPr>
        </p:nvSpPr>
        <p:spPr>
          <a:xfrm>
            <a:off x="7971859" y="4800678"/>
            <a:ext cx="480000" cy="185100"/>
          </a:xfrm>
          <a:prstGeom prst="rect">
            <a:avLst/>
          </a:prstGeom>
          <a:noFill/>
          <a:ln>
            <a:noFill/>
          </a:ln>
        </p:spPr>
        <p:txBody>
          <a:bodyPr anchorCtr="0" anchor="ctr" bIns="34275" lIns="0" spcFirstLastPara="1" rIns="0"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accent4"/>
        </a:solidFill>
      </p:bgPr>
    </p:bg>
    <p:spTree>
      <p:nvGrpSpPr>
        <p:cNvPr id="190" name="Shape 190"/>
        <p:cNvGrpSpPr/>
        <p:nvPr/>
      </p:nvGrpSpPr>
      <p:grpSpPr>
        <a:xfrm>
          <a:off x="0" y="0"/>
          <a:ext cx="0" cy="0"/>
          <a:chOff x="0" y="0"/>
          <a:chExt cx="0" cy="0"/>
        </a:xfrm>
      </p:grpSpPr>
      <p:sp>
        <p:nvSpPr>
          <p:cNvPr id="191" name="Google Shape;191;p17"/>
          <p:cNvSpPr txBox="1"/>
          <p:nvPr>
            <p:ph type="title"/>
          </p:nvPr>
        </p:nvSpPr>
        <p:spPr>
          <a:xfrm>
            <a:off x="854964" y="384048"/>
            <a:ext cx="7434000" cy="761100"/>
          </a:xfrm>
          <a:prstGeom prst="rect">
            <a:avLst/>
          </a:prstGeom>
          <a:noFill/>
          <a:ln>
            <a:noFill/>
          </a:ln>
        </p:spPr>
        <p:txBody>
          <a:bodyPr anchorCtr="0" anchor="t" bIns="34275" lIns="68575" spcFirstLastPara="1" rIns="68575" wrap="square" tIns="3427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2" name="Google Shape;192;p17"/>
          <p:cNvSpPr/>
          <p:nvPr/>
        </p:nvSpPr>
        <p:spPr>
          <a:xfrm>
            <a:off x="6278207" y="1579561"/>
            <a:ext cx="2437200" cy="2990400"/>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93" name="Google Shape;193;p17"/>
          <p:cNvSpPr/>
          <p:nvPr/>
        </p:nvSpPr>
        <p:spPr>
          <a:xfrm>
            <a:off x="3449425" y="1579561"/>
            <a:ext cx="2437200" cy="2990400"/>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94" name="Google Shape;194;p17"/>
          <p:cNvSpPr/>
          <p:nvPr/>
        </p:nvSpPr>
        <p:spPr>
          <a:xfrm>
            <a:off x="606054" y="1579561"/>
            <a:ext cx="2437200" cy="2990400"/>
          </a:xfrm>
          <a:prstGeom prst="rect">
            <a:avLst/>
          </a:prstGeom>
          <a:solidFill>
            <a:schemeClr val="accent2"/>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195" name="Google Shape;195;p17"/>
          <p:cNvSpPr txBox="1"/>
          <p:nvPr>
            <p:ph idx="1" type="body"/>
          </p:nvPr>
        </p:nvSpPr>
        <p:spPr>
          <a:xfrm>
            <a:off x="514350" y="1467612"/>
            <a:ext cx="2434500" cy="29901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lvl1pPr indent="-228600" lvl="0" marL="457200" rtl="0" algn="l">
              <a:lnSpc>
                <a:spcPct val="90000"/>
              </a:lnSpc>
              <a:spcBef>
                <a:spcPts val="800"/>
              </a:spcBef>
              <a:spcAft>
                <a:spcPts val="0"/>
              </a:spcAft>
              <a:buClr>
                <a:schemeClr val="dk1"/>
              </a:buClr>
              <a:buSzPts val="1500"/>
              <a:buFont typeface="Arial"/>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96" name="Google Shape;196;p17"/>
          <p:cNvSpPr txBox="1"/>
          <p:nvPr>
            <p:ph idx="2" type="body"/>
          </p:nvPr>
        </p:nvSpPr>
        <p:spPr>
          <a:xfrm>
            <a:off x="699516" y="2208276"/>
            <a:ext cx="2057400" cy="20889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600"/>
              <a:buNone/>
              <a:defRPr sz="1200"/>
            </a:lvl1pPr>
            <a:lvl2pPr indent="-260350" lvl="1" marL="914400" rtl="0" algn="l">
              <a:lnSpc>
                <a:spcPct val="100000"/>
              </a:lnSpc>
              <a:spcBef>
                <a:spcPts val="1200"/>
              </a:spcBef>
              <a:spcAft>
                <a:spcPts val="0"/>
              </a:spcAft>
              <a:buClr>
                <a:schemeClr val="dk1"/>
              </a:buClr>
              <a:buSzPts val="500"/>
              <a:buChar char="○"/>
              <a:defRPr sz="1100"/>
            </a:lvl2pPr>
            <a:lvl3pPr indent="-260350" lvl="2" marL="1371600" rtl="0" algn="l">
              <a:lnSpc>
                <a:spcPct val="100000"/>
              </a:lnSpc>
              <a:spcBef>
                <a:spcPts val="1200"/>
              </a:spcBef>
              <a:spcAft>
                <a:spcPts val="0"/>
              </a:spcAft>
              <a:buClr>
                <a:schemeClr val="dk1"/>
              </a:buClr>
              <a:buSzPts val="500"/>
              <a:buChar char="■"/>
              <a:defRPr sz="900"/>
            </a:lvl3pPr>
            <a:lvl4pPr indent="-254000" lvl="3" marL="1828800" rtl="0" algn="l">
              <a:lnSpc>
                <a:spcPct val="100000"/>
              </a:lnSpc>
              <a:spcBef>
                <a:spcPts val="1200"/>
              </a:spcBef>
              <a:spcAft>
                <a:spcPts val="0"/>
              </a:spcAft>
              <a:buClr>
                <a:schemeClr val="dk1"/>
              </a:buClr>
              <a:buSzPts val="400"/>
              <a:buChar char="●"/>
              <a:defRPr sz="800"/>
            </a:lvl4pPr>
            <a:lvl5pPr indent="-254000" lvl="4" marL="2286000" rtl="0" algn="l">
              <a:lnSpc>
                <a:spcPct val="90000"/>
              </a:lnSpc>
              <a:spcBef>
                <a:spcPts val="1200"/>
              </a:spcBef>
              <a:spcAft>
                <a:spcPts val="0"/>
              </a:spcAft>
              <a:buClr>
                <a:schemeClr val="dk1"/>
              </a:buClr>
              <a:buSzPts val="400"/>
              <a:buChar char="○"/>
              <a:defRPr sz="800"/>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97" name="Google Shape;197;p17"/>
          <p:cNvSpPr txBox="1"/>
          <p:nvPr>
            <p:ph idx="3" type="body"/>
          </p:nvPr>
        </p:nvSpPr>
        <p:spPr>
          <a:xfrm>
            <a:off x="3360420" y="1467612"/>
            <a:ext cx="2434500" cy="29901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lvl1pPr indent="-228600" lvl="0" marL="457200" rtl="0" algn="l">
              <a:lnSpc>
                <a:spcPct val="90000"/>
              </a:lnSpc>
              <a:spcBef>
                <a:spcPts val="800"/>
              </a:spcBef>
              <a:spcAft>
                <a:spcPts val="0"/>
              </a:spcAft>
              <a:buClr>
                <a:schemeClr val="dk1"/>
              </a:buClr>
              <a:buSzPts val="1500"/>
              <a:buFont typeface="Arial"/>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98" name="Google Shape;198;p17"/>
          <p:cNvSpPr txBox="1"/>
          <p:nvPr>
            <p:ph idx="4" type="body"/>
          </p:nvPr>
        </p:nvSpPr>
        <p:spPr>
          <a:xfrm>
            <a:off x="3536905" y="2208276"/>
            <a:ext cx="2057400" cy="20889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600"/>
              <a:buNone/>
              <a:defRPr sz="1200"/>
            </a:lvl1pPr>
            <a:lvl2pPr indent="-260350" lvl="1" marL="914400" rtl="0" algn="l">
              <a:lnSpc>
                <a:spcPct val="100000"/>
              </a:lnSpc>
              <a:spcBef>
                <a:spcPts val="1200"/>
              </a:spcBef>
              <a:spcAft>
                <a:spcPts val="0"/>
              </a:spcAft>
              <a:buClr>
                <a:schemeClr val="dk1"/>
              </a:buClr>
              <a:buSzPts val="500"/>
              <a:buChar char="○"/>
              <a:defRPr sz="1100"/>
            </a:lvl2pPr>
            <a:lvl3pPr indent="-260350" lvl="2" marL="1371600" rtl="0" algn="l">
              <a:lnSpc>
                <a:spcPct val="100000"/>
              </a:lnSpc>
              <a:spcBef>
                <a:spcPts val="1200"/>
              </a:spcBef>
              <a:spcAft>
                <a:spcPts val="0"/>
              </a:spcAft>
              <a:buClr>
                <a:schemeClr val="dk1"/>
              </a:buClr>
              <a:buSzPts val="500"/>
              <a:buChar char="■"/>
              <a:defRPr sz="900"/>
            </a:lvl3pPr>
            <a:lvl4pPr indent="-254000" lvl="3" marL="1828800" rtl="0" algn="l">
              <a:lnSpc>
                <a:spcPct val="100000"/>
              </a:lnSpc>
              <a:spcBef>
                <a:spcPts val="1200"/>
              </a:spcBef>
              <a:spcAft>
                <a:spcPts val="0"/>
              </a:spcAft>
              <a:buClr>
                <a:schemeClr val="dk1"/>
              </a:buClr>
              <a:buSzPts val="400"/>
              <a:buChar char="●"/>
              <a:defRPr sz="800"/>
            </a:lvl4pPr>
            <a:lvl5pPr indent="-254000" lvl="4" marL="2286000" rtl="0" algn="l">
              <a:lnSpc>
                <a:spcPct val="90000"/>
              </a:lnSpc>
              <a:spcBef>
                <a:spcPts val="1200"/>
              </a:spcBef>
              <a:spcAft>
                <a:spcPts val="0"/>
              </a:spcAft>
              <a:buClr>
                <a:schemeClr val="dk1"/>
              </a:buClr>
              <a:buSzPts val="400"/>
              <a:buChar char="○"/>
              <a:defRPr sz="800"/>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99" name="Google Shape;199;p17"/>
          <p:cNvSpPr txBox="1"/>
          <p:nvPr>
            <p:ph idx="5" type="body"/>
          </p:nvPr>
        </p:nvSpPr>
        <p:spPr>
          <a:xfrm>
            <a:off x="6185916" y="1467612"/>
            <a:ext cx="2434500" cy="29901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lvl1pPr indent="-228600" lvl="0" marL="457200" rtl="0" algn="l">
              <a:lnSpc>
                <a:spcPct val="90000"/>
              </a:lnSpc>
              <a:spcBef>
                <a:spcPts val="800"/>
              </a:spcBef>
              <a:spcAft>
                <a:spcPts val="0"/>
              </a:spcAft>
              <a:buClr>
                <a:schemeClr val="dk1"/>
              </a:buClr>
              <a:buSzPts val="1500"/>
              <a:buFont typeface="Arial"/>
              <a:buNone/>
              <a:defRPr sz="1500">
                <a:latin typeface="Century Gothic"/>
                <a:ea typeface="Century Gothic"/>
                <a:cs typeface="Century Gothic"/>
                <a:sym typeface="Century Gothic"/>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200" name="Google Shape;200;p17"/>
          <p:cNvSpPr txBox="1"/>
          <p:nvPr>
            <p:ph idx="6" type="body"/>
          </p:nvPr>
        </p:nvSpPr>
        <p:spPr>
          <a:xfrm>
            <a:off x="6367436" y="2208276"/>
            <a:ext cx="2057400" cy="20889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600"/>
              <a:buNone/>
              <a:defRPr sz="1200"/>
            </a:lvl1pPr>
            <a:lvl2pPr indent="-260350" lvl="1" marL="914400" rtl="0" algn="l">
              <a:lnSpc>
                <a:spcPct val="100000"/>
              </a:lnSpc>
              <a:spcBef>
                <a:spcPts val="1200"/>
              </a:spcBef>
              <a:spcAft>
                <a:spcPts val="0"/>
              </a:spcAft>
              <a:buClr>
                <a:schemeClr val="dk1"/>
              </a:buClr>
              <a:buSzPts val="500"/>
              <a:buChar char="○"/>
              <a:defRPr sz="1100"/>
            </a:lvl2pPr>
            <a:lvl3pPr indent="-260350" lvl="2" marL="1371600" rtl="0" algn="l">
              <a:lnSpc>
                <a:spcPct val="100000"/>
              </a:lnSpc>
              <a:spcBef>
                <a:spcPts val="1200"/>
              </a:spcBef>
              <a:spcAft>
                <a:spcPts val="0"/>
              </a:spcAft>
              <a:buClr>
                <a:schemeClr val="dk1"/>
              </a:buClr>
              <a:buSzPts val="500"/>
              <a:buChar char="■"/>
              <a:defRPr sz="900"/>
            </a:lvl3pPr>
            <a:lvl4pPr indent="-254000" lvl="3" marL="1828800" rtl="0" algn="l">
              <a:lnSpc>
                <a:spcPct val="100000"/>
              </a:lnSpc>
              <a:spcBef>
                <a:spcPts val="1200"/>
              </a:spcBef>
              <a:spcAft>
                <a:spcPts val="0"/>
              </a:spcAft>
              <a:buClr>
                <a:schemeClr val="dk1"/>
              </a:buClr>
              <a:buSzPts val="400"/>
              <a:buChar char="●"/>
              <a:defRPr sz="800"/>
            </a:lvl4pPr>
            <a:lvl5pPr indent="-254000" lvl="4" marL="2286000" rtl="0" algn="l">
              <a:lnSpc>
                <a:spcPct val="90000"/>
              </a:lnSpc>
              <a:spcBef>
                <a:spcPts val="1200"/>
              </a:spcBef>
              <a:spcAft>
                <a:spcPts val="0"/>
              </a:spcAft>
              <a:buClr>
                <a:schemeClr val="dk1"/>
              </a:buClr>
              <a:buSzPts val="400"/>
              <a:buChar char="○"/>
              <a:defRPr sz="800"/>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201" name="Google Shape;201;p17"/>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202" name="Google Shape;202;p17"/>
          <p:cNvSpPr txBox="1"/>
          <p:nvPr>
            <p:ph idx="11" type="ftr"/>
          </p:nvPr>
        </p:nvSpPr>
        <p:spPr>
          <a:xfrm>
            <a:off x="4023360" y="4800678"/>
            <a:ext cx="1097400" cy="185100"/>
          </a:xfrm>
          <a:prstGeom prst="rect">
            <a:avLst/>
          </a:prstGeom>
          <a:noFill/>
          <a:ln>
            <a:noFill/>
          </a:ln>
        </p:spPr>
        <p:txBody>
          <a:bodyPr anchorCtr="0" anchor="ctr" bIns="34275" lIns="0" spcFirstLastPara="1" rIns="0"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p17"/>
          <p:cNvSpPr txBox="1"/>
          <p:nvPr>
            <p:ph idx="10" type="dt"/>
          </p:nvPr>
        </p:nvSpPr>
        <p:spPr>
          <a:xfrm>
            <a:off x="7971859" y="4800678"/>
            <a:ext cx="480000" cy="185100"/>
          </a:xfrm>
          <a:prstGeom prst="rect">
            <a:avLst/>
          </a:prstGeom>
          <a:noFill/>
          <a:ln>
            <a:noFill/>
          </a:ln>
        </p:spPr>
        <p:txBody>
          <a:bodyPr anchorCtr="0" anchor="ctr" bIns="34275" lIns="0" spcFirstLastPara="1" rIns="0"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accent4"/>
        </a:solidFill>
      </p:bgPr>
    </p:bg>
    <p:spTree>
      <p:nvGrpSpPr>
        <p:cNvPr id="204" name="Shape 204"/>
        <p:cNvGrpSpPr/>
        <p:nvPr/>
      </p:nvGrpSpPr>
      <p:grpSpPr>
        <a:xfrm>
          <a:off x="0" y="0"/>
          <a:ext cx="0" cy="0"/>
          <a:chOff x="0" y="0"/>
          <a:chExt cx="0" cy="0"/>
        </a:xfrm>
      </p:grpSpPr>
      <p:sp>
        <p:nvSpPr>
          <p:cNvPr id="205" name="Google Shape;205;p18"/>
          <p:cNvSpPr txBox="1"/>
          <p:nvPr>
            <p:ph type="title"/>
          </p:nvPr>
        </p:nvSpPr>
        <p:spPr>
          <a:xfrm>
            <a:off x="548640" y="1460754"/>
            <a:ext cx="2263200" cy="1453800"/>
          </a:xfrm>
          <a:prstGeom prst="rect">
            <a:avLst/>
          </a:prstGeom>
          <a:noFill/>
          <a:ln>
            <a:noFill/>
          </a:ln>
        </p:spPr>
        <p:txBody>
          <a:bodyPr anchorCtr="0" anchor="t" bIns="34275" lIns="68575" spcFirstLastPara="1" rIns="68575" wrap="square" tIns="34275">
            <a:noAutofit/>
          </a:bodyPr>
          <a:lstStyle>
            <a:lvl1pPr lvl="0" rtl="0" algn="l">
              <a:lnSpc>
                <a:spcPct val="100000"/>
              </a:lnSpc>
              <a:spcBef>
                <a:spcPts val="0"/>
              </a:spcBef>
              <a:spcAft>
                <a:spcPts val="0"/>
              </a:spcAft>
              <a:buClr>
                <a:schemeClr val="dk1"/>
              </a:buClr>
              <a:buSzPts val="4500"/>
              <a:buFont typeface="Century Gothic"/>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18"/>
          <p:cNvSpPr txBox="1"/>
          <p:nvPr>
            <p:ph idx="1" type="body"/>
          </p:nvPr>
        </p:nvSpPr>
        <p:spPr>
          <a:xfrm>
            <a:off x="569214" y="3209544"/>
            <a:ext cx="2235600" cy="3018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500"/>
              <a:buNone/>
              <a:defRPr sz="1500">
                <a:solidFill>
                  <a:schemeClr val="dk1"/>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207" name="Google Shape;207;p18"/>
          <p:cNvSpPr/>
          <p:nvPr/>
        </p:nvSpPr>
        <p:spPr>
          <a:xfrm>
            <a:off x="3826681" y="447795"/>
            <a:ext cx="4462200" cy="4462200"/>
          </a:xfrm>
          <a:prstGeom prst="ellipse">
            <a:avLst/>
          </a:prstGeom>
          <a:solidFill>
            <a:schemeClr val="accent2"/>
          </a:solidFill>
          <a:ln cap="flat" cmpd="sng" w="254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Open Sans Light"/>
              <a:buNone/>
            </a:pPr>
            <a:r>
              <a:t/>
            </a:r>
            <a:endParaRPr sz="1400">
              <a:solidFill>
                <a:schemeClr val="lt1"/>
              </a:solidFill>
              <a:latin typeface="Karla"/>
              <a:ea typeface="Karla"/>
              <a:cs typeface="Karla"/>
              <a:sym typeface="Karla"/>
            </a:endParaRPr>
          </a:p>
        </p:txBody>
      </p:sp>
      <p:sp>
        <p:nvSpPr>
          <p:cNvPr id="208" name="Google Shape;208;p18"/>
          <p:cNvSpPr/>
          <p:nvPr>
            <p:ph idx="2" type="pic"/>
          </p:nvPr>
        </p:nvSpPr>
        <p:spPr>
          <a:xfrm>
            <a:off x="3751326" y="315468"/>
            <a:ext cx="4423500" cy="4423500"/>
          </a:xfrm>
          <a:prstGeom prst="ellipse">
            <a:avLst/>
          </a:prstGeom>
          <a:solidFill>
            <a:schemeClr val="accent1"/>
          </a:solidFill>
          <a:ln cap="flat" cmpd="sng" w="25400">
            <a:solidFill>
              <a:schemeClr val="dk1"/>
            </a:solidFill>
            <a:prstDash val="solid"/>
            <a:round/>
            <a:headEnd len="sm" w="sm" type="none"/>
            <a:tailEnd len="sm" w="sm"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hyperlink" Target="mailto:support@karunadutechnologies.com" TargetMode="External"/><Relationship Id="rId7" Type="http://schemas.openxmlformats.org/officeDocument/2006/relationships/hyperlink" Target="mailto:support@karunadutechnologies.com" TargetMode="External"/><Relationship Id="rId8" Type="http://schemas.openxmlformats.org/officeDocument/2006/relationships/hyperlink" Target="mailto:support@karunadutechnologie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5.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19"/>
          <p:cNvSpPr txBox="1"/>
          <p:nvPr>
            <p:ph type="ctrTitle"/>
          </p:nvPr>
        </p:nvSpPr>
        <p:spPr>
          <a:xfrm>
            <a:off x="968600" y="736050"/>
            <a:ext cx="7067700" cy="1549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entury Gothic"/>
              <a:buNone/>
            </a:pPr>
            <a:r>
              <a:rPr lang="en-GB" sz="3000"/>
              <a:t>Internship on machine learning with python</a:t>
            </a:r>
            <a:endParaRPr/>
          </a:p>
        </p:txBody>
      </p:sp>
      <p:sp>
        <p:nvSpPr>
          <p:cNvPr id="214" name="Google Shape;214;p19"/>
          <p:cNvSpPr txBox="1"/>
          <p:nvPr>
            <p:ph idx="1" type="subTitle"/>
          </p:nvPr>
        </p:nvSpPr>
        <p:spPr>
          <a:xfrm>
            <a:off x="952175" y="3086300"/>
            <a:ext cx="3816600" cy="869400"/>
          </a:xfrm>
          <a:prstGeom prst="rect">
            <a:avLst/>
          </a:prstGeom>
          <a:noFill/>
          <a:ln>
            <a:noFill/>
          </a:ln>
        </p:spPr>
        <p:txBody>
          <a:bodyPr anchorCtr="0" anchor="t" bIns="34275" lIns="68575" spcFirstLastPara="1" rIns="68575" wrap="square" tIns="34275">
            <a:noAutofit/>
          </a:bodyPr>
          <a:lstStyle/>
          <a:p>
            <a:pPr indent="0" lvl="0" marL="38100" rtl="0" algn="l">
              <a:lnSpc>
                <a:spcPct val="120000"/>
              </a:lnSpc>
              <a:spcBef>
                <a:spcPts val="0"/>
              </a:spcBef>
              <a:spcAft>
                <a:spcPts val="0"/>
              </a:spcAft>
              <a:buClr>
                <a:schemeClr val="dk1"/>
              </a:buClr>
              <a:buSzPts val="1500"/>
              <a:buNone/>
            </a:pPr>
            <a:r>
              <a:rPr lang="en-GB">
                <a:solidFill>
                  <a:schemeClr val="lt1"/>
                </a:solidFill>
              </a:rPr>
              <a:t>Presented by:</a:t>
            </a:r>
            <a:endParaRPr>
              <a:solidFill>
                <a:schemeClr val="lt1"/>
              </a:solidFill>
            </a:endParaRPr>
          </a:p>
          <a:p>
            <a:pPr indent="0" lvl="0" marL="38100" rtl="0" algn="l">
              <a:lnSpc>
                <a:spcPct val="120000"/>
              </a:lnSpc>
              <a:spcBef>
                <a:spcPts val="0"/>
              </a:spcBef>
              <a:spcAft>
                <a:spcPts val="0"/>
              </a:spcAft>
              <a:buClr>
                <a:schemeClr val="dk1"/>
              </a:buClr>
              <a:buSzPts val="1500"/>
              <a:buNone/>
            </a:pPr>
            <a:r>
              <a:rPr lang="en-GB">
                <a:solidFill>
                  <a:schemeClr val="lt1"/>
                </a:solidFill>
              </a:rPr>
              <a:t>Shanmukha Shivu </a:t>
            </a:r>
            <a:r>
              <a:rPr lang="en-GB">
                <a:solidFill>
                  <a:schemeClr val="lt1"/>
                </a:solidFill>
              </a:rPr>
              <a:t>AU</a:t>
            </a:r>
            <a:endParaRPr>
              <a:solidFill>
                <a:schemeClr val="lt1"/>
              </a:solidFill>
            </a:endParaRPr>
          </a:p>
          <a:p>
            <a:pPr indent="0" lvl="0" marL="38100" rtl="0" algn="l">
              <a:lnSpc>
                <a:spcPct val="120000"/>
              </a:lnSpc>
              <a:spcBef>
                <a:spcPts val="0"/>
              </a:spcBef>
              <a:spcAft>
                <a:spcPts val="0"/>
              </a:spcAft>
              <a:buClr>
                <a:schemeClr val="dk1"/>
              </a:buClr>
              <a:buSzPts val="1500"/>
              <a:buNone/>
            </a:pPr>
            <a:r>
              <a:rPr lang="en-GB">
                <a:solidFill>
                  <a:schemeClr val="lt1"/>
                </a:solidFill>
              </a:rPr>
              <a:t>Kalpataru Institute Of Technology ,Tiptur</a:t>
            </a:r>
            <a:endParaRPr>
              <a:solidFill>
                <a:schemeClr val="lt1"/>
              </a:solidFill>
            </a:endParaRPr>
          </a:p>
          <a:p>
            <a:pPr indent="0" lvl="0" marL="38100" rtl="0" algn="l">
              <a:lnSpc>
                <a:spcPct val="120000"/>
              </a:lnSpc>
              <a:spcBef>
                <a:spcPts val="0"/>
              </a:spcBef>
              <a:spcAft>
                <a:spcPts val="1200"/>
              </a:spcAft>
              <a:buClr>
                <a:schemeClr val="dk1"/>
              </a:buClr>
              <a:buSzPts val="1500"/>
              <a:buNone/>
            </a:pPr>
            <a:r>
              <a:t/>
            </a:r>
            <a:endParaRPr/>
          </a:p>
        </p:txBody>
      </p:sp>
      <p:sp>
        <p:nvSpPr>
          <p:cNvPr id="215" name="Google Shape;215;p19"/>
          <p:cNvSpPr txBox="1"/>
          <p:nvPr/>
        </p:nvSpPr>
        <p:spPr>
          <a:xfrm>
            <a:off x="1484050" y="736050"/>
            <a:ext cx="66321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GB" sz="2100" u="sng" cap="none" strike="noStrike">
                <a:solidFill>
                  <a:schemeClr val="lt1"/>
                </a:solidFill>
                <a:latin typeface="Open Sans Light"/>
                <a:ea typeface="Open Sans Light"/>
                <a:cs typeface="Open Sans Light"/>
                <a:sym typeface="Open Sans Light"/>
              </a:rPr>
              <a:t>KARUNADU TECHNOLOGIES PRIVATE LTD.</a:t>
            </a:r>
            <a:endParaRPr b="1" sz="2100" u="sng">
              <a:solidFill>
                <a:schemeClr val="lt1"/>
              </a:solidFill>
              <a:latin typeface="Open Sans Light"/>
              <a:ea typeface="Open Sans Light"/>
              <a:cs typeface="Open Sans Light"/>
              <a:sym typeface="Open Sans Light"/>
            </a:endParaRPr>
          </a:p>
        </p:txBody>
      </p:sp>
      <p:sp>
        <p:nvSpPr>
          <p:cNvPr id="216" name="Google Shape;216;p19"/>
          <p:cNvSpPr txBox="1"/>
          <p:nvPr/>
        </p:nvSpPr>
        <p:spPr>
          <a:xfrm>
            <a:off x="5959400" y="3087500"/>
            <a:ext cx="20769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lt1"/>
                </a:solidFill>
                <a:latin typeface="Open Sans Light"/>
                <a:ea typeface="Open Sans Light"/>
                <a:cs typeface="Open Sans Light"/>
                <a:sym typeface="Open Sans Light"/>
              </a:rPr>
              <a:t>Under the Guidance of:</a:t>
            </a:r>
            <a:endParaRPr sz="1100">
              <a:solidFill>
                <a:schemeClr val="lt1"/>
              </a:solidFill>
            </a:endParaRPr>
          </a:p>
          <a:p>
            <a:pPr indent="0" lvl="0" marL="0" marR="0" rtl="0" algn="l">
              <a:spcBef>
                <a:spcPts val="0"/>
              </a:spcBef>
              <a:spcAft>
                <a:spcPts val="0"/>
              </a:spcAft>
              <a:buNone/>
            </a:pPr>
            <a:r>
              <a:rPr lang="en-GB" sz="1400">
                <a:solidFill>
                  <a:schemeClr val="lt1"/>
                </a:solidFill>
                <a:latin typeface="Open Sans Light"/>
                <a:ea typeface="Open Sans Light"/>
                <a:cs typeface="Open Sans Light"/>
                <a:sym typeface="Open Sans Light"/>
              </a:rPr>
              <a:t>Mr. Sunil</a:t>
            </a:r>
            <a:endParaRPr sz="14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14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28"/>
          <p:cNvSpPr txBox="1"/>
          <p:nvPr>
            <p:ph type="title"/>
          </p:nvPr>
        </p:nvSpPr>
        <p:spPr>
          <a:xfrm>
            <a:off x="514350" y="150282"/>
            <a:ext cx="2434500" cy="655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t>Project 2: </a:t>
            </a:r>
            <a:endParaRPr/>
          </a:p>
        </p:txBody>
      </p:sp>
      <p:sp>
        <p:nvSpPr>
          <p:cNvPr id="319" name="Google Shape;319;p28"/>
          <p:cNvSpPr txBox="1"/>
          <p:nvPr>
            <p:ph idx="1" type="body"/>
          </p:nvPr>
        </p:nvSpPr>
        <p:spPr>
          <a:xfrm>
            <a:off x="353961" y="921411"/>
            <a:ext cx="8436000" cy="3805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rPr lang="en-GB" sz="1200"/>
              <a:t>Datasets Used:</a:t>
            </a:r>
            <a:endParaRPr/>
          </a:p>
        </p:txBody>
      </p:sp>
      <p:sp>
        <p:nvSpPr>
          <p:cNvPr id="320" name="Google Shape;320;p28"/>
          <p:cNvSpPr txBox="1"/>
          <p:nvPr>
            <p:ph idx="2" type="body"/>
          </p:nvPr>
        </p:nvSpPr>
        <p:spPr>
          <a:xfrm>
            <a:off x="628649" y="1461708"/>
            <a:ext cx="4245600" cy="2242800"/>
          </a:xfrm>
          <a:prstGeom prst="rect">
            <a:avLst/>
          </a:prstGeom>
          <a:noFill/>
          <a:ln>
            <a:noFill/>
          </a:ln>
        </p:spPr>
        <p:txBody>
          <a:bodyPr anchorCtr="0" anchor="t" bIns="34275" lIns="68575" spcFirstLastPara="1" rIns="68575" wrap="square" tIns="34275">
            <a:noAutofit/>
          </a:bodyPr>
          <a:lstStyle/>
          <a:p>
            <a:pPr indent="-165100" lvl="0" marL="215900" rtl="0" algn="l">
              <a:lnSpc>
                <a:spcPct val="100000"/>
              </a:lnSpc>
              <a:spcBef>
                <a:spcPts val="0"/>
              </a:spcBef>
              <a:spcAft>
                <a:spcPts val="0"/>
              </a:spcAft>
              <a:buClr>
                <a:schemeClr val="dk1"/>
              </a:buClr>
              <a:buSzPts val="800"/>
              <a:buFont typeface="Arial"/>
              <a:buNone/>
            </a:pPr>
            <a:r>
              <a:t/>
            </a:r>
            <a:endParaRPr sz="1500">
              <a:solidFill>
                <a:schemeClr val="dk1"/>
              </a:solidFill>
            </a:endParaRPr>
          </a:p>
          <a:p>
            <a:pPr indent="-215900" lvl="0" marL="215900" rtl="0" algn="l">
              <a:lnSpc>
                <a:spcPct val="100000"/>
              </a:lnSpc>
              <a:spcBef>
                <a:spcPts val="0"/>
              </a:spcBef>
              <a:spcAft>
                <a:spcPts val="0"/>
              </a:spcAft>
              <a:buClr>
                <a:schemeClr val="lt1"/>
              </a:buClr>
              <a:buSzPts val="800"/>
              <a:buFont typeface="Arial"/>
              <a:buChar char="•"/>
            </a:pPr>
            <a:r>
              <a:rPr lang="en-GB" sz="1500"/>
              <a:t>id – patient’s number</a:t>
            </a:r>
            <a:endParaRPr/>
          </a:p>
          <a:p>
            <a:pPr indent="-215900" lvl="0" marL="215900" rtl="0" algn="l">
              <a:lnSpc>
                <a:spcPct val="100000"/>
              </a:lnSpc>
              <a:spcBef>
                <a:spcPts val="0"/>
              </a:spcBef>
              <a:spcAft>
                <a:spcPts val="0"/>
              </a:spcAft>
              <a:buClr>
                <a:schemeClr val="lt1"/>
              </a:buClr>
              <a:buSzPts val="800"/>
              <a:buFont typeface="Arial"/>
              <a:buChar char="•"/>
            </a:pPr>
            <a:r>
              <a:rPr lang="en-GB" sz="1500"/>
              <a:t>age – patient’s age</a:t>
            </a:r>
            <a:endParaRPr/>
          </a:p>
          <a:p>
            <a:pPr indent="-215900" lvl="0" marL="215900" rtl="0" algn="l">
              <a:lnSpc>
                <a:spcPct val="100000"/>
              </a:lnSpc>
              <a:spcBef>
                <a:spcPts val="0"/>
              </a:spcBef>
              <a:spcAft>
                <a:spcPts val="0"/>
              </a:spcAft>
              <a:buClr>
                <a:schemeClr val="lt1"/>
              </a:buClr>
              <a:buSzPts val="800"/>
              <a:buFont typeface="Arial"/>
              <a:buChar char="•"/>
            </a:pPr>
            <a:r>
              <a:rPr lang="en-GB" sz="1500"/>
              <a:t>fracture – hip fracture (fracture / no fracture)</a:t>
            </a:r>
            <a:endParaRPr/>
          </a:p>
          <a:p>
            <a:pPr indent="-215900" lvl="0" marL="215900" rtl="0" algn="l">
              <a:lnSpc>
                <a:spcPct val="100000"/>
              </a:lnSpc>
              <a:spcBef>
                <a:spcPts val="0"/>
              </a:spcBef>
              <a:spcAft>
                <a:spcPts val="0"/>
              </a:spcAft>
              <a:buClr>
                <a:schemeClr val="lt1"/>
              </a:buClr>
              <a:buSzPts val="800"/>
              <a:buFont typeface="Arial"/>
              <a:buChar char="•"/>
            </a:pPr>
            <a:r>
              <a:rPr lang="en-GB" sz="1500"/>
              <a:t>weight_kg – weight measured in Kg</a:t>
            </a:r>
            <a:endParaRPr/>
          </a:p>
          <a:p>
            <a:pPr indent="-215900" lvl="0" marL="215900" rtl="0" algn="l">
              <a:lnSpc>
                <a:spcPct val="100000"/>
              </a:lnSpc>
              <a:spcBef>
                <a:spcPts val="0"/>
              </a:spcBef>
              <a:spcAft>
                <a:spcPts val="0"/>
              </a:spcAft>
              <a:buClr>
                <a:schemeClr val="lt1"/>
              </a:buClr>
              <a:buSzPts val="800"/>
              <a:buFont typeface="Arial"/>
              <a:buChar char="•"/>
            </a:pPr>
            <a:r>
              <a:rPr lang="en-GB" sz="1500"/>
              <a:t>height_cm – height measure in cm</a:t>
            </a:r>
            <a:endParaRPr/>
          </a:p>
          <a:p>
            <a:pPr indent="-215900" lvl="0" marL="215900" rtl="0" algn="l">
              <a:lnSpc>
                <a:spcPct val="100000"/>
              </a:lnSpc>
              <a:spcBef>
                <a:spcPts val="0"/>
              </a:spcBef>
              <a:spcAft>
                <a:spcPts val="0"/>
              </a:spcAft>
              <a:buClr>
                <a:schemeClr val="lt1"/>
              </a:buClr>
              <a:buSzPts val="800"/>
              <a:buFont typeface="Arial"/>
              <a:buChar char="•"/>
            </a:pPr>
            <a:r>
              <a:rPr lang="en-GB" sz="1500"/>
              <a:t>waiting_time – time the patient had to wait for the densitometry (in minutes)</a:t>
            </a:r>
            <a:endParaRPr/>
          </a:p>
          <a:p>
            <a:pPr indent="-215900" lvl="0" marL="215900" rtl="0" algn="l">
              <a:lnSpc>
                <a:spcPct val="100000"/>
              </a:lnSpc>
              <a:spcBef>
                <a:spcPts val="0"/>
              </a:spcBef>
              <a:spcAft>
                <a:spcPts val="1200"/>
              </a:spcAft>
              <a:buClr>
                <a:schemeClr val="lt1"/>
              </a:buClr>
              <a:buSzPts val="800"/>
              <a:buFont typeface="Arial"/>
              <a:buChar char="•"/>
            </a:pPr>
            <a:r>
              <a:rPr lang="en-GB" sz="1500"/>
              <a:t>bmd – bone mineral density measure in the hip</a:t>
            </a:r>
            <a:endParaRPr sz="1500"/>
          </a:p>
        </p:txBody>
      </p:sp>
      <p:sp>
        <p:nvSpPr>
          <p:cNvPr id="321" name="Google Shape;321;p28"/>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fld id="{00000000-1234-1234-1234-123412341234}" type="slidenum">
              <a:rPr lang="en-GB">
                <a:solidFill>
                  <a:schemeClr val="dk1"/>
                </a:solidFill>
              </a:rPr>
              <a:t>‹#›</a:t>
            </a:fld>
            <a:endParaRPr>
              <a:solidFill>
                <a:schemeClr val="dk1"/>
              </a:solidFill>
            </a:endParaRPr>
          </a:p>
        </p:txBody>
      </p:sp>
      <p:sp>
        <p:nvSpPr>
          <p:cNvPr id="322" name="Google Shape;322;p28"/>
          <p:cNvSpPr txBox="1"/>
          <p:nvPr>
            <p:ph idx="11" type="ftr"/>
          </p:nvPr>
        </p:nvSpPr>
        <p:spPr>
          <a:xfrm>
            <a:off x="4023343" y="4800675"/>
            <a:ext cx="18708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323" name="Google Shape;323;p28"/>
          <p:cNvSpPr txBox="1"/>
          <p:nvPr>
            <p:ph idx="10" type="dt"/>
          </p:nvPr>
        </p:nvSpPr>
        <p:spPr>
          <a:xfrm>
            <a:off x="7971840" y="4800675"/>
            <a:ext cx="10086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324" name="Google Shape;324;p28"/>
          <p:cNvSpPr txBox="1"/>
          <p:nvPr/>
        </p:nvSpPr>
        <p:spPr>
          <a:xfrm>
            <a:off x="2928964" y="263439"/>
            <a:ext cx="54234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100">
                <a:solidFill>
                  <a:schemeClr val="dk1"/>
                </a:solidFill>
                <a:latin typeface="Century Gothic"/>
                <a:ea typeface="Century Gothic"/>
                <a:cs typeface="Century Gothic"/>
                <a:sym typeface="Century Gothic"/>
              </a:rPr>
              <a:t>Predict Fracture using  SVM</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353961" y="150282"/>
            <a:ext cx="4802400" cy="655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solidFill>
                  <a:schemeClr val="dk1"/>
                </a:solidFill>
              </a:rPr>
              <a:t>Inputs and outputs : </a:t>
            </a:r>
            <a:endParaRPr>
              <a:solidFill>
                <a:schemeClr val="dk1"/>
              </a:solidFill>
            </a:endParaRPr>
          </a:p>
        </p:txBody>
      </p:sp>
      <p:sp>
        <p:nvSpPr>
          <p:cNvPr id="330" name="Google Shape;330;p29"/>
          <p:cNvSpPr txBox="1"/>
          <p:nvPr>
            <p:ph idx="1" type="body"/>
          </p:nvPr>
        </p:nvSpPr>
        <p:spPr>
          <a:xfrm>
            <a:off x="353961" y="921411"/>
            <a:ext cx="8436000" cy="3805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t/>
            </a:r>
            <a:endParaRPr sz="1200"/>
          </a:p>
        </p:txBody>
      </p:sp>
      <p:sp>
        <p:nvSpPr>
          <p:cNvPr id="331" name="Google Shape;331;p29"/>
          <p:cNvSpPr txBox="1"/>
          <p:nvPr>
            <p:ph idx="4" type="body"/>
          </p:nvPr>
        </p:nvSpPr>
        <p:spPr>
          <a:xfrm>
            <a:off x="628649" y="3819832"/>
            <a:ext cx="3503700" cy="722700"/>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accent1"/>
              </a:buClr>
              <a:buSzPts val="600"/>
              <a:buFont typeface="Arial"/>
              <a:buChar char="•"/>
            </a:pPr>
            <a:r>
              <a:rPr lang="en-GB">
                <a:solidFill>
                  <a:schemeClr val="accent1"/>
                </a:solidFill>
                <a:latin typeface="Times New Roman"/>
                <a:ea typeface="Times New Roman"/>
                <a:cs typeface="Times New Roman"/>
                <a:sym typeface="Times New Roman"/>
              </a:rPr>
              <a:t> in years)</a:t>
            </a:r>
            <a:endParaRPr>
              <a:solidFill>
                <a:schemeClr val="accent1"/>
              </a:solidFill>
            </a:endParaRPr>
          </a:p>
          <a:p>
            <a:pPr indent="0" lvl="0" marL="0" rtl="0" algn="l">
              <a:lnSpc>
                <a:spcPct val="100000"/>
              </a:lnSpc>
              <a:spcBef>
                <a:spcPts val="0"/>
              </a:spcBef>
              <a:spcAft>
                <a:spcPts val="1200"/>
              </a:spcAft>
              <a:buClr>
                <a:schemeClr val="dk1"/>
              </a:buClr>
              <a:buSzPts val="600"/>
              <a:buNone/>
            </a:pPr>
            <a:r>
              <a:t/>
            </a:r>
            <a:endParaRPr/>
          </a:p>
        </p:txBody>
      </p:sp>
      <p:sp>
        <p:nvSpPr>
          <p:cNvPr id="332" name="Google Shape;332;p29"/>
          <p:cNvSpPr txBox="1"/>
          <p:nvPr>
            <p:ph idx="6" type="body"/>
          </p:nvPr>
        </p:nvSpPr>
        <p:spPr>
          <a:xfrm>
            <a:off x="7407829" y="1107368"/>
            <a:ext cx="888900" cy="1129200"/>
          </a:xfrm>
          <a:prstGeom prst="rect">
            <a:avLst/>
          </a:prstGeom>
          <a:noFill/>
          <a:ln>
            <a:noFill/>
          </a:ln>
        </p:spPr>
        <p:txBody>
          <a:bodyPr anchorCtr="0" anchor="t" bIns="34275" lIns="68575" spcFirstLastPara="1" rIns="68575" wrap="square" tIns="34275">
            <a:noAutofit/>
          </a:bodyPr>
          <a:lstStyle/>
          <a:p>
            <a:pPr indent="-203200" lvl="0" marL="254000" rtl="0" algn="l">
              <a:lnSpc>
                <a:spcPct val="100000"/>
              </a:lnSpc>
              <a:spcBef>
                <a:spcPts val="0"/>
              </a:spcBef>
              <a:spcAft>
                <a:spcPts val="1200"/>
              </a:spcAft>
              <a:buClr>
                <a:schemeClr val="dk1"/>
              </a:buClr>
              <a:buSzPts val="800"/>
              <a:buFont typeface="Arial"/>
              <a:buNone/>
            </a:pPr>
            <a:r>
              <a:t/>
            </a:r>
            <a:endParaRPr sz="1500"/>
          </a:p>
        </p:txBody>
      </p:sp>
      <p:sp>
        <p:nvSpPr>
          <p:cNvPr id="333" name="Google Shape;333;p29"/>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GB">
                <a:solidFill>
                  <a:schemeClr val="dk1"/>
                </a:solidFill>
              </a:rPr>
              <a:t>‹#›</a:t>
            </a:fld>
            <a:endParaRPr>
              <a:solidFill>
                <a:schemeClr val="dk1"/>
              </a:solidFill>
            </a:endParaRPr>
          </a:p>
        </p:txBody>
      </p:sp>
      <p:sp>
        <p:nvSpPr>
          <p:cNvPr id="334" name="Google Shape;334;p29"/>
          <p:cNvSpPr txBox="1"/>
          <p:nvPr>
            <p:ph idx="11" type="ftr"/>
          </p:nvPr>
        </p:nvSpPr>
        <p:spPr>
          <a:xfrm>
            <a:off x="4023345" y="4800675"/>
            <a:ext cx="16287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335" name="Google Shape;335;p29"/>
          <p:cNvSpPr txBox="1"/>
          <p:nvPr>
            <p:ph idx="10" type="dt"/>
          </p:nvPr>
        </p:nvSpPr>
        <p:spPr>
          <a:xfrm>
            <a:off x="7971859" y="4800678"/>
            <a:ext cx="4800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336" name="Google Shape;336;p29"/>
          <p:cNvSpPr txBox="1"/>
          <p:nvPr>
            <p:ph idx="2" type="body"/>
          </p:nvPr>
        </p:nvSpPr>
        <p:spPr>
          <a:xfrm flipH="1">
            <a:off x="7576669" y="2824073"/>
            <a:ext cx="772200" cy="1290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1200"/>
              </a:spcAft>
              <a:buClr>
                <a:schemeClr val="dk1"/>
              </a:buClr>
              <a:buSzPts val="600"/>
              <a:buNone/>
            </a:pPr>
            <a:r>
              <a:t/>
            </a:r>
            <a:endParaRPr/>
          </a:p>
        </p:txBody>
      </p:sp>
      <p:pic>
        <p:nvPicPr>
          <p:cNvPr id="337" name="Google Shape;337;p29"/>
          <p:cNvPicPr preferRelativeResize="0"/>
          <p:nvPr/>
        </p:nvPicPr>
        <p:blipFill rotWithShape="1">
          <a:blip r:embed="rId3">
            <a:alphaModFix/>
          </a:blip>
          <a:srcRect b="0" l="465" r="465" t="0"/>
          <a:stretch/>
        </p:blipFill>
        <p:spPr>
          <a:xfrm>
            <a:off x="493676" y="1095442"/>
            <a:ext cx="6592736" cy="34572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305290" y="1460754"/>
            <a:ext cx="3123600" cy="1748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Code </a:t>
            </a:r>
            <a:br>
              <a:rPr lang="en-GB" sz="4000">
                <a:solidFill>
                  <a:schemeClr val="dk1"/>
                </a:solidFill>
              </a:rPr>
            </a:br>
            <a:r>
              <a:rPr lang="en-GB" sz="4000">
                <a:solidFill>
                  <a:schemeClr val="dk1"/>
                </a:solidFill>
              </a:rPr>
              <a:t>Snapshots</a:t>
            </a:r>
            <a:endParaRPr sz="4000">
              <a:solidFill>
                <a:schemeClr val="dk1"/>
              </a:solidFill>
            </a:endParaRPr>
          </a:p>
        </p:txBody>
      </p:sp>
      <p:pic>
        <p:nvPicPr>
          <p:cNvPr id="343" name="Google Shape;343;p30"/>
          <p:cNvPicPr preferRelativeResize="0"/>
          <p:nvPr/>
        </p:nvPicPr>
        <p:blipFill rotWithShape="1">
          <a:blip r:embed="rId3">
            <a:alphaModFix/>
          </a:blip>
          <a:srcRect b="0" l="18501" r="18501" t="0"/>
          <a:stretch/>
        </p:blipFill>
        <p:spPr>
          <a:xfrm>
            <a:off x="3619408" y="155734"/>
            <a:ext cx="5450736" cy="4569395"/>
          </a:xfrm>
          <a:prstGeom prst="rect">
            <a:avLst/>
          </a:prstGeom>
          <a:noFill/>
          <a:ln>
            <a:noFill/>
          </a:ln>
        </p:spPr>
      </p:pic>
      <p:sp>
        <p:nvSpPr>
          <p:cNvPr id="344" name="Google Shape;344;p30"/>
          <p:cNvSpPr txBox="1"/>
          <p:nvPr/>
        </p:nvSpPr>
        <p:spPr>
          <a:xfrm>
            <a:off x="628650" y="4816561"/>
            <a:ext cx="274200" cy="1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1200">
                <a:solidFill>
                  <a:schemeClr val="dk1"/>
                </a:solidFill>
                <a:latin typeface="Open Sans Light"/>
                <a:ea typeface="Open Sans Light"/>
                <a:cs typeface="Open Sans Light"/>
                <a:sym typeface="Open Sans Light"/>
              </a:rPr>
              <a:t>‹#›</a:t>
            </a:fld>
            <a:endParaRPr sz="1200">
              <a:solidFill>
                <a:schemeClr val="dk1"/>
              </a:solidFill>
              <a:latin typeface="Open Sans Light"/>
              <a:ea typeface="Open Sans Light"/>
              <a:cs typeface="Open Sans Light"/>
              <a:sym typeface="Open Sans Light"/>
            </a:endParaRPr>
          </a:p>
        </p:txBody>
      </p:sp>
      <p:sp>
        <p:nvSpPr>
          <p:cNvPr id="345" name="Google Shape;345;p30"/>
          <p:cNvSpPr txBox="1"/>
          <p:nvPr/>
        </p:nvSpPr>
        <p:spPr>
          <a:xfrm>
            <a:off x="2359742" y="4817061"/>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1200" u="none" cap="none" strike="noStrike">
                <a:solidFill>
                  <a:srgbClr val="000000"/>
                </a:solidFill>
                <a:latin typeface="Century Gothic"/>
                <a:ea typeface="Century Gothic"/>
                <a:cs typeface="Century Gothic"/>
                <a:sym typeface="Century Gothic"/>
              </a:rPr>
              <a:t>Internship on ML</a:t>
            </a:r>
            <a:endParaRPr sz="1500"/>
          </a:p>
        </p:txBody>
      </p:sp>
      <p:sp>
        <p:nvSpPr>
          <p:cNvPr id="346" name="Google Shape;346;p30"/>
          <p:cNvSpPr txBox="1"/>
          <p:nvPr/>
        </p:nvSpPr>
        <p:spPr>
          <a:xfrm>
            <a:off x="6102514" y="4820904"/>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lang="en-GB" sz="1200">
                <a:latin typeface="Century Gothic"/>
                <a:ea typeface="Century Gothic"/>
                <a:cs typeface="Century Gothic"/>
                <a:sym typeface="Century Gothic"/>
              </a:rPr>
              <a:t>KIT</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305290" y="1460754"/>
            <a:ext cx="3123600" cy="1748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Result Snapshot</a:t>
            </a:r>
            <a:endParaRPr sz="4000">
              <a:solidFill>
                <a:schemeClr val="dk1"/>
              </a:solidFill>
            </a:endParaRPr>
          </a:p>
        </p:txBody>
      </p:sp>
      <p:sp>
        <p:nvSpPr>
          <p:cNvPr id="352" name="Google Shape;352;p31"/>
          <p:cNvSpPr txBox="1"/>
          <p:nvPr/>
        </p:nvSpPr>
        <p:spPr>
          <a:xfrm>
            <a:off x="628650" y="4892761"/>
            <a:ext cx="274200" cy="1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800">
                <a:solidFill>
                  <a:schemeClr val="dk1"/>
                </a:solidFill>
                <a:latin typeface="Open Sans Light"/>
                <a:ea typeface="Open Sans Light"/>
                <a:cs typeface="Open Sans Light"/>
                <a:sym typeface="Open Sans Light"/>
              </a:rPr>
              <a:t>‹#›</a:t>
            </a:fld>
            <a:endParaRPr sz="800">
              <a:solidFill>
                <a:schemeClr val="dk1"/>
              </a:solidFill>
              <a:latin typeface="Open Sans Light"/>
              <a:ea typeface="Open Sans Light"/>
              <a:cs typeface="Open Sans Light"/>
              <a:sym typeface="Open Sans Light"/>
            </a:endParaRPr>
          </a:p>
        </p:txBody>
      </p:sp>
      <p:sp>
        <p:nvSpPr>
          <p:cNvPr id="353" name="Google Shape;353;p31"/>
          <p:cNvSpPr txBox="1"/>
          <p:nvPr/>
        </p:nvSpPr>
        <p:spPr>
          <a:xfrm>
            <a:off x="2232232" y="4893261"/>
            <a:ext cx="4572000" cy="19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Internship on ML</a:t>
            </a:r>
            <a:endParaRPr sz="1100"/>
          </a:p>
        </p:txBody>
      </p:sp>
      <p:sp>
        <p:nvSpPr>
          <p:cNvPr id="354" name="Google Shape;354;p31"/>
          <p:cNvSpPr txBox="1"/>
          <p:nvPr/>
        </p:nvSpPr>
        <p:spPr>
          <a:xfrm>
            <a:off x="5715000" y="4892761"/>
            <a:ext cx="4572000" cy="19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SDMIT</a:t>
            </a:r>
            <a:endParaRPr sz="1100"/>
          </a:p>
        </p:txBody>
      </p:sp>
      <p:pic>
        <p:nvPicPr>
          <p:cNvPr id="355" name="Google Shape;355;p31"/>
          <p:cNvPicPr preferRelativeResize="0"/>
          <p:nvPr/>
        </p:nvPicPr>
        <p:blipFill>
          <a:blip r:embed="rId3">
            <a:alphaModFix/>
          </a:blip>
          <a:stretch>
            <a:fillRect/>
          </a:stretch>
        </p:blipFill>
        <p:spPr>
          <a:xfrm>
            <a:off x="3211100" y="320450"/>
            <a:ext cx="5615500" cy="4223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ctrTitle"/>
          </p:nvPr>
        </p:nvSpPr>
        <p:spPr>
          <a:xfrm>
            <a:off x="1086293" y="1289304"/>
            <a:ext cx="3655200" cy="1282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Century Gothic"/>
              <a:buNone/>
            </a:pPr>
            <a:r>
              <a:rPr lang="en-GB"/>
              <a:t>Conclusion</a:t>
            </a:r>
            <a:endParaRPr/>
          </a:p>
        </p:txBody>
      </p:sp>
      <p:sp>
        <p:nvSpPr>
          <p:cNvPr id="361" name="Google Shape;361;p32"/>
          <p:cNvSpPr txBox="1"/>
          <p:nvPr>
            <p:ph idx="1" type="subTitle"/>
          </p:nvPr>
        </p:nvSpPr>
        <p:spPr>
          <a:xfrm>
            <a:off x="1145286" y="2051500"/>
            <a:ext cx="2935200" cy="18051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200"/>
              <a:buNone/>
            </a:pPr>
            <a:r>
              <a:rPr lang="en-GB"/>
              <a:t>This Internship has been an excellent and rewarding experience for me. I can conclude that there have been lot I’ve learnt in this internship, the internship gave a board spectrum of knowledge in the domain of python with machine learning.</a:t>
            </a:r>
            <a:endParaRPr/>
          </a:p>
          <a:p>
            <a:pPr indent="0" lvl="0" marL="0" rtl="0" algn="just">
              <a:lnSpc>
                <a:spcPct val="100000"/>
              </a:lnSpc>
              <a:spcBef>
                <a:spcPts val="800"/>
              </a:spcBef>
              <a:spcAft>
                <a:spcPts val="0"/>
              </a:spcAft>
              <a:buClr>
                <a:schemeClr val="dk1"/>
              </a:buClr>
              <a:buSzPts val="1200"/>
              <a:buNone/>
            </a:pPr>
            <a:r>
              <a:rPr lang="en-GB"/>
              <a:t>The two main thing I have learned after my experience in this internship are the importance of time management and being self motivated</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1200"/>
              </a:spcAft>
              <a:buClr>
                <a:schemeClr val="dk1"/>
              </a:buClr>
              <a:buSzPts val="1200"/>
              <a:buNone/>
            </a:pPr>
            <a:r>
              <a:t/>
            </a:r>
            <a:endParaRPr/>
          </a:p>
        </p:txBody>
      </p:sp>
      <p:pic>
        <p:nvPicPr>
          <p:cNvPr descr="A picture containing text, clipart&#10;&#10;Description automatically generated" id="362" name="Google Shape;362;p32"/>
          <p:cNvPicPr preferRelativeResize="0"/>
          <p:nvPr/>
        </p:nvPicPr>
        <p:blipFill rotWithShape="1">
          <a:blip r:embed="rId3">
            <a:alphaModFix/>
          </a:blip>
          <a:srcRect b="0" l="0" r="0" t="0"/>
          <a:stretch/>
        </p:blipFill>
        <p:spPr>
          <a:xfrm>
            <a:off x="4572000" y="2146603"/>
            <a:ext cx="2198062" cy="144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514350" y="150282"/>
            <a:ext cx="2434500" cy="655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t>Project 3: </a:t>
            </a:r>
            <a:endParaRPr/>
          </a:p>
        </p:txBody>
      </p:sp>
      <p:sp>
        <p:nvSpPr>
          <p:cNvPr id="368" name="Google Shape;368;p33"/>
          <p:cNvSpPr txBox="1"/>
          <p:nvPr>
            <p:ph idx="1" type="body"/>
          </p:nvPr>
        </p:nvSpPr>
        <p:spPr>
          <a:xfrm>
            <a:off x="353961" y="921411"/>
            <a:ext cx="8436000" cy="3805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rPr lang="en-GB" sz="1200"/>
              <a:t>Datasets Used:</a:t>
            </a:r>
            <a:endParaRPr/>
          </a:p>
        </p:txBody>
      </p:sp>
      <p:sp>
        <p:nvSpPr>
          <p:cNvPr id="369" name="Google Shape;369;p33"/>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fld id="{00000000-1234-1234-1234-123412341234}" type="slidenum">
              <a:rPr lang="en-GB">
                <a:solidFill>
                  <a:schemeClr val="dk1"/>
                </a:solidFill>
              </a:rPr>
              <a:t>‹#›</a:t>
            </a:fld>
            <a:endParaRPr>
              <a:solidFill>
                <a:schemeClr val="dk1"/>
              </a:solidFill>
            </a:endParaRPr>
          </a:p>
        </p:txBody>
      </p:sp>
      <p:sp>
        <p:nvSpPr>
          <p:cNvPr id="370" name="Google Shape;370;p33"/>
          <p:cNvSpPr txBox="1"/>
          <p:nvPr>
            <p:ph idx="11" type="ftr"/>
          </p:nvPr>
        </p:nvSpPr>
        <p:spPr>
          <a:xfrm>
            <a:off x="4023343" y="4800675"/>
            <a:ext cx="18708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371" name="Google Shape;371;p33"/>
          <p:cNvSpPr txBox="1"/>
          <p:nvPr>
            <p:ph idx="10" type="dt"/>
          </p:nvPr>
        </p:nvSpPr>
        <p:spPr>
          <a:xfrm>
            <a:off x="7971840" y="4800675"/>
            <a:ext cx="10086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372" name="Google Shape;372;p33"/>
          <p:cNvSpPr txBox="1"/>
          <p:nvPr/>
        </p:nvSpPr>
        <p:spPr>
          <a:xfrm>
            <a:off x="2928964" y="263439"/>
            <a:ext cx="54234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100">
                <a:solidFill>
                  <a:schemeClr val="dk1"/>
                </a:solidFill>
                <a:latin typeface="Century Gothic"/>
                <a:ea typeface="Century Gothic"/>
                <a:cs typeface="Century Gothic"/>
                <a:sym typeface="Century Gothic"/>
              </a:rPr>
              <a:t>Predict Loan  using  KNN</a:t>
            </a:r>
            <a:endParaRPr sz="1100"/>
          </a:p>
        </p:txBody>
      </p:sp>
      <p:sp>
        <p:nvSpPr>
          <p:cNvPr id="373" name="Google Shape;373;p33"/>
          <p:cNvSpPr txBox="1"/>
          <p:nvPr/>
        </p:nvSpPr>
        <p:spPr>
          <a:xfrm>
            <a:off x="2014175" y="1344800"/>
            <a:ext cx="4730400" cy="3255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GB" sz="1050">
                <a:solidFill>
                  <a:srgbClr val="000000"/>
                </a:solidFill>
                <a:highlight>
                  <a:srgbClr val="FFFFFF"/>
                </a:highlight>
                <a:latin typeface="Times New Roman"/>
                <a:ea typeface="Times New Roman"/>
                <a:cs typeface="Times New Roman"/>
                <a:sym typeface="Times New Roman"/>
              </a:rPr>
              <a:t> </a:t>
            </a:r>
            <a:r>
              <a:rPr lang="en-GB" sz="850">
                <a:solidFill>
                  <a:srgbClr val="000000"/>
                </a:solidFill>
                <a:highlight>
                  <a:srgbClr val="FFFFFF"/>
                </a:highlight>
                <a:latin typeface="Times New Roman"/>
                <a:ea typeface="Times New Roman"/>
                <a:cs typeface="Times New Roman"/>
                <a:sym typeface="Times New Roman"/>
              </a:rPr>
              <a:t>1   Gender             601 non-null    object </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2   Married            611 non-null    object </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3   Dependents         599 non-null    object </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4   Education          614 non-null    object </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5   Self_Employed      582 non-null    object </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6   ApplicantIncome    614 non-null    int64  </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7   CoapplicantIncome  614 non-null    float64</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8   LoanAmount         592 non-null    float64</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9   Loan_Amount_Term   600 non-null    float64</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10  Credit_History     564 non-null    float64</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11  Property_Area      614 non-null    object </a:t>
            </a:r>
            <a:endParaRPr sz="850">
              <a:solidFill>
                <a:srgbClr val="000000"/>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GB" sz="850">
                <a:solidFill>
                  <a:srgbClr val="000000"/>
                </a:solidFill>
                <a:highlight>
                  <a:srgbClr val="FFFFFF"/>
                </a:highlight>
                <a:latin typeface="Times New Roman"/>
                <a:ea typeface="Times New Roman"/>
                <a:cs typeface="Times New Roman"/>
                <a:sym typeface="Times New Roman"/>
              </a:rPr>
              <a:t> 12  Loan_Status        614 non-null    object</a:t>
            </a:r>
            <a:endParaRPr sz="8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7" name="Shape 377"/>
        <p:cNvGrpSpPr/>
        <p:nvPr/>
      </p:nvGrpSpPr>
      <p:grpSpPr>
        <a:xfrm>
          <a:off x="0" y="0"/>
          <a:ext cx="0" cy="0"/>
          <a:chOff x="0" y="0"/>
          <a:chExt cx="0" cy="0"/>
        </a:xfrm>
      </p:grpSpPr>
      <p:sp>
        <p:nvSpPr>
          <p:cNvPr id="378" name="Google Shape;378;p34"/>
          <p:cNvSpPr txBox="1"/>
          <p:nvPr>
            <p:ph type="title"/>
          </p:nvPr>
        </p:nvSpPr>
        <p:spPr>
          <a:xfrm>
            <a:off x="353961" y="150282"/>
            <a:ext cx="4802400" cy="655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solidFill>
                  <a:schemeClr val="dk1"/>
                </a:solidFill>
              </a:rPr>
              <a:t>Inputs and outputs : </a:t>
            </a:r>
            <a:endParaRPr>
              <a:solidFill>
                <a:schemeClr val="dk1"/>
              </a:solidFill>
            </a:endParaRPr>
          </a:p>
        </p:txBody>
      </p:sp>
      <p:sp>
        <p:nvSpPr>
          <p:cNvPr id="379" name="Google Shape;379;p34"/>
          <p:cNvSpPr txBox="1"/>
          <p:nvPr>
            <p:ph idx="1" type="body"/>
          </p:nvPr>
        </p:nvSpPr>
        <p:spPr>
          <a:xfrm>
            <a:off x="353961" y="921411"/>
            <a:ext cx="8436000" cy="3805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t/>
            </a:r>
            <a:endParaRPr sz="1200"/>
          </a:p>
        </p:txBody>
      </p:sp>
      <p:sp>
        <p:nvSpPr>
          <p:cNvPr id="380" name="Google Shape;380;p34"/>
          <p:cNvSpPr txBox="1"/>
          <p:nvPr>
            <p:ph idx="4" type="body"/>
          </p:nvPr>
        </p:nvSpPr>
        <p:spPr>
          <a:xfrm>
            <a:off x="628649" y="3819832"/>
            <a:ext cx="3503700" cy="722700"/>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accent1"/>
              </a:buClr>
              <a:buSzPts val="600"/>
              <a:buFont typeface="Arial"/>
              <a:buChar char="•"/>
            </a:pPr>
            <a:r>
              <a:rPr lang="en-GB">
                <a:solidFill>
                  <a:schemeClr val="accent1"/>
                </a:solidFill>
                <a:latin typeface="Times New Roman"/>
                <a:ea typeface="Times New Roman"/>
                <a:cs typeface="Times New Roman"/>
                <a:sym typeface="Times New Roman"/>
              </a:rPr>
              <a:t> in years)</a:t>
            </a:r>
            <a:endParaRPr>
              <a:solidFill>
                <a:schemeClr val="accent1"/>
              </a:solidFill>
            </a:endParaRPr>
          </a:p>
          <a:p>
            <a:pPr indent="0" lvl="0" marL="0" rtl="0" algn="l">
              <a:lnSpc>
                <a:spcPct val="100000"/>
              </a:lnSpc>
              <a:spcBef>
                <a:spcPts val="0"/>
              </a:spcBef>
              <a:spcAft>
                <a:spcPts val="1200"/>
              </a:spcAft>
              <a:buClr>
                <a:schemeClr val="dk1"/>
              </a:buClr>
              <a:buSzPts val="600"/>
              <a:buNone/>
            </a:pPr>
            <a:r>
              <a:t/>
            </a:r>
            <a:endParaRPr/>
          </a:p>
        </p:txBody>
      </p:sp>
      <p:sp>
        <p:nvSpPr>
          <p:cNvPr id="381" name="Google Shape;381;p34"/>
          <p:cNvSpPr txBox="1"/>
          <p:nvPr>
            <p:ph idx="6" type="body"/>
          </p:nvPr>
        </p:nvSpPr>
        <p:spPr>
          <a:xfrm>
            <a:off x="7407829" y="1107368"/>
            <a:ext cx="888900" cy="1129200"/>
          </a:xfrm>
          <a:prstGeom prst="rect">
            <a:avLst/>
          </a:prstGeom>
          <a:noFill/>
          <a:ln>
            <a:noFill/>
          </a:ln>
        </p:spPr>
        <p:txBody>
          <a:bodyPr anchorCtr="0" anchor="t" bIns="34275" lIns="68575" spcFirstLastPara="1" rIns="68575" wrap="square" tIns="34275">
            <a:noAutofit/>
          </a:bodyPr>
          <a:lstStyle/>
          <a:p>
            <a:pPr indent="-203200" lvl="0" marL="254000" rtl="0" algn="l">
              <a:lnSpc>
                <a:spcPct val="100000"/>
              </a:lnSpc>
              <a:spcBef>
                <a:spcPts val="0"/>
              </a:spcBef>
              <a:spcAft>
                <a:spcPts val="1200"/>
              </a:spcAft>
              <a:buClr>
                <a:schemeClr val="dk1"/>
              </a:buClr>
              <a:buSzPts val="800"/>
              <a:buFont typeface="Arial"/>
              <a:buNone/>
            </a:pPr>
            <a:r>
              <a:t/>
            </a:r>
            <a:endParaRPr sz="1500"/>
          </a:p>
        </p:txBody>
      </p:sp>
      <p:sp>
        <p:nvSpPr>
          <p:cNvPr id="382" name="Google Shape;382;p34"/>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GB">
                <a:solidFill>
                  <a:schemeClr val="dk1"/>
                </a:solidFill>
              </a:rPr>
              <a:t>‹#›</a:t>
            </a:fld>
            <a:endParaRPr>
              <a:solidFill>
                <a:schemeClr val="dk1"/>
              </a:solidFill>
            </a:endParaRPr>
          </a:p>
        </p:txBody>
      </p:sp>
      <p:sp>
        <p:nvSpPr>
          <p:cNvPr id="383" name="Google Shape;383;p34"/>
          <p:cNvSpPr txBox="1"/>
          <p:nvPr>
            <p:ph idx="11" type="ftr"/>
          </p:nvPr>
        </p:nvSpPr>
        <p:spPr>
          <a:xfrm>
            <a:off x="4023345" y="4800675"/>
            <a:ext cx="16287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384" name="Google Shape;384;p34"/>
          <p:cNvSpPr txBox="1"/>
          <p:nvPr>
            <p:ph idx="10" type="dt"/>
          </p:nvPr>
        </p:nvSpPr>
        <p:spPr>
          <a:xfrm>
            <a:off x="7971859" y="4800678"/>
            <a:ext cx="4800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385" name="Google Shape;385;p34"/>
          <p:cNvSpPr txBox="1"/>
          <p:nvPr>
            <p:ph idx="2" type="body"/>
          </p:nvPr>
        </p:nvSpPr>
        <p:spPr>
          <a:xfrm flipH="1">
            <a:off x="7576669" y="2824073"/>
            <a:ext cx="772200" cy="1290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1200"/>
              </a:spcAft>
              <a:buClr>
                <a:schemeClr val="dk1"/>
              </a:buClr>
              <a:buSzPts val="600"/>
              <a:buNone/>
            </a:pPr>
            <a:r>
              <a:t/>
            </a:r>
            <a:endParaRPr/>
          </a:p>
        </p:txBody>
      </p:sp>
      <p:pic>
        <p:nvPicPr>
          <p:cNvPr id="386" name="Google Shape;386;p34"/>
          <p:cNvPicPr preferRelativeResize="0"/>
          <p:nvPr/>
        </p:nvPicPr>
        <p:blipFill>
          <a:blip r:embed="rId3">
            <a:alphaModFix/>
          </a:blip>
          <a:stretch>
            <a:fillRect/>
          </a:stretch>
        </p:blipFill>
        <p:spPr>
          <a:xfrm>
            <a:off x="533400" y="1160774"/>
            <a:ext cx="6600400" cy="2841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305290" y="1460754"/>
            <a:ext cx="3123600" cy="1748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Code </a:t>
            </a:r>
            <a:br>
              <a:rPr lang="en-GB" sz="4000">
                <a:solidFill>
                  <a:schemeClr val="dk1"/>
                </a:solidFill>
              </a:rPr>
            </a:br>
            <a:r>
              <a:rPr lang="en-GB" sz="4000">
                <a:solidFill>
                  <a:schemeClr val="dk1"/>
                </a:solidFill>
              </a:rPr>
              <a:t>Snapshots</a:t>
            </a:r>
            <a:endParaRPr sz="4000">
              <a:solidFill>
                <a:schemeClr val="dk1"/>
              </a:solidFill>
            </a:endParaRPr>
          </a:p>
        </p:txBody>
      </p:sp>
      <p:sp>
        <p:nvSpPr>
          <p:cNvPr id="392" name="Google Shape;392;p35"/>
          <p:cNvSpPr txBox="1"/>
          <p:nvPr/>
        </p:nvSpPr>
        <p:spPr>
          <a:xfrm>
            <a:off x="628650" y="4816561"/>
            <a:ext cx="274200" cy="1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1200">
                <a:solidFill>
                  <a:schemeClr val="dk1"/>
                </a:solidFill>
                <a:latin typeface="Open Sans Light"/>
                <a:ea typeface="Open Sans Light"/>
                <a:cs typeface="Open Sans Light"/>
                <a:sym typeface="Open Sans Light"/>
              </a:rPr>
              <a:t>‹#›</a:t>
            </a:fld>
            <a:endParaRPr sz="1200">
              <a:solidFill>
                <a:schemeClr val="dk1"/>
              </a:solidFill>
              <a:latin typeface="Open Sans Light"/>
              <a:ea typeface="Open Sans Light"/>
              <a:cs typeface="Open Sans Light"/>
              <a:sym typeface="Open Sans Light"/>
            </a:endParaRPr>
          </a:p>
        </p:txBody>
      </p:sp>
      <p:sp>
        <p:nvSpPr>
          <p:cNvPr id="393" name="Google Shape;393;p35"/>
          <p:cNvSpPr txBox="1"/>
          <p:nvPr/>
        </p:nvSpPr>
        <p:spPr>
          <a:xfrm>
            <a:off x="2359742" y="4817061"/>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1200" u="none" cap="none" strike="noStrike">
                <a:solidFill>
                  <a:srgbClr val="000000"/>
                </a:solidFill>
                <a:latin typeface="Century Gothic"/>
                <a:ea typeface="Century Gothic"/>
                <a:cs typeface="Century Gothic"/>
                <a:sym typeface="Century Gothic"/>
              </a:rPr>
              <a:t>Internship on ML</a:t>
            </a:r>
            <a:endParaRPr sz="1500"/>
          </a:p>
        </p:txBody>
      </p:sp>
      <p:sp>
        <p:nvSpPr>
          <p:cNvPr id="394" name="Google Shape;394;p35"/>
          <p:cNvSpPr txBox="1"/>
          <p:nvPr/>
        </p:nvSpPr>
        <p:spPr>
          <a:xfrm>
            <a:off x="6102514" y="4820904"/>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lang="en-GB" sz="1200">
                <a:latin typeface="Century Gothic"/>
                <a:ea typeface="Century Gothic"/>
                <a:cs typeface="Century Gothic"/>
                <a:sym typeface="Century Gothic"/>
              </a:rPr>
              <a:t>KIT</a:t>
            </a:r>
            <a:endParaRPr sz="1700"/>
          </a:p>
        </p:txBody>
      </p:sp>
      <p:pic>
        <p:nvPicPr>
          <p:cNvPr id="395" name="Google Shape;395;p35"/>
          <p:cNvPicPr preferRelativeResize="0"/>
          <p:nvPr/>
        </p:nvPicPr>
        <p:blipFill>
          <a:blip r:embed="rId3">
            <a:alphaModFix/>
          </a:blip>
          <a:stretch>
            <a:fillRect/>
          </a:stretch>
        </p:blipFill>
        <p:spPr>
          <a:xfrm>
            <a:off x="3544050" y="557875"/>
            <a:ext cx="4571999" cy="365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9" name="Shape 399"/>
        <p:cNvGrpSpPr/>
        <p:nvPr/>
      </p:nvGrpSpPr>
      <p:grpSpPr>
        <a:xfrm>
          <a:off x="0" y="0"/>
          <a:ext cx="0" cy="0"/>
          <a:chOff x="0" y="0"/>
          <a:chExt cx="0" cy="0"/>
        </a:xfrm>
      </p:grpSpPr>
      <p:sp>
        <p:nvSpPr>
          <p:cNvPr id="400" name="Google Shape;400;p36"/>
          <p:cNvSpPr txBox="1"/>
          <p:nvPr>
            <p:ph type="title"/>
          </p:nvPr>
        </p:nvSpPr>
        <p:spPr>
          <a:xfrm>
            <a:off x="305290" y="1460754"/>
            <a:ext cx="3123600" cy="1748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Result Snapshot</a:t>
            </a:r>
            <a:endParaRPr sz="4000">
              <a:solidFill>
                <a:schemeClr val="dk1"/>
              </a:solidFill>
            </a:endParaRPr>
          </a:p>
        </p:txBody>
      </p:sp>
      <p:sp>
        <p:nvSpPr>
          <p:cNvPr id="401" name="Google Shape;401;p36"/>
          <p:cNvSpPr txBox="1"/>
          <p:nvPr/>
        </p:nvSpPr>
        <p:spPr>
          <a:xfrm>
            <a:off x="628650" y="4892761"/>
            <a:ext cx="274200" cy="1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800">
                <a:solidFill>
                  <a:schemeClr val="dk1"/>
                </a:solidFill>
                <a:latin typeface="Open Sans Light"/>
                <a:ea typeface="Open Sans Light"/>
                <a:cs typeface="Open Sans Light"/>
                <a:sym typeface="Open Sans Light"/>
              </a:rPr>
              <a:t>‹#›</a:t>
            </a:fld>
            <a:endParaRPr sz="800">
              <a:solidFill>
                <a:schemeClr val="dk1"/>
              </a:solidFill>
              <a:latin typeface="Open Sans Light"/>
              <a:ea typeface="Open Sans Light"/>
              <a:cs typeface="Open Sans Light"/>
              <a:sym typeface="Open Sans Light"/>
            </a:endParaRPr>
          </a:p>
        </p:txBody>
      </p:sp>
      <p:sp>
        <p:nvSpPr>
          <p:cNvPr id="402" name="Google Shape;402;p36"/>
          <p:cNvSpPr txBox="1"/>
          <p:nvPr/>
        </p:nvSpPr>
        <p:spPr>
          <a:xfrm>
            <a:off x="2232232" y="4893261"/>
            <a:ext cx="4572000" cy="19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Internship on ML</a:t>
            </a:r>
            <a:endParaRPr sz="1100"/>
          </a:p>
        </p:txBody>
      </p:sp>
      <p:sp>
        <p:nvSpPr>
          <p:cNvPr id="403" name="Google Shape;403;p36"/>
          <p:cNvSpPr txBox="1"/>
          <p:nvPr/>
        </p:nvSpPr>
        <p:spPr>
          <a:xfrm>
            <a:off x="5715000" y="4892761"/>
            <a:ext cx="4572000" cy="19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SDMIT</a:t>
            </a:r>
            <a:endParaRPr sz="1100"/>
          </a:p>
        </p:txBody>
      </p:sp>
      <p:pic>
        <p:nvPicPr>
          <p:cNvPr id="404" name="Google Shape;404;p36"/>
          <p:cNvPicPr preferRelativeResize="0"/>
          <p:nvPr/>
        </p:nvPicPr>
        <p:blipFill>
          <a:blip r:embed="rId3">
            <a:alphaModFix/>
          </a:blip>
          <a:stretch>
            <a:fillRect/>
          </a:stretch>
        </p:blipFill>
        <p:spPr>
          <a:xfrm>
            <a:off x="3297000" y="984600"/>
            <a:ext cx="5047574" cy="345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ph type="ctrTitle"/>
          </p:nvPr>
        </p:nvSpPr>
        <p:spPr>
          <a:xfrm>
            <a:off x="1086293" y="1289304"/>
            <a:ext cx="3655200" cy="1282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Century Gothic"/>
              <a:buNone/>
            </a:pPr>
            <a:r>
              <a:rPr lang="en-GB"/>
              <a:t>Conclusion</a:t>
            </a:r>
            <a:endParaRPr/>
          </a:p>
        </p:txBody>
      </p:sp>
      <p:sp>
        <p:nvSpPr>
          <p:cNvPr id="410" name="Google Shape;410;p37"/>
          <p:cNvSpPr txBox="1"/>
          <p:nvPr>
            <p:ph idx="1" type="subTitle"/>
          </p:nvPr>
        </p:nvSpPr>
        <p:spPr>
          <a:xfrm>
            <a:off x="1145286" y="2051500"/>
            <a:ext cx="2935200" cy="18051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200"/>
              <a:buNone/>
            </a:pPr>
            <a:r>
              <a:rPr lang="en-GB"/>
              <a:t>This Internship has been an excellent and rewarding experience for me. I can conclude that there have been lot I’ve learnt in this internship, the internship gave a board spectrum of knowledge in the domain of python with machine learning.</a:t>
            </a:r>
            <a:endParaRPr/>
          </a:p>
          <a:p>
            <a:pPr indent="0" lvl="0" marL="0" rtl="0" algn="just">
              <a:lnSpc>
                <a:spcPct val="100000"/>
              </a:lnSpc>
              <a:spcBef>
                <a:spcPts val="800"/>
              </a:spcBef>
              <a:spcAft>
                <a:spcPts val="0"/>
              </a:spcAft>
              <a:buClr>
                <a:schemeClr val="dk1"/>
              </a:buClr>
              <a:buSzPts val="1200"/>
              <a:buNone/>
            </a:pPr>
            <a:r>
              <a:rPr lang="en-GB"/>
              <a:t>The two main thing I have learned after my experience in this internship are the importance of time management and being self motivated</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1200"/>
              </a:spcAft>
              <a:buClr>
                <a:schemeClr val="dk1"/>
              </a:buClr>
              <a:buSzPts val="1200"/>
              <a:buNone/>
            </a:pPr>
            <a:r>
              <a:t/>
            </a:r>
            <a:endParaRPr/>
          </a:p>
        </p:txBody>
      </p:sp>
      <p:pic>
        <p:nvPicPr>
          <p:cNvPr descr="A picture containing text, clipart&#10;&#10;Description automatically generated" id="411" name="Google Shape;411;p37"/>
          <p:cNvPicPr preferRelativeResize="0"/>
          <p:nvPr/>
        </p:nvPicPr>
        <p:blipFill rotWithShape="1">
          <a:blip r:embed="rId3">
            <a:alphaModFix/>
          </a:blip>
          <a:srcRect b="0" l="0" r="0" t="0"/>
          <a:stretch/>
        </p:blipFill>
        <p:spPr>
          <a:xfrm>
            <a:off x="4572000" y="2146603"/>
            <a:ext cx="2198062" cy="144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0" name="Shape 220"/>
        <p:cNvGrpSpPr/>
        <p:nvPr/>
      </p:nvGrpSpPr>
      <p:grpSpPr>
        <a:xfrm>
          <a:off x="0" y="0"/>
          <a:ext cx="0" cy="0"/>
          <a:chOff x="0" y="0"/>
          <a:chExt cx="0" cy="0"/>
        </a:xfrm>
      </p:grpSpPr>
      <p:sp>
        <p:nvSpPr>
          <p:cNvPr id="221" name="Google Shape;221;p20"/>
          <p:cNvSpPr txBox="1"/>
          <p:nvPr>
            <p:ph type="ctrTitle"/>
          </p:nvPr>
        </p:nvSpPr>
        <p:spPr>
          <a:xfrm>
            <a:off x="2612898" y="752343"/>
            <a:ext cx="5498029" cy="59212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entury Gothic"/>
              <a:buNone/>
            </a:pPr>
            <a:r>
              <a:rPr lang="en-GB" sz="3000"/>
              <a:t>Company Profile</a:t>
            </a:r>
            <a:endParaRPr/>
          </a:p>
        </p:txBody>
      </p:sp>
      <p:sp>
        <p:nvSpPr>
          <p:cNvPr id="222" name="Google Shape;222;p20"/>
          <p:cNvSpPr txBox="1"/>
          <p:nvPr>
            <p:ph idx="1" type="subTitle"/>
          </p:nvPr>
        </p:nvSpPr>
        <p:spPr>
          <a:xfrm>
            <a:off x="992873" y="1259225"/>
            <a:ext cx="5498100" cy="24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2100"/>
              <a:buNone/>
            </a:pPr>
            <a:r>
              <a:rPr b="1" lang="en-GB" sz="1700" u="sng">
                <a:solidFill>
                  <a:schemeClr val="lt1"/>
                </a:solidFill>
              </a:rPr>
              <a:t>KARUNADU TECHNOLOGIES PRIVATE LTD.</a:t>
            </a:r>
            <a:endParaRPr b="1" sz="1700" u="sng">
              <a:solidFill>
                <a:schemeClr val="lt1"/>
              </a:solidFill>
            </a:endParaRPr>
          </a:p>
          <a:p>
            <a:pPr indent="0" lvl="0" marL="0" rtl="0" algn="l">
              <a:lnSpc>
                <a:spcPct val="100000"/>
              </a:lnSpc>
              <a:spcBef>
                <a:spcPts val="800"/>
              </a:spcBef>
              <a:spcAft>
                <a:spcPts val="1200"/>
              </a:spcAft>
              <a:buClr>
                <a:schemeClr val="dk1"/>
              </a:buClr>
              <a:buSzPts val="2100"/>
              <a:buNone/>
            </a:pPr>
            <a:r>
              <a:t/>
            </a:r>
            <a:endParaRPr sz="2100"/>
          </a:p>
        </p:txBody>
      </p:sp>
      <p:pic>
        <p:nvPicPr>
          <p:cNvPr descr="A picture containing text, clipart&#10;&#10;Description automatically generated" id="223" name="Google Shape;223;p20"/>
          <p:cNvPicPr preferRelativeResize="0"/>
          <p:nvPr/>
        </p:nvPicPr>
        <p:blipFill rotWithShape="1">
          <a:blip r:embed="rId3">
            <a:alphaModFix/>
          </a:blip>
          <a:srcRect b="0" l="0" r="0" t="0"/>
          <a:stretch/>
        </p:blipFill>
        <p:spPr>
          <a:xfrm>
            <a:off x="7351436" y="667106"/>
            <a:ext cx="897992" cy="592125"/>
          </a:xfrm>
          <a:prstGeom prst="rect">
            <a:avLst/>
          </a:prstGeom>
          <a:noFill/>
          <a:ln>
            <a:noFill/>
          </a:ln>
        </p:spPr>
      </p:pic>
      <p:sp>
        <p:nvSpPr>
          <p:cNvPr id="224" name="Google Shape;224;p20"/>
          <p:cNvSpPr txBox="1"/>
          <p:nvPr/>
        </p:nvSpPr>
        <p:spPr>
          <a:xfrm>
            <a:off x="1036063" y="1563059"/>
            <a:ext cx="4571100" cy="13623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GB" sz="1200">
                <a:solidFill>
                  <a:schemeClr val="lt1"/>
                </a:solidFill>
                <a:latin typeface="Open Sans Light"/>
                <a:ea typeface="Open Sans Light"/>
                <a:cs typeface="Open Sans Light"/>
                <a:sym typeface="Open Sans Light"/>
              </a:rPr>
              <a:t>Karunadu Technologies Pvt. Ltd. Is a leading IT software solutions and services industry focusing on quality standards and customer values. It offer broad range of customized software applications powered by concrete technology and industry expertise .Karunadu Technologies Pvt. Ltd. It deal with broad range of product development along with customized features ensuring at most customer satisfaction .</a:t>
            </a:r>
            <a:endParaRPr sz="1200">
              <a:solidFill>
                <a:schemeClr val="lt1"/>
              </a:solidFill>
              <a:latin typeface="Open Sans Light"/>
              <a:ea typeface="Open Sans Light"/>
              <a:cs typeface="Open Sans Light"/>
              <a:sym typeface="Open Sans Light"/>
            </a:endParaRPr>
          </a:p>
        </p:txBody>
      </p:sp>
      <p:pic>
        <p:nvPicPr>
          <p:cNvPr descr="A picture containing graphical user interface&#10;&#10;Description automatically generated" id="225" name="Google Shape;225;p20"/>
          <p:cNvPicPr preferRelativeResize="0"/>
          <p:nvPr/>
        </p:nvPicPr>
        <p:blipFill rotWithShape="1">
          <a:blip r:embed="rId4">
            <a:alphaModFix/>
          </a:blip>
          <a:srcRect b="0" l="0" r="0" t="0"/>
          <a:stretch/>
        </p:blipFill>
        <p:spPr>
          <a:xfrm>
            <a:off x="1058484" y="2987451"/>
            <a:ext cx="4472399" cy="1157034"/>
          </a:xfrm>
          <a:prstGeom prst="rect">
            <a:avLst/>
          </a:prstGeom>
          <a:noFill/>
          <a:ln>
            <a:noFill/>
          </a:ln>
        </p:spPr>
      </p:pic>
      <p:pic>
        <p:nvPicPr>
          <p:cNvPr descr="Shape, polygon&#10;&#10;Description automatically generated" id="226" name="Google Shape;226;p20"/>
          <p:cNvPicPr preferRelativeResize="0"/>
          <p:nvPr/>
        </p:nvPicPr>
        <p:blipFill rotWithShape="1">
          <a:blip r:embed="rId5">
            <a:alphaModFix/>
          </a:blip>
          <a:srcRect b="0" l="0" r="0" t="0"/>
          <a:stretch/>
        </p:blipFill>
        <p:spPr>
          <a:xfrm>
            <a:off x="5839488" y="1344468"/>
            <a:ext cx="2340690" cy="1136723"/>
          </a:xfrm>
          <a:prstGeom prst="rect">
            <a:avLst/>
          </a:prstGeom>
          <a:noFill/>
          <a:ln>
            <a:noFill/>
          </a:ln>
        </p:spPr>
      </p:pic>
      <p:sp>
        <p:nvSpPr>
          <p:cNvPr id="227" name="Google Shape;227;p20"/>
          <p:cNvSpPr txBox="1"/>
          <p:nvPr/>
        </p:nvSpPr>
        <p:spPr>
          <a:xfrm>
            <a:off x="5683284" y="2490227"/>
            <a:ext cx="2566200" cy="1793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300" cap="none">
                <a:solidFill>
                  <a:schemeClr val="lt1"/>
                </a:solidFill>
                <a:latin typeface="Open Sans Light"/>
                <a:ea typeface="Open Sans Light"/>
                <a:cs typeface="Open Sans Light"/>
                <a:sym typeface="Open Sans Light"/>
              </a:rPr>
              <a:t>CONTACT DETAILS</a:t>
            </a:r>
            <a:endParaRPr sz="13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rPr lang="en-GB" sz="1100">
                <a:solidFill>
                  <a:schemeClr val="lt1"/>
                </a:solidFill>
                <a:latin typeface="Open Sans Light"/>
                <a:ea typeface="Open Sans Light"/>
                <a:cs typeface="Open Sans Light"/>
                <a:sym typeface="Open Sans Light"/>
              </a:rPr>
              <a:t>Phn no.- +91-9902913646</a:t>
            </a:r>
            <a:br>
              <a:rPr lang="en-GB" sz="1100">
                <a:solidFill>
                  <a:schemeClr val="lt1"/>
                </a:solidFill>
                <a:latin typeface="Open Sans Light"/>
                <a:ea typeface="Open Sans Light"/>
                <a:cs typeface="Open Sans Light"/>
                <a:sym typeface="Open Sans Light"/>
              </a:rPr>
            </a:br>
            <a:r>
              <a:rPr lang="en-GB" sz="1100" u="sng">
                <a:solidFill>
                  <a:schemeClr val="lt1"/>
                </a:solidFill>
                <a:latin typeface="Open Sans Light"/>
                <a:ea typeface="Open Sans Light"/>
                <a:cs typeface="Open Sans Light"/>
                <a:sym typeface="Open Sans Light"/>
                <a:hlinkClick r:id="rId6">
                  <a:extLst>
                    <a:ext uri="{A12FA001-AC4F-418D-AE19-62706E023703}">
                      <ahyp:hlinkClr val="tx"/>
                    </a:ext>
                  </a:extLst>
                </a:hlinkClick>
              </a:rPr>
              <a:t>Email</a:t>
            </a:r>
            <a:r>
              <a:rPr lang="en-GB" sz="1100" u="sng">
                <a:solidFill>
                  <a:schemeClr val="lt1"/>
                </a:solidFill>
                <a:latin typeface="Open Sans Light"/>
                <a:ea typeface="Open Sans Light"/>
                <a:cs typeface="Open Sans Light"/>
                <a:sym typeface="Open Sans Light"/>
                <a:hlinkClick r:id="rId7">
                  <a:extLst>
                    <a:ext uri="{A12FA001-AC4F-418D-AE19-62706E023703}">
                      <ahyp:hlinkClr val="tx"/>
                    </a:ext>
                  </a:extLst>
                </a:hlinkClick>
              </a:rPr>
              <a:t> ID </a:t>
            </a:r>
            <a:r>
              <a:rPr lang="en-GB" sz="1100" u="sng">
                <a:solidFill>
                  <a:schemeClr val="lt1"/>
                </a:solidFill>
                <a:latin typeface="Open Sans Light"/>
                <a:ea typeface="Open Sans Light"/>
                <a:cs typeface="Open Sans Light"/>
                <a:sym typeface="Open Sans Light"/>
                <a:hlinkClick r:id="rId8">
                  <a:extLst>
                    <a:ext uri="{A12FA001-AC4F-418D-AE19-62706E023703}">
                      <ahyp:hlinkClr val="tx"/>
                    </a:ext>
                  </a:extLst>
                </a:hlinkClick>
              </a:rPr>
              <a:t>-upport@karunadutechnologies.com</a:t>
            </a:r>
            <a:endParaRPr sz="11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rPr lang="en-GB" sz="1100">
                <a:solidFill>
                  <a:schemeClr val="lt1"/>
                </a:solidFill>
                <a:latin typeface="Open Sans Light"/>
                <a:ea typeface="Open Sans Light"/>
                <a:cs typeface="Open Sans Light"/>
                <a:sym typeface="Open Sans Light"/>
              </a:rPr>
              <a:t>Address - #17,ATK complex,2nd Floor, </a:t>
            </a:r>
            <a:endParaRPr sz="11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rPr lang="en-GB" sz="1100">
                <a:solidFill>
                  <a:schemeClr val="lt1"/>
                </a:solidFill>
                <a:latin typeface="Open Sans Light"/>
                <a:ea typeface="Open Sans Light"/>
                <a:cs typeface="Open Sans Light"/>
                <a:sym typeface="Open Sans Light"/>
              </a:rPr>
              <a:t>Acharya College Main Road,</a:t>
            </a:r>
            <a:endParaRPr sz="11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rPr lang="en-GB" sz="1100">
                <a:solidFill>
                  <a:schemeClr val="lt1"/>
                </a:solidFill>
                <a:latin typeface="Open Sans Light"/>
                <a:ea typeface="Open Sans Light"/>
                <a:cs typeface="Open Sans Light"/>
                <a:sym typeface="Open Sans Light"/>
              </a:rPr>
              <a:t>Guttebasaveshwaranagar Chikkabanvara,</a:t>
            </a:r>
            <a:endParaRPr sz="11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rPr lang="en-GB" sz="1100">
                <a:solidFill>
                  <a:schemeClr val="lt1"/>
                </a:solidFill>
                <a:latin typeface="Open Sans Light"/>
                <a:ea typeface="Open Sans Light"/>
                <a:cs typeface="Open Sans Light"/>
                <a:sym typeface="Open Sans Light"/>
              </a:rPr>
              <a:t>Bengaluru  Karnataka 560090</a:t>
            </a:r>
            <a:endParaRPr sz="11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rPr lang="en-GB" sz="1100">
                <a:solidFill>
                  <a:schemeClr val="lt1"/>
                </a:solidFill>
                <a:latin typeface="Open Sans Light"/>
                <a:ea typeface="Open Sans Light"/>
                <a:cs typeface="Open Sans Light"/>
                <a:sym typeface="Open Sans Light"/>
              </a:rPr>
              <a:t>www.karunadutechnologies.com</a:t>
            </a:r>
            <a:endParaRPr sz="1100">
              <a:solidFill>
                <a:schemeClr val="lt1"/>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514350" y="150282"/>
            <a:ext cx="2434500" cy="655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t>Project 4: </a:t>
            </a:r>
            <a:endParaRPr/>
          </a:p>
        </p:txBody>
      </p:sp>
      <p:sp>
        <p:nvSpPr>
          <p:cNvPr id="417" name="Google Shape;417;p38"/>
          <p:cNvSpPr txBox="1"/>
          <p:nvPr>
            <p:ph idx="1" type="body"/>
          </p:nvPr>
        </p:nvSpPr>
        <p:spPr>
          <a:xfrm>
            <a:off x="353961" y="921411"/>
            <a:ext cx="8436000" cy="3805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rPr lang="en-GB" sz="1200"/>
              <a:t>Datasets Used:</a:t>
            </a:r>
            <a:endParaRPr/>
          </a:p>
        </p:txBody>
      </p:sp>
      <p:sp>
        <p:nvSpPr>
          <p:cNvPr id="418" name="Google Shape;418;p38"/>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fld id="{00000000-1234-1234-1234-123412341234}" type="slidenum">
              <a:rPr lang="en-GB">
                <a:solidFill>
                  <a:schemeClr val="dk1"/>
                </a:solidFill>
              </a:rPr>
              <a:t>‹#›</a:t>
            </a:fld>
            <a:endParaRPr>
              <a:solidFill>
                <a:schemeClr val="dk1"/>
              </a:solidFill>
            </a:endParaRPr>
          </a:p>
        </p:txBody>
      </p:sp>
      <p:sp>
        <p:nvSpPr>
          <p:cNvPr id="419" name="Google Shape;419;p38"/>
          <p:cNvSpPr txBox="1"/>
          <p:nvPr>
            <p:ph idx="11" type="ftr"/>
          </p:nvPr>
        </p:nvSpPr>
        <p:spPr>
          <a:xfrm>
            <a:off x="4023343" y="4800675"/>
            <a:ext cx="18708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420" name="Google Shape;420;p38"/>
          <p:cNvSpPr txBox="1"/>
          <p:nvPr>
            <p:ph idx="10" type="dt"/>
          </p:nvPr>
        </p:nvSpPr>
        <p:spPr>
          <a:xfrm>
            <a:off x="7971840" y="4800675"/>
            <a:ext cx="10086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421" name="Google Shape;421;p38"/>
          <p:cNvSpPr txBox="1"/>
          <p:nvPr/>
        </p:nvSpPr>
        <p:spPr>
          <a:xfrm>
            <a:off x="2928964" y="263439"/>
            <a:ext cx="54234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100">
                <a:solidFill>
                  <a:schemeClr val="dk1"/>
                </a:solidFill>
                <a:latin typeface="Century Gothic"/>
                <a:ea typeface="Century Gothic"/>
                <a:cs typeface="Century Gothic"/>
                <a:sym typeface="Century Gothic"/>
              </a:rPr>
              <a:t>Predict Hire Or Not using  Logistic</a:t>
            </a:r>
            <a:endParaRPr sz="1100"/>
          </a:p>
        </p:txBody>
      </p:sp>
      <p:sp>
        <p:nvSpPr>
          <p:cNvPr id="422" name="Google Shape;422;p38"/>
          <p:cNvSpPr txBox="1"/>
          <p:nvPr/>
        </p:nvSpPr>
        <p:spPr>
          <a:xfrm>
            <a:off x="838200" y="1784700"/>
            <a:ext cx="4458600" cy="1477500"/>
          </a:xfrm>
          <a:prstGeom prst="rect">
            <a:avLst/>
          </a:prstGeom>
          <a:noFill/>
          <a:ln>
            <a:noFill/>
          </a:ln>
        </p:spPr>
        <p:txBody>
          <a:bodyPr anchorCtr="0" anchor="t" bIns="91425" lIns="91425" spcFirstLastPara="1" rIns="91425" wrap="square" tIns="91425">
            <a:spAutoFit/>
          </a:bodyPr>
          <a:lstStyle/>
          <a:p>
            <a:pPr indent="0" lvl="0" marL="914400" rtl="0" algn="l">
              <a:lnSpc>
                <a:spcPct val="150000"/>
              </a:lnSpc>
              <a:spcBef>
                <a:spcPts val="0"/>
              </a:spcBef>
              <a:spcAft>
                <a:spcPts val="0"/>
              </a:spcAft>
              <a:buNone/>
            </a:pPr>
            <a:r>
              <a:rPr lang="en-GB" sz="1200">
                <a:highlight>
                  <a:schemeClr val="lt1"/>
                </a:highlight>
              </a:rPr>
              <a:t> 0   Status     30 non-null     int64</a:t>
            </a:r>
            <a:endParaRPr sz="1200">
              <a:highlight>
                <a:schemeClr val="lt1"/>
              </a:highlight>
            </a:endParaRPr>
          </a:p>
          <a:p>
            <a:pPr indent="0" lvl="0" marL="914400" rtl="0" algn="l">
              <a:lnSpc>
                <a:spcPct val="150000"/>
              </a:lnSpc>
              <a:spcBef>
                <a:spcPts val="0"/>
              </a:spcBef>
              <a:spcAft>
                <a:spcPts val="0"/>
              </a:spcAft>
              <a:buNone/>
            </a:pPr>
            <a:r>
              <a:rPr lang="en-GB" sz="1200">
                <a:highlight>
                  <a:schemeClr val="lt1"/>
                </a:highlight>
              </a:rPr>
              <a:t> 1   Interview  30 non-null     int64</a:t>
            </a:r>
            <a:endParaRPr sz="1200">
              <a:highlight>
                <a:schemeClr val="lt1"/>
              </a:highlight>
            </a:endParaRPr>
          </a:p>
          <a:p>
            <a:pPr indent="0" lvl="0" marL="914400" rtl="0" algn="l">
              <a:lnSpc>
                <a:spcPct val="150000"/>
              </a:lnSpc>
              <a:spcBef>
                <a:spcPts val="0"/>
              </a:spcBef>
              <a:spcAft>
                <a:spcPts val="0"/>
              </a:spcAft>
              <a:buNone/>
            </a:pPr>
            <a:r>
              <a:rPr lang="en-GB" sz="1200">
                <a:highlight>
                  <a:schemeClr val="lt1"/>
                </a:highlight>
              </a:rPr>
              <a:t> 2   CGPA       30 non-null     int64</a:t>
            </a:r>
            <a:endParaRPr sz="1200">
              <a:highlight>
                <a:schemeClr val="lt1"/>
              </a:highlight>
            </a:endParaRPr>
          </a:p>
          <a:p>
            <a:pPr indent="0" lvl="0" marL="914400" rtl="0" algn="l">
              <a:lnSpc>
                <a:spcPct val="150000"/>
              </a:lnSpc>
              <a:spcBef>
                <a:spcPts val="0"/>
              </a:spcBef>
              <a:spcAft>
                <a:spcPts val="0"/>
              </a:spcAft>
              <a:buNone/>
            </a:pPr>
            <a:r>
              <a:rPr lang="en-GB" sz="1200">
                <a:highlight>
                  <a:schemeClr val="lt1"/>
                </a:highlight>
              </a:rPr>
              <a:t> 3   Written    30 non-null     int64</a:t>
            </a:r>
            <a:endParaRPr sz="1200">
              <a:highlight>
                <a:schemeClr val="lt1"/>
              </a:highlight>
            </a:endParaRPr>
          </a:p>
          <a:p>
            <a:pPr indent="0" lvl="0" marL="0" rtl="0" algn="l">
              <a:lnSpc>
                <a:spcPct val="150000"/>
              </a:lnSpc>
              <a:spcBef>
                <a:spcPts val="0"/>
              </a:spcBef>
              <a:spcAft>
                <a:spcPts val="0"/>
              </a:spcAft>
              <a:buNone/>
            </a:pPr>
            <a:r>
              <a:rPr lang="en-GB" sz="1200">
                <a:highlight>
                  <a:schemeClr val="lt1"/>
                </a:highlight>
              </a:rPr>
              <a:t> 		 4   Aptitude   30 non-null     int64</a:t>
            </a:r>
            <a:endParaRPr sz="1200">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6" name="Shape 426"/>
        <p:cNvGrpSpPr/>
        <p:nvPr/>
      </p:nvGrpSpPr>
      <p:grpSpPr>
        <a:xfrm>
          <a:off x="0" y="0"/>
          <a:ext cx="0" cy="0"/>
          <a:chOff x="0" y="0"/>
          <a:chExt cx="0" cy="0"/>
        </a:xfrm>
      </p:grpSpPr>
      <p:sp>
        <p:nvSpPr>
          <p:cNvPr id="427" name="Google Shape;427;p39"/>
          <p:cNvSpPr txBox="1"/>
          <p:nvPr>
            <p:ph type="title"/>
          </p:nvPr>
        </p:nvSpPr>
        <p:spPr>
          <a:xfrm>
            <a:off x="353961" y="150282"/>
            <a:ext cx="4802400" cy="655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solidFill>
                  <a:schemeClr val="dk1"/>
                </a:solidFill>
              </a:rPr>
              <a:t>Inputs and outputs : </a:t>
            </a:r>
            <a:endParaRPr>
              <a:solidFill>
                <a:schemeClr val="dk1"/>
              </a:solidFill>
            </a:endParaRPr>
          </a:p>
        </p:txBody>
      </p:sp>
      <p:sp>
        <p:nvSpPr>
          <p:cNvPr id="428" name="Google Shape;428;p39"/>
          <p:cNvSpPr txBox="1"/>
          <p:nvPr>
            <p:ph idx="1" type="body"/>
          </p:nvPr>
        </p:nvSpPr>
        <p:spPr>
          <a:xfrm>
            <a:off x="353961" y="921411"/>
            <a:ext cx="8436000" cy="3805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t/>
            </a:r>
            <a:endParaRPr sz="1200"/>
          </a:p>
        </p:txBody>
      </p:sp>
      <p:sp>
        <p:nvSpPr>
          <p:cNvPr id="429" name="Google Shape;429;p39"/>
          <p:cNvSpPr txBox="1"/>
          <p:nvPr>
            <p:ph idx="4" type="body"/>
          </p:nvPr>
        </p:nvSpPr>
        <p:spPr>
          <a:xfrm>
            <a:off x="628649" y="3819832"/>
            <a:ext cx="3503700" cy="722700"/>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accent1"/>
              </a:buClr>
              <a:buSzPts val="600"/>
              <a:buFont typeface="Arial"/>
              <a:buChar char="•"/>
            </a:pPr>
            <a:r>
              <a:rPr lang="en-GB">
                <a:solidFill>
                  <a:schemeClr val="accent1"/>
                </a:solidFill>
                <a:latin typeface="Times New Roman"/>
                <a:ea typeface="Times New Roman"/>
                <a:cs typeface="Times New Roman"/>
                <a:sym typeface="Times New Roman"/>
              </a:rPr>
              <a:t> in years)</a:t>
            </a:r>
            <a:endParaRPr>
              <a:solidFill>
                <a:schemeClr val="accent1"/>
              </a:solidFill>
            </a:endParaRPr>
          </a:p>
          <a:p>
            <a:pPr indent="0" lvl="0" marL="0" rtl="0" algn="l">
              <a:lnSpc>
                <a:spcPct val="100000"/>
              </a:lnSpc>
              <a:spcBef>
                <a:spcPts val="0"/>
              </a:spcBef>
              <a:spcAft>
                <a:spcPts val="1200"/>
              </a:spcAft>
              <a:buClr>
                <a:schemeClr val="dk1"/>
              </a:buClr>
              <a:buSzPts val="600"/>
              <a:buNone/>
            </a:pPr>
            <a:r>
              <a:t/>
            </a:r>
            <a:endParaRPr/>
          </a:p>
        </p:txBody>
      </p:sp>
      <p:sp>
        <p:nvSpPr>
          <p:cNvPr id="430" name="Google Shape;430;p39"/>
          <p:cNvSpPr txBox="1"/>
          <p:nvPr>
            <p:ph idx="6" type="body"/>
          </p:nvPr>
        </p:nvSpPr>
        <p:spPr>
          <a:xfrm>
            <a:off x="7407829" y="1107368"/>
            <a:ext cx="888900" cy="1129200"/>
          </a:xfrm>
          <a:prstGeom prst="rect">
            <a:avLst/>
          </a:prstGeom>
          <a:noFill/>
          <a:ln>
            <a:noFill/>
          </a:ln>
        </p:spPr>
        <p:txBody>
          <a:bodyPr anchorCtr="0" anchor="t" bIns="34275" lIns="68575" spcFirstLastPara="1" rIns="68575" wrap="square" tIns="34275">
            <a:noAutofit/>
          </a:bodyPr>
          <a:lstStyle/>
          <a:p>
            <a:pPr indent="-203200" lvl="0" marL="254000" rtl="0" algn="l">
              <a:lnSpc>
                <a:spcPct val="100000"/>
              </a:lnSpc>
              <a:spcBef>
                <a:spcPts val="0"/>
              </a:spcBef>
              <a:spcAft>
                <a:spcPts val="1200"/>
              </a:spcAft>
              <a:buClr>
                <a:schemeClr val="dk1"/>
              </a:buClr>
              <a:buSzPts val="800"/>
              <a:buFont typeface="Arial"/>
              <a:buNone/>
            </a:pPr>
            <a:r>
              <a:t/>
            </a:r>
            <a:endParaRPr sz="1500"/>
          </a:p>
        </p:txBody>
      </p:sp>
      <p:sp>
        <p:nvSpPr>
          <p:cNvPr id="431" name="Google Shape;431;p39"/>
          <p:cNvSpPr txBox="1"/>
          <p:nvPr>
            <p:ph idx="12" type="sldNum"/>
          </p:nvPr>
        </p:nvSpPr>
        <p:spPr>
          <a:xfrm>
            <a:off x="628650" y="4800678"/>
            <a:ext cx="2742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GB">
                <a:solidFill>
                  <a:schemeClr val="dk1"/>
                </a:solidFill>
              </a:rPr>
              <a:t>‹#›</a:t>
            </a:fld>
            <a:endParaRPr>
              <a:solidFill>
                <a:schemeClr val="dk1"/>
              </a:solidFill>
            </a:endParaRPr>
          </a:p>
        </p:txBody>
      </p:sp>
      <p:sp>
        <p:nvSpPr>
          <p:cNvPr id="432" name="Google Shape;432;p39"/>
          <p:cNvSpPr txBox="1"/>
          <p:nvPr>
            <p:ph idx="11" type="ftr"/>
          </p:nvPr>
        </p:nvSpPr>
        <p:spPr>
          <a:xfrm>
            <a:off x="4023345" y="4800675"/>
            <a:ext cx="16287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433" name="Google Shape;433;p39"/>
          <p:cNvSpPr txBox="1"/>
          <p:nvPr>
            <p:ph idx="10" type="dt"/>
          </p:nvPr>
        </p:nvSpPr>
        <p:spPr>
          <a:xfrm>
            <a:off x="7971859" y="4800678"/>
            <a:ext cx="4800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434" name="Google Shape;434;p39"/>
          <p:cNvSpPr txBox="1"/>
          <p:nvPr>
            <p:ph idx="2" type="body"/>
          </p:nvPr>
        </p:nvSpPr>
        <p:spPr>
          <a:xfrm flipH="1">
            <a:off x="7576669" y="2824073"/>
            <a:ext cx="772200" cy="1290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1200"/>
              </a:spcAft>
              <a:buClr>
                <a:schemeClr val="dk1"/>
              </a:buClr>
              <a:buSzPts val="600"/>
              <a:buNone/>
            </a:pPr>
            <a:r>
              <a:t/>
            </a:r>
            <a:endParaRPr/>
          </a:p>
        </p:txBody>
      </p:sp>
      <p:pic>
        <p:nvPicPr>
          <p:cNvPr id="435" name="Google Shape;435;p39"/>
          <p:cNvPicPr preferRelativeResize="0"/>
          <p:nvPr/>
        </p:nvPicPr>
        <p:blipFill>
          <a:blip r:embed="rId3">
            <a:alphaModFix/>
          </a:blip>
          <a:stretch>
            <a:fillRect/>
          </a:stretch>
        </p:blipFill>
        <p:spPr>
          <a:xfrm>
            <a:off x="533400" y="1160774"/>
            <a:ext cx="6600400" cy="2841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305290" y="1460754"/>
            <a:ext cx="3123600" cy="1748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Code </a:t>
            </a:r>
            <a:br>
              <a:rPr lang="en-GB" sz="4000">
                <a:solidFill>
                  <a:schemeClr val="dk1"/>
                </a:solidFill>
              </a:rPr>
            </a:br>
            <a:r>
              <a:rPr lang="en-GB" sz="4000">
                <a:solidFill>
                  <a:schemeClr val="dk1"/>
                </a:solidFill>
              </a:rPr>
              <a:t>Snapshots</a:t>
            </a:r>
            <a:endParaRPr sz="4000">
              <a:solidFill>
                <a:schemeClr val="dk1"/>
              </a:solidFill>
            </a:endParaRPr>
          </a:p>
        </p:txBody>
      </p:sp>
      <p:sp>
        <p:nvSpPr>
          <p:cNvPr id="441" name="Google Shape;441;p40"/>
          <p:cNvSpPr txBox="1"/>
          <p:nvPr/>
        </p:nvSpPr>
        <p:spPr>
          <a:xfrm>
            <a:off x="628650" y="4816561"/>
            <a:ext cx="274200" cy="1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1200">
                <a:solidFill>
                  <a:schemeClr val="dk1"/>
                </a:solidFill>
                <a:latin typeface="Open Sans Light"/>
                <a:ea typeface="Open Sans Light"/>
                <a:cs typeface="Open Sans Light"/>
                <a:sym typeface="Open Sans Light"/>
              </a:rPr>
              <a:t>‹#›</a:t>
            </a:fld>
            <a:endParaRPr sz="1200">
              <a:solidFill>
                <a:schemeClr val="dk1"/>
              </a:solidFill>
              <a:latin typeface="Open Sans Light"/>
              <a:ea typeface="Open Sans Light"/>
              <a:cs typeface="Open Sans Light"/>
              <a:sym typeface="Open Sans Light"/>
            </a:endParaRPr>
          </a:p>
        </p:txBody>
      </p:sp>
      <p:sp>
        <p:nvSpPr>
          <p:cNvPr id="442" name="Google Shape;442;p40"/>
          <p:cNvSpPr txBox="1"/>
          <p:nvPr/>
        </p:nvSpPr>
        <p:spPr>
          <a:xfrm>
            <a:off x="2359742" y="4817061"/>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1200" u="none" cap="none" strike="noStrike">
                <a:solidFill>
                  <a:srgbClr val="000000"/>
                </a:solidFill>
                <a:latin typeface="Century Gothic"/>
                <a:ea typeface="Century Gothic"/>
                <a:cs typeface="Century Gothic"/>
                <a:sym typeface="Century Gothic"/>
              </a:rPr>
              <a:t>Internship on ML</a:t>
            </a:r>
            <a:endParaRPr sz="1500"/>
          </a:p>
        </p:txBody>
      </p:sp>
      <p:sp>
        <p:nvSpPr>
          <p:cNvPr id="443" name="Google Shape;443;p40"/>
          <p:cNvSpPr txBox="1"/>
          <p:nvPr/>
        </p:nvSpPr>
        <p:spPr>
          <a:xfrm>
            <a:off x="6102514" y="4820904"/>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lang="en-GB" sz="1200">
                <a:latin typeface="Century Gothic"/>
                <a:ea typeface="Century Gothic"/>
                <a:cs typeface="Century Gothic"/>
                <a:sym typeface="Century Gothic"/>
              </a:rPr>
              <a:t>KIT</a:t>
            </a:r>
            <a:endParaRPr sz="1700"/>
          </a:p>
        </p:txBody>
      </p:sp>
      <p:pic>
        <p:nvPicPr>
          <p:cNvPr id="444" name="Google Shape;444;p40"/>
          <p:cNvPicPr preferRelativeResize="0"/>
          <p:nvPr/>
        </p:nvPicPr>
        <p:blipFill>
          <a:blip r:embed="rId3">
            <a:alphaModFix/>
          </a:blip>
          <a:stretch>
            <a:fillRect/>
          </a:stretch>
        </p:blipFill>
        <p:spPr>
          <a:xfrm>
            <a:off x="3576925" y="390225"/>
            <a:ext cx="5225324" cy="4091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305290" y="1460754"/>
            <a:ext cx="3123600" cy="17487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Result Snapshot</a:t>
            </a:r>
            <a:endParaRPr sz="4000">
              <a:solidFill>
                <a:schemeClr val="dk1"/>
              </a:solidFill>
            </a:endParaRPr>
          </a:p>
        </p:txBody>
      </p:sp>
      <p:sp>
        <p:nvSpPr>
          <p:cNvPr id="450" name="Google Shape;450;p41"/>
          <p:cNvSpPr txBox="1"/>
          <p:nvPr/>
        </p:nvSpPr>
        <p:spPr>
          <a:xfrm>
            <a:off x="628650" y="4892761"/>
            <a:ext cx="274200" cy="1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800">
                <a:solidFill>
                  <a:schemeClr val="dk1"/>
                </a:solidFill>
                <a:latin typeface="Open Sans Light"/>
                <a:ea typeface="Open Sans Light"/>
                <a:cs typeface="Open Sans Light"/>
                <a:sym typeface="Open Sans Light"/>
              </a:rPr>
              <a:t>‹#›</a:t>
            </a:fld>
            <a:endParaRPr sz="800">
              <a:solidFill>
                <a:schemeClr val="dk1"/>
              </a:solidFill>
              <a:latin typeface="Open Sans Light"/>
              <a:ea typeface="Open Sans Light"/>
              <a:cs typeface="Open Sans Light"/>
              <a:sym typeface="Open Sans Light"/>
            </a:endParaRPr>
          </a:p>
        </p:txBody>
      </p:sp>
      <p:sp>
        <p:nvSpPr>
          <p:cNvPr id="451" name="Google Shape;451;p41"/>
          <p:cNvSpPr txBox="1"/>
          <p:nvPr/>
        </p:nvSpPr>
        <p:spPr>
          <a:xfrm>
            <a:off x="2232232" y="4893261"/>
            <a:ext cx="4572000" cy="19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Internship on ML</a:t>
            </a:r>
            <a:endParaRPr sz="1100"/>
          </a:p>
        </p:txBody>
      </p:sp>
      <p:sp>
        <p:nvSpPr>
          <p:cNvPr id="452" name="Google Shape;452;p41"/>
          <p:cNvSpPr txBox="1"/>
          <p:nvPr/>
        </p:nvSpPr>
        <p:spPr>
          <a:xfrm>
            <a:off x="5715000" y="4892761"/>
            <a:ext cx="4572000" cy="19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SDMIT</a:t>
            </a:r>
            <a:endParaRPr sz="1100"/>
          </a:p>
        </p:txBody>
      </p:sp>
      <p:pic>
        <p:nvPicPr>
          <p:cNvPr id="453" name="Google Shape;453;p41"/>
          <p:cNvPicPr preferRelativeResize="0"/>
          <p:nvPr/>
        </p:nvPicPr>
        <p:blipFill>
          <a:blip r:embed="rId3">
            <a:alphaModFix/>
          </a:blip>
          <a:stretch>
            <a:fillRect/>
          </a:stretch>
        </p:blipFill>
        <p:spPr>
          <a:xfrm>
            <a:off x="3370972" y="566449"/>
            <a:ext cx="4813651" cy="3697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ctrTitle"/>
          </p:nvPr>
        </p:nvSpPr>
        <p:spPr>
          <a:xfrm>
            <a:off x="1086293" y="1289304"/>
            <a:ext cx="3655200" cy="1282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Century Gothic"/>
              <a:buNone/>
            </a:pPr>
            <a:r>
              <a:rPr lang="en-GB"/>
              <a:t>Conclusion</a:t>
            </a:r>
            <a:endParaRPr/>
          </a:p>
        </p:txBody>
      </p:sp>
      <p:sp>
        <p:nvSpPr>
          <p:cNvPr id="459" name="Google Shape;459;p42"/>
          <p:cNvSpPr txBox="1"/>
          <p:nvPr>
            <p:ph idx="1" type="subTitle"/>
          </p:nvPr>
        </p:nvSpPr>
        <p:spPr>
          <a:xfrm>
            <a:off x="1145286" y="2051500"/>
            <a:ext cx="2935200" cy="18051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200"/>
              <a:buNone/>
            </a:pPr>
            <a:r>
              <a:rPr lang="en-GB"/>
              <a:t>This Internship has been an excellent and rewarding experience for me. I can conclude that there have been lot I’ve learnt in this internship, the internship gave a board spectrum of knowledge in the domain of python with machine learning.</a:t>
            </a:r>
            <a:endParaRPr/>
          </a:p>
          <a:p>
            <a:pPr indent="0" lvl="0" marL="0" rtl="0" algn="just">
              <a:lnSpc>
                <a:spcPct val="100000"/>
              </a:lnSpc>
              <a:spcBef>
                <a:spcPts val="800"/>
              </a:spcBef>
              <a:spcAft>
                <a:spcPts val="0"/>
              </a:spcAft>
              <a:buClr>
                <a:schemeClr val="dk1"/>
              </a:buClr>
              <a:buSzPts val="1200"/>
              <a:buNone/>
            </a:pPr>
            <a:r>
              <a:rPr lang="en-GB"/>
              <a:t>The two main thing I have learned after my experience in this internship are the importance of time management and being self motivated</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1200"/>
              </a:spcAft>
              <a:buClr>
                <a:schemeClr val="dk1"/>
              </a:buClr>
              <a:buSzPts val="1200"/>
              <a:buNone/>
            </a:pPr>
            <a:r>
              <a:t/>
            </a:r>
            <a:endParaRPr/>
          </a:p>
        </p:txBody>
      </p:sp>
      <p:pic>
        <p:nvPicPr>
          <p:cNvPr descr="A picture containing text, clipart&#10;&#10;Description automatically generated" id="460" name="Google Shape;460;p42"/>
          <p:cNvPicPr preferRelativeResize="0"/>
          <p:nvPr/>
        </p:nvPicPr>
        <p:blipFill rotWithShape="1">
          <a:blip r:embed="rId3">
            <a:alphaModFix/>
          </a:blip>
          <a:srcRect b="0" l="0" r="0" t="0"/>
          <a:stretch/>
        </p:blipFill>
        <p:spPr>
          <a:xfrm>
            <a:off x="4572000" y="2146603"/>
            <a:ext cx="2198062" cy="144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ctrTitle"/>
          </p:nvPr>
        </p:nvSpPr>
        <p:spPr>
          <a:xfrm>
            <a:off x="1145286" y="1426464"/>
            <a:ext cx="3655314" cy="12824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Century Gothic"/>
              <a:buNone/>
            </a:pPr>
            <a:r>
              <a:rPr lang="en-GB"/>
              <a:t>Thank you</a:t>
            </a:r>
            <a:endParaRPr/>
          </a:p>
        </p:txBody>
      </p:sp>
      <p:sp>
        <p:nvSpPr>
          <p:cNvPr id="466" name="Google Shape;466;p43"/>
          <p:cNvSpPr txBox="1"/>
          <p:nvPr>
            <p:ph idx="1" type="subTitle"/>
          </p:nvPr>
        </p:nvSpPr>
        <p:spPr>
          <a:xfrm>
            <a:off x="1145286" y="2331720"/>
            <a:ext cx="3021133" cy="1657719"/>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200"/>
              <a:buNone/>
            </a:pPr>
            <a:r>
              <a:rPr lang="en-GB"/>
              <a:t>Shanmukha Shivu AU</a:t>
            </a:r>
            <a:endParaRPr/>
          </a:p>
          <a:p>
            <a:pPr indent="0" lvl="0" marL="0" rtl="0" algn="just">
              <a:lnSpc>
                <a:spcPct val="100000"/>
              </a:lnSpc>
              <a:spcBef>
                <a:spcPts val="800"/>
              </a:spcBef>
              <a:spcAft>
                <a:spcPts val="0"/>
              </a:spcAft>
              <a:buClr>
                <a:schemeClr val="dk1"/>
              </a:buClr>
              <a:buSzPts val="1200"/>
              <a:buNone/>
            </a:pPr>
            <a:r>
              <a:rPr lang="en-GB"/>
              <a:t>At Karunadu Technologies private LTD</a:t>
            </a:r>
            <a:endParaRPr/>
          </a:p>
          <a:p>
            <a:pPr indent="0" lvl="0" marL="0" rtl="0" algn="just">
              <a:lnSpc>
                <a:spcPct val="150000"/>
              </a:lnSpc>
              <a:spcBef>
                <a:spcPts val="800"/>
              </a:spcBef>
              <a:spcAft>
                <a:spcPts val="1200"/>
              </a:spcAft>
              <a:buClr>
                <a:schemeClr val="dk1"/>
              </a:buClr>
              <a:buSzPts val="1200"/>
              <a:buNone/>
            </a:pPr>
            <a:r>
              <a:rPr lang="en-GB"/>
              <a:t>7</a:t>
            </a:r>
            <a:r>
              <a:rPr baseline="30000" lang="en-GB"/>
              <a:t>th</a:t>
            </a:r>
            <a:r>
              <a:rPr lang="en-GB"/>
              <a:t> sem CSE, Kalpataru Institiute Of Technology , Tiptur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548640" y="1460754"/>
            <a:ext cx="2407158" cy="2146554"/>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3300"/>
              <a:buFont typeface="Century Gothic"/>
              <a:buNone/>
            </a:pPr>
            <a:r>
              <a:rPr lang="en-GB" sz="3300">
                <a:solidFill>
                  <a:schemeClr val="dk1"/>
                </a:solidFill>
              </a:rPr>
              <a:t>Internship outcome </a:t>
            </a:r>
            <a:endParaRPr>
              <a:solidFill>
                <a:schemeClr val="dk1"/>
              </a:solidFill>
            </a:endParaRPr>
          </a:p>
        </p:txBody>
      </p:sp>
      <p:pic>
        <p:nvPicPr>
          <p:cNvPr id="233" name="Google Shape;233;p21"/>
          <p:cNvPicPr preferRelativeResize="0"/>
          <p:nvPr>
            <p:ph idx="2" type="pic"/>
          </p:nvPr>
        </p:nvPicPr>
        <p:blipFill rotWithShape="1">
          <a:blip r:embed="rId3">
            <a:alphaModFix/>
          </a:blip>
          <a:srcRect b="0" l="0" r="0" t="0"/>
          <a:stretch/>
        </p:blipFill>
        <p:spPr>
          <a:xfrm>
            <a:off x="3341643" y="350921"/>
            <a:ext cx="480060" cy="480060"/>
          </a:xfrm>
          <a:prstGeom prst="rect">
            <a:avLst/>
          </a:prstGeom>
          <a:noFill/>
          <a:ln>
            <a:noFill/>
          </a:ln>
        </p:spPr>
      </p:pic>
      <p:sp>
        <p:nvSpPr>
          <p:cNvPr id="234" name="Google Shape;234;p21"/>
          <p:cNvSpPr txBox="1"/>
          <p:nvPr>
            <p:ph idx="1" type="body"/>
          </p:nvPr>
        </p:nvSpPr>
        <p:spPr>
          <a:xfrm>
            <a:off x="4327398" y="342900"/>
            <a:ext cx="288036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1500"/>
              <a:buNone/>
            </a:pPr>
            <a:r>
              <a:rPr lang="en-GB"/>
              <a:t>Basics of Python</a:t>
            </a:r>
            <a:endParaRPr/>
          </a:p>
        </p:txBody>
      </p:sp>
      <p:sp>
        <p:nvSpPr>
          <p:cNvPr id="235" name="Google Shape;235;p21"/>
          <p:cNvSpPr txBox="1"/>
          <p:nvPr>
            <p:ph idx="3" type="body"/>
          </p:nvPr>
        </p:nvSpPr>
        <p:spPr>
          <a:xfrm>
            <a:off x="4327398" y="585482"/>
            <a:ext cx="377190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t/>
            </a:r>
            <a:endParaRPr/>
          </a:p>
          <a:p>
            <a:pPr indent="0" lvl="0" marL="0" rtl="0" algn="l">
              <a:lnSpc>
                <a:spcPct val="90000"/>
              </a:lnSpc>
              <a:spcBef>
                <a:spcPts val="800"/>
              </a:spcBef>
              <a:spcAft>
                <a:spcPts val="1200"/>
              </a:spcAft>
              <a:buClr>
                <a:schemeClr val="dk1"/>
              </a:buClr>
              <a:buSzPts val="1200"/>
              <a:buNone/>
            </a:pPr>
            <a:r>
              <a:t/>
            </a:r>
            <a:endParaRPr/>
          </a:p>
        </p:txBody>
      </p:sp>
      <p:pic>
        <p:nvPicPr>
          <p:cNvPr id="236" name="Google Shape;236;p21"/>
          <p:cNvPicPr preferRelativeResize="0"/>
          <p:nvPr>
            <p:ph idx="4" type="pic"/>
          </p:nvPr>
        </p:nvPicPr>
        <p:blipFill rotWithShape="1">
          <a:blip r:embed="rId4">
            <a:alphaModFix/>
          </a:blip>
          <a:srcRect b="0" l="0" r="0" t="0"/>
          <a:stretch/>
        </p:blipFill>
        <p:spPr>
          <a:xfrm>
            <a:off x="3341643" y="1308392"/>
            <a:ext cx="480060" cy="480060"/>
          </a:xfrm>
          <a:prstGeom prst="rect">
            <a:avLst/>
          </a:prstGeom>
          <a:noFill/>
          <a:ln>
            <a:noFill/>
          </a:ln>
        </p:spPr>
      </p:pic>
      <p:sp>
        <p:nvSpPr>
          <p:cNvPr id="237" name="Google Shape;237;p21"/>
          <p:cNvSpPr txBox="1"/>
          <p:nvPr>
            <p:ph idx="5" type="body"/>
          </p:nvPr>
        </p:nvSpPr>
        <p:spPr>
          <a:xfrm>
            <a:off x="4327398" y="1309878"/>
            <a:ext cx="288036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1500"/>
              <a:buNone/>
            </a:pPr>
            <a:r>
              <a:rPr lang="en-GB"/>
              <a:t>Opensource Libraries</a:t>
            </a:r>
            <a:endParaRPr/>
          </a:p>
        </p:txBody>
      </p:sp>
      <p:sp>
        <p:nvSpPr>
          <p:cNvPr id="238" name="Google Shape;238;p21"/>
          <p:cNvSpPr txBox="1"/>
          <p:nvPr>
            <p:ph idx="6" type="body"/>
          </p:nvPr>
        </p:nvSpPr>
        <p:spPr>
          <a:xfrm>
            <a:off x="4327398" y="1552460"/>
            <a:ext cx="377190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lang="en-GB"/>
              <a:t>Like pandas, numpy, matploit, sklearn etc..</a:t>
            </a:r>
            <a:endParaRPr/>
          </a:p>
          <a:p>
            <a:pPr indent="0" lvl="0" marL="0" rtl="0" algn="l">
              <a:lnSpc>
                <a:spcPct val="90000"/>
              </a:lnSpc>
              <a:spcBef>
                <a:spcPts val="800"/>
              </a:spcBef>
              <a:spcAft>
                <a:spcPts val="1200"/>
              </a:spcAft>
              <a:buClr>
                <a:schemeClr val="dk1"/>
              </a:buClr>
              <a:buSzPts val="1200"/>
              <a:buNone/>
            </a:pPr>
            <a:r>
              <a:t/>
            </a:r>
            <a:endParaRPr/>
          </a:p>
        </p:txBody>
      </p:sp>
      <p:pic>
        <p:nvPicPr>
          <p:cNvPr id="239" name="Google Shape;239;p21"/>
          <p:cNvPicPr preferRelativeResize="0"/>
          <p:nvPr>
            <p:ph idx="7" type="pic"/>
          </p:nvPr>
        </p:nvPicPr>
        <p:blipFill rotWithShape="1">
          <a:blip r:embed="rId5">
            <a:alphaModFix/>
          </a:blip>
          <a:srcRect b="0" l="0" r="0" t="0"/>
          <a:stretch/>
        </p:blipFill>
        <p:spPr>
          <a:xfrm>
            <a:off x="3103103" y="2191493"/>
            <a:ext cx="966148" cy="644099"/>
          </a:xfrm>
          <a:prstGeom prst="rect">
            <a:avLst/>
          </a:prstGeom>
          <a:noFill/>
          <a:ln>
            <a:noFill/>
          </a:ln>
        </p:spPr>
      </p:pic>
      <p:sp>
        <p:nvSpPr>
          <p:cNvPr id="240" name="Google Shape;240;p21"/>
          <p:cNvSpPr txBox="1"/>
          <p:nvPr>
            <p:ph idx="8" type="body"/>
          </p:nvPr>
        </p:nvSpPr>
        <p:spPr>
          <a:xfrm>
            <a:off x="4327398" y="2276856"/>
            <a:ext cx="288036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1500"/>
              <a:buNone/>
            </a:pPr>
            <a:r>
              <a:rPr lang="en-GB"/>
              <a:t>Working with pyqt5</a:t>
            </a:r>
            <a:endParaRPr/>
          </a:p>
        </p:txBody>
      </p:sp>
      <p:sp>
        <p:nvSpPr>
          <p:cNvPr id="241" name="Google Shape;241;p21"/>
          <p:cNvSpPr txBox="1"/>
          <p:nvPr>
            <p:ph idx="9" type="body"/>
          </p:nvPr>
        </p:nvSpPr>
        <p:spPr>
          <a:xfrm>
            <a:off x="4327398" y="2519438"/>
            <a:ext cx="377190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1200"/>
              <a:buNone/>
            </a:pPr>
            <a:r>
              <a:rPr lang="en-GB"/>
              <a:t>Improvised UI design with desiner.exe</a:t>
            </a:r>
            <a:endParaRPr/>
          </a:p>
        </p:txBody>
      </p:sp>
      <p:pic>
        <p:nvPicPr>
          <p:cNvPr id="242" name="Google Shape;242;p21"/>
          <p:cNvPicPr preferRelativeResize="0"/>
          <p:nvPr>
            <p:ph idx="13" type="pic"/>
          </p:nvPr>
        </p:nvPicPr>
        <p:blipFill rotWithShape="1">
          <a:blip r:embed="rId6">
            <a:alphaModFix/>
          </a:blip>
          <a:srcRect b="0" l="0" r="0" t="0"/>
          <a:stretch/>
        </p:blipFill>
        <p:spPr>
          <a:xfrm>
            <a:off x="3341643" y="3287037"/>
            <a:ext cx="480060" cy="480060"/>
          </a:xfrm>
          <a:prstGeom prst="rect">
            <a:avLst/>
          </a:prstGeom>
          <a:noFill/>
          <a:ln>
            <a:noFill/>
          </a:ln>
        </p:spPr>
      </p:pic>
      <p:sp>
        <p:nvSpPr>
          <p:cNvPr id="243" name="Google Shape;243;p21"/>
          <p:cNvSpPr txBox="1"/>
          <p:nvPr>
            <p:ph idx="14" type="body"/>
          </p:nvPr>
        </p:nvSpPr>
        <p:spPr>
          <a:xfrm>
            <a:off x="4327398" y="3167634"/>
            <a:ext cx="2880300" cy="253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1500"/>
              <a:buNone/>
            </a:pPr>
            <a:r>
              <a:rPr lang="en-GB"/>
              <a:t>Machine Learning Algorithms</a:t>
            </a:r>
            <a:endParaRPr/>
          </a:p>
        </p:txBody>
      </p:sp>
      <p:sp>
        <p:nvSpPr>
          <p:cNvPr id="244" name="Google Shape;244;p21"/>
          <p:cNvSpPr txBox="1"/>
          <p:nvPr>
            <p:ph idx="15" type="body"/>
          </p:nvPr>
        </p:nvSpPr>
        <p:spPr>
          <a:xfrm>
            <a:off x="4327398" y="3410215"/>
            <a:ext cx="3771900" cy="348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lang="en-GB" sz="1200"/>
              <a:t>Linear Regression, Multiple Linear Regression, Logistic Regression, KNN, SVM, Decision Tree etc.</a:t>
            </a:r>
            <a:endParaRPr/>
          </a:p>
          <a:p>
            <a:pPr indent="0" lvl="0" marL="0" rtl="0" algn="l">
              <a:lnSpc>
                <a:spcPct val="90000"/>
              </a:lnSpc>
              <a:spcBef>
                <a:spcPts val="800"/>
              </a:spcBef>
              <a:spcAft>
                <a:spcPts val="1200"/>
              </a:spcAft>
              <a:buClr>
                <a:schemeClr val="dk1"/>
              </a:buClr>
              <a:buSzPts val="1200"/>
              <a:buNone/>
            </a:pPr>
            <a:r>
              <a:t/>
            </a:r>
            <a:endParaRPr/>
          </a:p>
        </p:txBody>
      </p:sp>
      <p:pic>
        <p:nvPicPr>
          <p:cNvPr id="245" name="Google Shape;245;p21"/>
          <p:cNvPicPr preferRelativeResize="0"/>
          <p:nvPr>
            <p:ph idx="16" type="pic"/>
          </p:nvPr>
        </p:nvPicPr>
        <p:blipFill rotWithShape="1">
          <a:blip r:embed="rId7">
            <a:alphaModFix/>
          </a:blip>
          <a:srcRect b="0" l="0" r="0" t="0"/>
          <a:stretch/>
        </p:blipFill>
        <p:spPr>
          <a:xfrm>
            <a:off x="3341643" y="4256490"/>
            <a:ext cx="480060" cy="480060"/>
          </a:xfrm>
          <a:prstGeom prst="rect">
            <a:avLst/>
          </a:prstGeom>
          <a:noFill/>
          <a:ln>
            <a:noFill/>
          </a:ln>
        </p:spPr>
      </p:pic>
      <p:sp>
        <p:nvSpPr>
          <p:cNvPr id="246" name="Google Shape;246;p21"/>
          <p:cNvSpPr txBox="1"/>
          <p:nvPr>
            <p:ph idx="17" type="body"/>
          </p:nvPr>
        </p:nvSpPr>
        <p:spPr>
          <a:xfrm>
            <a:off x="4327398" y="4210812"/>
            <a:ext cx="288036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1500"/>
              <a:buNone/>
            </a:pPr>
            <a:r>
              <a:rPr lang="en-GB"/>
              <a:t>Open CV</a:t>
            </a:r>
            <a:endParaRPr/>
          </a:p>
        </p:txBody>
      </p:sp>
      <p:sp>
        <p:nvSpPr>
          <p:cNvPr id="247" name="Google Shape;247;p21"/>
          <p:cNvSpPr txBox="1"/>
          <p:nvPr>
            <p:ph idx="18" type="body"/>
          </p:nvPr>
        </p:nvSpPr>
        <p:spPr>
          <a:xfrm>
            <a:off x="4327398" y="4453394"/>
            <a:ext cx="3771900" cy="2537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1200"/>
              </a:spcAft>
              <a:buClr>
                <a:schemeClr val="dk1"/>
              </a:buClr>
              <a:buSzPts val="1200"/>
              <a:buNone/>
            </a:pPr>
            <a:r>
              <a:rPr lang="en-GB"/>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816970" y="131887"/>
            <a:ext cx="7434072" cy="454567"/>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000"/>
              <a:buFont typeface="Century Gothic"/>
              <a:buNone/>
            </a:pPr>
            <a:r>
              <a:rPr lang="en-GB" sz="3000"/>
              <a:t>List of Projects</a:t>
            </a:r>
            <a:endParaRPr/>
          </a:p>
        </p:txBody>
      </p:sp>
      <p:sp>
        <p:nvSpPr>
          <p:cNvPr id="253" name="Google Shape;253;p22"/>
          <p:cNvSpPr txBox="1"/>
          <p:nvPr>
            <p:ph idx="1" type="body"/>
          </p:nvPr>
        </p:nvSpPr>
        <p:spPr>
          <a:xfrm>
            <a:off x="683239" y="836772"/>
            <a:ext cx="7701534" cy="814088"/>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34275" lIns="672075" spcFirstLastPara="1" rIns="4869175" wrap="square" tIns="34275">
            <a:noAutofit/>
          </a:bodyPr>
          <a:lstStyle/>
          <a:p>
            <a:pPr indent="0" lvl="0" marL="0" rtl="0" algn="l">
              <a:lnSpc>
                <a:spcPct val="120000"/>
              </a:lnSpc>
              <a:spcBef>
                <a:spcPts val="0"/>
              </a:spcBef>
              <a:spcAft>
                <a:spcPts val="1200"/>
              </a:spcAft>
              <a:buClr>
                <a:schemeClr val="dk1"/>
              </a:buClr>
              <a:buSzPts val="1500"/>
              <a:buNone/>
            </a:pPr>
            <a:r>
              <a:rPr lang="en-GB"/>
              <a:t>​</a:t>
            </a:r>
            <a:endParaRPr/>
          </a:p>
        </p:txBody>
      </p:sp>
      <p:sp>
        <p:nvSpPr>
          <p:cNvPr id="254" name="Google Shape;254;p22"/>
          <p:cNvSpPr txBox="1"/>
          <p:nvPr>
            <p:ph idx="2" type="body"/>
          </p:nvPr>
        </p:nvSpPr>
        <p:spPr>
          <a:xfrm>
            <a:off x="3238500" y="968116"/>
            <a:ext cx="4343400" cy="6828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GB" sz="1500">
                <a:latin typeface="Century Gothic"/>
                <a:ea typeface="Century Gothic"/>
                <a:cs typeface="Century Gothic"/>
                <a:sym typeface="Century Gothic"/>
              </a:rPr>
              <a:t>Predict of car price using</a:t>
            </a:r>
            <a:endParaRPr sz="1500">
              <a:latin typeface="Century Gothic"/>
              <a:ea typeface="Century Gothic"/>
              <a:cs typeface="Century Gothic"/>
              <a:sym typeface="Century Gothic"/>
            </a:endParaRPr>
          </a:p>
          <a:p>
            <a:pPr indent="0" lvl="0" marL="0" rtl="0" algn="l">
              <a:spcBef>
                <a:spcPts val="0"/>
              </a:spcBef>
              <a:spcAft>
                <a:spcPts val="0"/>
              </a:spcAft>
              <a:buNone/>
            </a:pPr>
            <a:r>
              <a:rPr lang="en-GB" sz="1500">
                <a:latin typeface="Century Gothic"/>
                <a:ea typeface="Century Gothic"/>
                <a:cs typeface="Century Gothic"/>
                <a:sym typeface="Century Gothic"/>
              </a:rPr>
              <a:t>Multiple </a:t>
            </a:r>
            <a:r>
              <a:rPr lang="en-GB" sz="1500">
                <a:latin typeface="Century Gothic"/>
                <a:ea typeface="Century Gothic"/>
                <a:cs typeface="Century Gothic"/>
                <a:sym typeface="Century Gothic"/>
              </a:rPr>
              <a:t>Linear Regression</a:t>
            </a:r>
            <a:endParaRPr sz="1500">
              <a:latin typeface="Century Gothic"/>
              <a:ea typeface="Century Gothic"/>
              <a:cs typeface="Century Gothic"/>
              <a:sym typeface="Century Gothic"/>
            </a:endParaRPr>
          </a:p>
          <a:p>
            <a:pPr indent="0" lvl="0" marL="0" rtl="0" algn="ctr">
              <a:lnSpc>
                <a:spcPct val="100000"/>
              </a:lnSpc>
              <a:spcBef>
                <a:spcPts val="0"/>
              </a:spcBef>
              <a:spcAft>
                <a:spcPts val="1200"/>
              </a:spcAft>
              <a:buClr>
                <a:schemeClr val="dk1"/>
              </a:buClr>
              <a:buSzPts val="800"/>
              <a:buNone/>
            </a:pPr>
            <a:r>
              <a:t/>
            </a:r>
            <a:endParaRPr sz="1500">
              <a:latin typeface="Century Gothic"/>
              <a:ea typeface="Century Gothic"/>
              <a:cs typeface="Century Gothic"/>
              <a:sym typeface="Century Gothic"/>
            </a:endParaRPr>
          </a:p>
        </p:txBody>
      </p:sp>
      <p:sp>
        <p:nvSpPr>
          <p:cNvPr id="255" name="Google Shape;255;p22"/>
          <p:cNvSpPr txBox="1"/>
          <p:nvPr>
            <p:ph idx="4" type="body"/>
          </p:nvPr>
        </p:nvSpPr>
        <p:spPr>
          <a:xfrm>
            <a:off x="2554716" y="3070065"/>
            <a:ext cx="4806503" cy="373684"/>
          </a:xfrm>
          <a:prstGeom prst="rect">
            <a:avLst/>
          </a:prstGeom>
          <a:noFill/>
          <a:ln>
            <a:noFill/>
          </a:ln>
        </p:spPr>
        <p:txBody>
          <a:bodyPr anchorCtr="0" anchor="ctr" bIns="34275" lIns="68575" spcFirstLastPara="1" rIns="68575" wrap="square" tIns="34275">
            <a:noAutofit/>
          </a:bodyPr>
          <a:lstStyle/>
          <a:p>
            <a:pPr indent="38100" lvl="0" marL="0" rtl="0" algn="l">
              <a:lnSpc>
                <a:spcPct val="100000"/>
              </a:lnSpc>
              <a:spcBef>
                <a:spcPts val="0"/>
              </a:spcBef>
              <a:spcAft>
                <a:spcPts val="1200"/>
              </a:spcAft>
              <a:buClr>
                <a:schemeClr val="dk1"/>
              </a:buClr>
              <a:buSzPts val="600"/>
              <a:buNone/>
            </a:pPr>
            <a:r>
              <a:t/>
            </a:r>
            <a:endParaRPr/>
          </a:p>
        </p:txBody>
      </p:sp>
      <p:sp>
        <p:nvSpPr>
          <p:cNvPr id="256" name="Google Shape;256;p22"/>
          <p:cNvSpPr txBox="1"/>
          <p:nvPr>
            <p:ph idx="12" type="sldNum"/>
          </p:nvPr>
        </p:nvSpPr>
        <p:spPr>
          <a:xfrm>
            <a:off x="628650" y="4800678"/>
            <a:ext cx="274320" cy="185166"/>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fld id="{00000000-1234-1234-1234-123412341234}" type="slidenum">
              <a:rPr lang="en-GB"/>
              <a:t>‹#›</a:t>
            </a:fld>
            <a:endParaRPr/>
          </a:p>
        </p:txBody>
      </p:sp>
      <p:sp>
        <p:nvSpPr>
          <p:cNvPr id="257" name="Google Shape;257;p22"/>
          <p:cNvSpPr txBox="1"/>
          <p:nvPr>
            <p:ph idx="11" type="ftr"/>
          </p:nvPr>
        </p:nvSpPr>
        <p:spPr>
          <a:xfrm>
            <a:off x="4023346" y="4800675"/>
            <a:ext cx="15561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solidFill>
                  <a:schemeClr val="lt1"/>
                </a:solidFill>
              </a:rPr>
              <a:t>Internship on ML</a:t>
            </a:r>
            <a:endParaRPr>
              <a:solidFill>
                <a:schemeClr val="lt1"/>
              </a:solidFill>
            </a:endParaRPr>
          </a:p>
        </p:txBody>
      </p:sp>
      <p:sp>
        <p:nvSpPr>
          <p:cNvPr id="258" name="Google Shape;258;p22"/>
          <p:cNvSpPr txBox="1"/>
          <p:nvPr>
            <p:ph idx="10" type="dt"/>
          </p:nvPr>
        </p:nvSpPr>
        <p:spPr>
          <a:xfrm>
            <a:off x="7971843" y="4800675"/>
            <a:ext cx="8634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solidFill>
                  <a:schemeClr val="lt1"/>
                </a:solidFill>
              </a:rPr>
              <a:t>KIT</a:t>
            </a:r>
            <a:endParaRPr>
              <a:solidFill>
                <a:schemeClr val="lt1"/>
              </a:solidFill>
            </a:endParaRPr>
          </a:p>
        </p:txBody>
      </p:sp>
      <p:sp>
        <p:nvSpPr>
          <p:cNvPr id="259" name="Google Shape;259;p22"/>
          <p:cNvSpPr txBox="1"/>
          <p:nvPr/>
        </p:nvSpPr>
        <p:spPr>
          <a:xfrm>
            <a:off x="683239" y="1753615"/>
            <a:ext cx="7701534" cy="814088"/>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34275" lIns="672075" spcFirstLastPara="1" rIns="4869175" wrap="square" tIns="34275">
            <a:noAutofit/>
          </a:bodyPr>
          <a:lstStyle/>
          <a:p>
            <a:pPr indent="0" lvl="0" marL="0" marR="0" rtl="0" algn="l">
              <a:lnSpc>
                <a:spcPct val="120000"/>
              </a:lnSpc>
              <a:spcBef>
                <a:spcPts val="0"/>
              </a:spcBef>
              <a:spcAft>
                <a:spcPts val="0"/>
              </a:spcAft>
              <a:buClr>
                <a:schemeClr val="dk1"/>
              </a:buClr>
              <a:buSzPts val="1500"/>
              <a:buFont typeface="Arial"/>
              <a:buNone/>
            </a:pPr>
            <a:r>
              <a:rPr b="0" lang="en-GB" sz="1500">
                <a:solidFill>
                  <a:schemeClr val="dk1"/>
                </a:solidFill>
                <a:latin typeface="Century Gothic"/>
                <a:ea typeface="Century Gothic"/>
                <a:cs typeface="Century Gothic"/>
                <a:sym typeface="Century Gothic"/>
              </a:rPr>
              <a:t>​</a:t>
            </a:r>
            <a:endParaRPr sz="1100"/>
          </a:p>
        </p:txBody>
      </p:sp>
      <p:sp>
        <p:nvSpPr>
          <p:cNvPr id="260" name="Google Shape;260;p22"/>
          <p:cNvSpPr txBox="1"/>
          <p:nvPr/>
        </p:nvSpPr>
        <p:spPr>
          <a:xfrm>
            <a:off x="3134031" y="1910225"/>
            <a:ext cx="28758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500">
                <a:solidFill>
                  <a:schemeClr val="lt1"/>
                </a:solidFill>
                <a:latin typeface="Century Gothic"/>
                <a:ea typeface="Century Gothic"/>
                <a:cs typeface="Century Gothic"/>
                <a:sym typeface="Century Gothic"/>
              </a:rPr>
              <a:t>Predict fracture or not using  SVM</a:t>
            </a:r>
            <a:endParaRPr sz="1100">
              <a:solidFill>
                <a:schemeClr val="lt1"/>
              </a:solidFill>
            </a:endParaRPr>
          </a:p>
        </p:txBody>
      </p:sp>
      <p:sp>
        <p:nvSpPr>
          <p:cNvPr id="261" name="Google Shape;261;p22"/>
          <p:cNvSpPr txBox="1"/>
          <p:nvPr/>
        </p:nvSpPr>
        <p:spPr>
          <a:xfrm>
            <a:off x="683239" y="2674101"/>
            <a:ext cx="7701534" cy="814088"/>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34275" lIns="672075" spcFirstLastPara="1" rIns="4869175" wrap="square" tIns="34275">
            <a:noAutofit/>
          </a:bodyPr>
          <a:lstStyle/>
          <a:p>
            <a:pPr indent="0" lvl="0" marL="0" marR="0" rtl="0" algn="l">
              <a:lnSpc>
                <a:spcPct val="120000"/>
              </a:lnSpc>
              <a:spcBef>
                <a:spcPts val="0"/>
              </a:spcBef>
              <a:spcAft>
                <a:spcPts val="0"/>
              </a:spcAft>
              <a:buClr>
                <a:schemeClr val="dk1"/>
              </a:buClr>
              <a:buSzPts val="1500"/>
              <a:buFont typeface="Arial"/>
              <a:buNone/>
            </a:pPr>
            <a:r>
              <a:rPr b="0" lang="en-GB" sz="1500">
                <a:solidFill>
                  <a:schemeClr val="dk1"/>
                </a:solidFill>
                <a:latin typeface="Century Gothic"/>
                <a:ea typeface="Century Gothic"/>
                <a:cs typeface="Century Gothic"/>
                <a:sym typeface="Century Gothic"/>
              </a:rPr>
              <a:t>​</a:t>
            </a:r>
            <a:endParaRPr sz="1100"/>
          </a:p>
        </p:txBody>
      </p:sp>
      <p:sp>
        <p:nvSpPr>
          <p:cNvPr id="262" name="Google Shape;262;p22"/>
          <p:cNvSpPr txBox="1"/>
          <p:nvPr/>
        </p:nvSpPr>
        <p:spPr>
          <a:xfrm>
            <a:off x="2853812" y="2779844"/>
            <a:ext cx="34365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500">
                <a:solidFill>
                  <a:schemeClr val="lt1"/>
                </a:solidFill>
                <a:latin typeface="Century Gothic"/>
                <a:ea typeface="Century Gothic"/>
                <a:cs typeface="Century Gothic"/>
                <a:sym typeface="Century Gothic"/>
              </a:rPr>
              <a:t>Loan prediction using </a:t>
            </a:r>
            <a:endParaRPr sz="1500">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lang="en-GB" sz="1500">
                <a:solidFill>
                  <a:schemeClr val="lt1"/>
                </a:solidFill>
                <a:latin typeface="Century Gothic"/>
                <a:ea typeface="Century Gothic"/>
                <a:cs typeface="Century Gothic"/>
                <a:sym typeface="Century Gothic"/>
              </a:rPr>
              <a:t>KNN</a:t>
            </a:r>
            <a:endParaRPr sz="1100">
              <a:solidFill>
                <a:schemeClr val="lt1"/>
              </a:solidFill>
            </a:endParaRPr>
          </a:p>
        </p:txBody>
      </p:sp>
      <p:sp>
        <p:nvSpPr>
          <p:cNvPr id="263" name="Google Shape;263;p22"/>
          <p:cNvSpPr txBox="1"/>
          <p:nvPr/>
        </p:nvSpPr>
        <p:spPr>
          <a:xfrm>
            <a:off x="683239" y="3600980"/>
            <a:ext cx="7701600" cy="814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ctr" bIns="34275" lIns="672075" spcFirstLastPara="1" rIns="4869175" wrap="square" tIns="34275">
            <a:noAutofit/>
          </a:bodyPr>
          <a:lstStyle/>
          <a:p>
            <a:pPr indent="0" lvl="0" marL="0" marR="0" rtl="0" algn="l">
              <a:lnSpc>
                <a:spcPct val="120000"/>
              </a:lnSpc>
              <a:spcBef>
                <a:spcPts val="0"/>
              </a:spcBef>
              <a:spcAft>
                <a:spcPts val="0"/>
              </a:spcAft>
              <a:buClr>
                <a:schemeClr val="dk1"/>
              </a:buClr>
              <a:buSzPts val="1500"/>
              <a:buFont typeface="Arial"/>
              <a:buNone/>
            </a:pPr>
            <a:r>
              <a:rPr b="0" lang="en-GB" sz="1500">
                <a:solidFill>
                  <a:schemeClr val="dk1"/>
                </a:solidFill>
                <a:latin typeface="Century Gothic"/>
                <a:ea typeface="Century Gothic"/>
                <a:cs typeface="Century Gothic"/>
                <a:sym typeface="Century Gothic"/>
              </a:rPr>
              <a:t>​</a:t>
            </a:r>
            <a:endParaRPr sz="1100"/>
          </a:p>
        </p:txBody>
      </p:sp>
      <p:sp>
        <p:nvSpPr>
          <p:cNvPr id="264" name="Google Shape;264;p22"/>
          <p:cNvSpPr txBox="1"/>
          <p:nvPr/>
        </p:nvSpPr>
        <p:spPr>
          <a:xfrm>
            <a:off x="3178276" y="3761065"/>
            <a:ext cx="27873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500">
                <a:solidFill>
                  <a:schemeClr val="dk1"/>
                </a:solidFill>
                <a:latin typeface="Century Gothic"/>
                <a:ea typeface="Century Gothic"/>
                <a:cs typeface="Century Gothic"/>
                <a:sym typeface="Century Gothic"/>
              </a:rPr>
              <a:t> </a:t>
            </a:r>
            <a:r>
              <a:rPr lang="en-GB" sz="1500">
                <a:solidFill>
                  <a:schemeClr val="lt1"/>
                </a:solidFill>
                <a:latin typeface="Century Gothic"/>
                <a:ea typeface="Century Gothic"/>
                <a:cs typeface="Century Gothic"/>
                <a:sym typeface="Century Gothic"/>
              </a:rPr>
              <a:t>Predict Hired Or Not using LOGISTIC</a:t>
            </a:r>
            <a:endParaRPr sz="1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514350" y="150282"/>
            <a:ext cx="2434590" cy="655713"/>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t>Project 1: </a:t>
            </a:r>
            <a:endParaRPr/>
          </a:p>
        </p:txBody>
      </p:sp>
      <p:sp>
        <p:nvSpPr>
          <p:cNvPr id="270" name="Google Shape;270;p23"/>
          <p:cNvSpPr txBox="1"/>
          <p:nvPr>
            <p:ph idx="1" type="body"/>
          </p:nvPr>
        </p:nvSpPr>
        <p:spPr>
          <a:xfrm>
            <a:off x="353961" y="921411"/>
            <a:ext cx="8436000" cy="3805200"/>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rPr lang="en-GB" sz="1200"/>
              <a:t>Datasets Used:</a:t>
            </a:r>
            <a:endParaRPr/>
          </a:p>
        </p:txBody>
      </p:sp>
      <p:sp>
        <p:nvSpPr>
          <p:cNvPr id="271" name="Google Shape;271;p23"/>
          <p:cNvSpPr txBox="1"/>
          <p:nvPr>
            <p:ph idx="12" type="sldNum"/>
          </p:nvPr>
        </p:nvSpPr>
        <p:spPr>
          <a:xfrm>
            <a:off x="628650" y="4800678"/>
            <a:ext cx="274320" cy="185166"/>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fld id="{00000000-1234-1234-1234-123412341234}" type="slidenum">
              <a:rPr lang="en-GB">
                <a:solidFill>
                  <a:schemeClr val="dk1"/>
                </a:solidFill>
              </a:rPr>
              <a:t>‹#›</a:t>
            </a:fld>
            <a:endParaRPr>
              <a:solidFill>
                <a:schemeClr val="dk1"/>
              </a:solidFill>
            </a:endParaRPr>
          </a:p>
        </p:txBody>
      </p:sp>
      <p:sp>
        <p:nvSpPr>
          <p:cNvPr id="272" name="Google Shape;272;p23"/>
          <p:cNvSpPr txBox="1"/>
          <p:nvPr>
            <p:ph idx="11" type="ftr"/>
          </p:nvPr>
        </p:nvSpPr>
        <p:spPr>
          <a:xfrm>
            <a:off x="4023343" y="4800675"/>
            <a:ext cx="18708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273" name="Google Shape;273;p23"/>
          <p:cNvSpPr txBox="1"/>
          <p:nvPr>
            <p:ph idx="10" type="dt"/>
          </p:nvPr>
        </p:nvSpPr>
        <p:spPr>
          <a:xfrm>
            <a:off x="7971840" y="4800675"/>
            <a:ext cx="10086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274" name="Google Shape;274;p23"/>
          <p:cNvSpPr txBox="1"/>
          <p:nvPr/>
        </p:nvSpPr>
        <p:spPr>
          <a:xfrm>
            <a:off x="2776564" y="111039"/>
            <a:ext cx="54234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100">
                <a:solidFill>
                  <a:schemeClr val="dk1"/>
                </a:solidFill>
                <a:latin typeface="Century Gothic"/>
                <a:ea typeface="Century Gothic"/>
                <a:cs typeface="Century Gothic"/>
                <a:sym typeface="Century Gothic"/>
              </a:rPr>
              <a:t>Predict Car Price using</a:t>
            </a:r>
            <a:r>
              <a:rPr lang="en-GB" sz="2100">
                <a:solidFill>
                  <a:schemeClr val="dk1"/>
                </a:solidFill>
                <a:latin typeface="Century Gothic"/>
                <a:ea typeface="Century Gothic"/>
                <a:cs typeface="Century Gothic"/>
                <a:sym typeface="Century Gothic"/>
              </a:rPr>
              <a:t>  Multiple Linear Regression</a:t>
            </a:r>
            <a:endParaRPr sz="1100"/>
          </a:p>
        </p:txBody>
      </p:sp>
      <p:sp>
        <p:nvSpPr>
          <p:cNvPr id="275" name="Google Shape;275;p23"/>
          <p:cNvSpPr txBox="1"/>
          <p:nvPr/>
        </p:nvSpPr>
        <p:spPr>
          <a:xfrm>
            <a:off x="2079275" y="1614400"/>
            <a:ext cx="3728100" cy="258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0   Car_Name       301 non-null    object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1   Year           301 non-null    int64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2   Selling_Price  301 non-null    float64</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3   Present_Price  301 non-null    float64</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4   Kms_Driven     301 non-null    int64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5   Fuel_Type      301 non-null    object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6   Seller_Type    301 non-null    object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7   Transmission   301 non-null    object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200">
                <a:solidFill>
                  <a:srgbClr val="000000"/>
                </a:solidFill>
                <a:highlight>
                  <a:srgbClr val="FFFFFF"/>
                </a:highlight>
                <a:latin typeface="Times New Roman"/>
                <a:ea typeface="Times New Roman"/>
                <a:cs typeface="Times New Roman"/>
                <a:sym typeface="Times New Roman"/>
              </a:rPr>
              <a:t> 8   Owner          301 non-null    int64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24"/>
          <p:cNvSpPr txBox="1"/>
          <p:nvPr>
            <p:ph type="title"/>
          </p:nvPr>
        </p:nvSpPr>
        <p:spPr>
          <a:xfrm>
            <a:off x="353961" y="150282"/>
            <a:ext cx="4802444" cy="655713"/>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3600"/>
              <a:buFont typeface="Century Gothic"/>
              <a:buNone/>
            </a:pPr>
            <a:r>
              <a:rPr lang="en-GB" sz="3600">
                <a:solidFill>
                  <a:schemeClr val="dk1"/>
                </a:solidFill>
              </a:rPr>
              <a:t>Inputs and outputs : </a:t>
            </a:r>
            <a:endParaRPr>
              <a:solidFill>
                <a:schemeClr val="dk1"/>
              </a:solidFill>
            </a:endParaRPr>
          </a:p>
        </p:txBody>
      </p:sp>
      <p:sp>
        <p:nvSpPr>
          <p:cNvPr id="281" name="Google Shape;281;p24"/>
          <p:cNvSpPr txBox="1"/>
          <p:nvPr>
            <p:ph idx="1" type="body"/>
          </p:nvPr>
        </p:nvSpPr>
        <p:spPr>
          <a:xfrm>
            <a:off x="353961" y="921411"/>
            <a:ext cx="8436078" cy="3805326"/>
          </a:xfrm>
          <a:prstGeom prst="rect">
            <a:avLst/>
          </a:prstGeom>
          <a:solidFill>
            <a:schemeClr val="accent5"/>
          </a:solidFill>
          <a:ln cap="flat" cmpd="sng" w="25400">
            <a:solidFill>
              <a:schemeClr val="dk1"/>
            </a:solidFill>
            <a:prstDash val="solid"/>
            <a:round/>
            <a:headEnd len="sm" w="sm" type="none"/>
            <a:tailEnd len="sm" w="sm" type="none"/>
          </a:ln>
        </p:spPr>
        <p:txBody>
          <a:bodyPr anchorCtr="0" anchor="t" bIns="34275" lIns="240025" spcFirstLastPara="1" rIns="68575" wrap="square" tIns="377175">
            <a:noAutofit/>
          </a:bodyPr>
          <a:lstStyle/>
          <a:p>
            <a:pPr indent="0" lvl="0" marL="0" rtl="0" algn="l">
              <a:lnSpc>
                <a:spcPct val="90000"/>
              </a:lnSpc>
              <a:spcBef>
                <a:spcPts val="0"/>
              </a:spcBef>
              <a:spcAft>
                <a:spcPts val="1200"/>
              </a:spcAft>
              <a:buClr>
                <a:schemeClr val="dk1"/>
              </a:buClr>
              <a:buSzPts val="1200"/>
              <a:buFont typeface="Arial"/>
              <a:buNone/>
            </a:pPr>
            <a:r>
              <a:t/>
            </a:r>
            <a:endParaRPr sz="1200"/>
          </a:p>
        </p:txBody>
      </p:sp>
      <p:sp>
        <p:nvSpPr>
          <p:cNvPr id="282" name="Google Shape;282;p24"/>
          <p:cNvSpPr txBox="1"/>
          <p:nvPr>
            <p:ph idx="4" type="body"/>
          </p:nvPr>
        </p:nvSpPr>
        <p:spPr>
          <a:xfrm>
            <a:off x="628649" y="3819832"/>
            <a:ext cx="3503834" cy="722733"/>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accent1"/>
              </a:buClr>
              <a:buSzPts val="600"/>
              <a:buFont typeface="Arial"/>
              <a:buChar char="•"/>
            </a:pPr>
            <a:r>
              <a:rPr lang="en-GB">
                <a:solidFill>
                  <a:schemeClr val="accent1"/>
                </a:solidFill>
                <a:latin typeface="Times New Roman"/>
                <a:ea typeface="Times New Roman"/>
                <a:cs typeface="Times New Roman"/>
                <a:sym typeface="Times New Roman"/>
              </a:rPr>
              <a:t> in years)</a:t>
            </a:r>
            <a:endParaRPr>
              <a:solidFill>
                <a:schemeClr val="accent1"/>
              </a:solidFill>
            </a:endParaRPr>
          </a:p>
          <a:p>
            <a:pPr indent="0" lvl="0" marL="0" rtl="0" algn="l">
              <a:lnSpc>
                <a:spcPct val="100000"/>
              </a:lnSpc>
              <a:spcBef>
                <a:spcPts val="0"/>
              </a:spcBef>
              <a:spcAft>
                <a:spcPts val="1200"/>
              </a:spcAft>
              <a:buClr>
                <a:schemeClr val="dk1"/>
              </a:buClr>
              <a:buSzPts val="600"/>
              <a:buNone/>
            </a:pPr>
            <a:r>
              <a:t/>
            </a:r>
            <a:endParaRPr/>
          </a:p>
        </p:txBody>
      </p:sp>
      <p:sp>
        <p:nvSpPr>
          <p:cNvPr id="283" name="Google Shape;283;p24"/>
          <p:cNvSpPr txBox="1"/>
          <p:nvPr>
            <p:ph idx="6" type="body"/>
          </p:nvPr>
        </p:nvSpPr>
        <p:spPr>
          <a:xfrm>
            <a:off x="7407829" y="1107368"/>
            <a:ext cx="889040" cy="1129334"/>
          </a:xfrm>
          <a:prstGeom prst="rect">
            <a:avLst/>
          </a:prstGeom>
          <a:noFill/>
          <a:ln>
            <a:noFill/>
          </a:ln>
        </p:spPr>
        <p:txBody>
          <a:bodyPr anchorCtr="0" anchor="t" bIns="34275" lIns="68575" spcFirstLastPara="1" rIns="68575" wrap="square" tIns="34275">
            <a:noAutofit/>
          </a:bodyPr>
          <a:lstStyle/>
          <a:p>
            <a:pPr indent="-203200" lvl="0" marL="254000" rtl="0" algn="l">
              <a:lnSpc>
                <a:spcPct val="100000"/>
              </a:lnSpc>
              <a:spcBef>
                <a:spcPts val="0"/>
              </a:spcBef>
              <a:spcAft>
                <a:spcPts val="1200"/>
              </a:spcAft>
              <a:buClr>
                <a:schemeClr val="dk1"/>
              </a:buClr>
              <a:buSzPts val="800"/>
              <a:buFont typeface="Arial"/>
              <a:buNone/>
            </a:pPr>
            <a:r>
              <a:t/>
            </a:r>
            <a:endParaRPr sz="1500"/>
          </a:p>
        </p:txBody>
      </p:sp>
      <p:sp>
        <p:nvSpPr>
          <p:cNvPr id="284" name="Google Shape;284;p24"/>
          <p:cNvSpPr txBox="1"/>
          <p:nvPr>
            <p:ph idx="12" type="sldNum"/>
          </p:nvPr>
        </p:nvSpPr>
        <p:spPr>
          <a:xfrm>
            <a:off x="628650" y="4800678"/>
            <a:ext cx="274320" cy="185166"/>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GB">
                <a:solidFill>
                  <a:schemeClr val="dk1"/>
                </a:solidFill>
              </a:rPr>
              <a:t>‹#›</a:t>
            </a:fld>
            <a:endParaRPr>
              <a:solidFill>
                <a:schemeClr val="dk1"/>
              </a:solidFill>
            </a:endParaRPr>
          </a:p>
        </p:txBody>
      </p:sp>
      <p:sp>
        <p:nvSpPr>
          <p:cNvPr id="285" name="Google Shape;285;p24"/>
          <p:cNvSpPr txBox="1"/>
          <p:nvPr>
            <p:ph idx="11" type="ftr"/>
          </p:nvPr>
        </p:nvSpPr>
        <p:spPr>
          <a:xfrm>
            <a:off x="4023345" y="4800675"/>
            <a:ext cx="1628700" cy="185100"/>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Internship on ML</a:t>
            </a:r>
            <a:endParaRPr/>
          </a:p>
        </p:txBody>
      </p:sp>
      <p:sp>
        <p:nvSpPr>
          <p:cNvPr id="286" name="Google Shape;286;p24"/>
          <p:cNvSpPr txBox="1"/>
          <p:nvPr>
            <p:ph idx="10" type="dt"/>
          </p:nvPr>
        </p:nvSpPr>
        <p:spPr>
          <a:xfrm>
            <a:off x="7971859" y="4800678"/>
            <a:ext cx="480060" cy="185166"/>
          </a:xfrm>
          <a:prstGeom prst="rect">
            <a:avLst/>
          </a:prstGeom>
          <a:noFill/>
          <a:ln>
            <a:noFill/>
          </a:ln>
        </p:spPr>
        <p:txBody>
          <a:bodyPr anchorCtr="0" anchor="ctr" bIns="34275" lIns="0" spcFirstLastPara="1" rIns="0" wrap="square" tIns="34275">
            <a:noAutofit/>
          </a:bodyPr>
          <a:lstStyle/>
          <a:p>
            <a:pPr indent="0" lvl="0" marL="0" rtl="0" algn="ctr">
              <a:spcBef>
                <a:spcPts val="0"/>
              </a:spcBef>
              <a:spcAft>
                <a:spcPts val="0"/>
              </a:spcAft>
              <a:buNone/>
            </a:pPr>
            <a:r>
              <a:rPr lang="en-GB"/>
              <a:t>KIT</a:t>
            </a:r>
            <a:endParaRPr/>
          </a:p>
        </p:txBody>
      </p:sp>
      <p:sp>
        <p:nvSpPr>
          <p:cNvPr id="287" name="Google Shape;287;p24"/>
          <p:cNvSpPr txBox="1"/>
          <p:nvPr>
            <p:ph idx="2" type="body"/>
          </p:nvPr>
        </p:nvSpPr>
        <p:spPr>
          <a:xfrm flipH="1">
            <a:off x="7576601" y="2824073"/>
            <a:ext cx="772268" cy="1290727"/>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1200"/>
              </a:spcAft>
              <a:buClr>
                <a:schemeClr val="dk1"/>
              </a:buClr>
              <a:buSzPts val="600"/>
              <a:buNone/>
            </a:pPr>
            <a:r>
              <a:t/>
            </a:r>
            <a:endParaRPr/>
          </a:p>
        </p:txBody>
      </p:sp>
      <p:pic>
        <p:nvPicPr>
          <p:cNvPr id="288" name="Google Shape;288;p24"/>
          <p:cNvPicPr preferRelativeResize="0"/>
          <p:nvPr/>
        </p:nvPicPr>
        <p:blipFill>
          <a:blip r:embed="rId3">
            <a:alphaModFix/>
          </a:blip>
          <a:stretch>
            <a:fillRect/>
          </a:stretch>
        </p:blipFill>
        <p:spPr>
          <a:xfrm>
            <a:off x="648450" y="1213200"/>
            <a:ext cx="5875026" cy="290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305290" y="1460754"/>
            <a:ext cx="3123709" cy="174879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Code </a:t>
            </a:r>
            <a:br>
              <a:rPr lang="en-GB" sz="4000">
                <a:solidFill>
                  <a:schemeClr val="dk1"/>
                </a:solidFill>
              </a:rPr>
            </a:br>
            <a:r>
              <a:rPr lang="en-GB" sz="4000">
                <a:solidFill>
                  <a:schemeClr val="dk1"/>
                </a:solidFill>
              </a:rPr>
              <a:t>Snapshots</a:t>
            </a:r>
            <a:endParaRPr sz="4000">
              <a:solidFill>
                <a:schemeClr val="dk1"/>
              </a:solidFill>
            </a:endParaRPr>
          </a:p>
        </p:txBody>
      </p:sp>
      <p:sp>
        <p:nvSpPr>
          <p:cNvPr id="294" name="Google Shape;294;p25"/>
          <p:cNvSpPr txBox="1"/>
          <p:nvPr/>
        </p:nvSpPr>
        <p:spPr>
          <a:xfrm>
            <a:off x="628650" y="4816561"/>
            <a:ext cx="274200" cy="1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1200">
                <a:solidFill>
                  <a:schemeClr val="dk1"/>
                </a:solidFill>
                <a:latin typeface="Open Sans Light"/>
                <a:ea typeface="Open Sans Light"/>
                <a:cs typeface="Open Sans Light"/>
                <a:sym typeface="Open Sans Light"/>
              </a:rPr>
              <a:t>‹#›</a:t>
            </a:fld>
            <a:endParaRPr sz="1200">
              <a:solidFill>
                <a:schemeClr val="dk1"/>
              </a:solidFill>
              <a:latin typeface="Open Sans Light"/>
              <a:ea typeface="Open Sans Light"/>
              <a:cs typeface="Open Sans Light"/>
              <a:sym typeface="Open Sans Light"/>
            </a:endParaRPr>
          </a:p>
        </p:txBody>
      </p:sp>
      <p:sp>
        <p:nvSpPr>
          <p:cNvPr id="295" name="Google Shape;295;p25"/>
          <p:cNvSpPr txBox="1"/>
          <p:nvPr/>
        </p:nvSpPr>
        <p:spPr>
          <a:xfrm>
            <a:off x="2359742" y="4817061"/>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1200" u="none" cap="none" strike="noStrike">
                <a:solidFill>
                  <a:srgbClr val="000000"/>
                </a:solidFill>
                <a:latin typeface="Century Gothic"/>
                <a:ea typeface="Century Gothic"/>
                <a:cs typeface="Century Gothic"/>
                <a:sym typeface="Century Gothic"/>
              </a:rPr>
              <a:t>Internship on ML</a:t>
            </a:r>
            <a:endParaRPr sz="1500"/>
          </a:p>
        </p:txBody>
      </p:sp>
      <p:sp>
        <p:nvSpPr>
          <p:cNvPr id="296" name="Google Shape;296;p25"/>
          <p:cNvSpPr txBox="1"/>
          <p:nvPr/>
        </p:nvSpPr>
        <p:spPr>
          <a:xfrm>
            <a:off x="6102514" y="4820904"/>
            <a:ext cx="4572000" cy="253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lang="en-GB" sz="1200">
                <a:latin typeface="Century Gothic"/>
                <a:ea typeface="Century Gothic"/>
                <a:cs typeface="Century Gothic"/>
                <a:sym typeface="Century Gothic"/>
              </a:rPr>
              <a:t>KIT</a:t>
            </a:r>
            <a:endParaRPr sz="1700"/>
          </a:p>
        </p:txBody>
      </p:sp>
      <p:pic>
        <p:nvPicPr>
          <p:cNvPr id="297" name="Google Shape;297;p25"/>
          <p:cNvPicPr preferRelativeResize="0"/>
          <p:nvPr/>
        </p:nvPicPr>
        <p:blipFill>
          <a:blip r:embed="rId3">
            <a:alphaModFix/>
          </a:blip>
          <a:stretch>
            <a:fillRect/>
          </a:stretch>
        </p:blipFill>
        <p:spPr>
          <a:xfrm>
            <a:off x="3576925" y="390225"/>
            <a:ext cx="5225324" cy="409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305290" y="1460754"/>
            <a:ext cx="3123709" cy="174879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4500"/>
              <a:buFont typeface="Century Gothic"/>
              <a:buNone/>
            </a:pPr>
            <a:r>
              <a:rPr lang="en-GB" sz="4000">
                <a:solidFill>
                  <a:schemeClr val="dk1"/>
                </a:solidFill>
              </a:rPr>
              <a:t>Result Snapshot</a:t>
            </a:r>
            <a:endParaRPr sz="4000">
              <a:solidFill>
                <a:schemeClr val="dk1"/>
              </a:solidFill>
            </a:endParaRPr>
          </a:p>
        </p:txBody>
      </p:sp>
      <p:sp>
        <p:nvSpPr>
          <p:cNvPr id="303" name="Google Shape;303;p26"/>
          <p:cNvSpPr txBox="1"/>
          <p:nvPr/>
        </p:nvSpPr>
        <p:spPr>
          <a:xfrm>
            <a:off x="628650" y="4892761"/>
            <a:ext cx="274320" cy="1851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fld id="{00000000-1234-1234-1234-123412341234}" type="slidenum">
              <a:rPr lang="en-GB" sz="800">
                <a:solidFill>
                  <a:schemeClr val="dk1"/>
                </a:solidFill>
                <a:latin typeface="Open Sans Light"/>
                <a:ea typeface="Open Sans Light"/>
                <a:cs typeface="Open Sans Light"/>
                <a:sym typeface="Open Sans Light"/>
              </a:rPr>
              <a:t>‹#›</a:t>
            </a:fld>
            <a:endParaRPr sz="800">
              <a:solidFill>
                <a:schemeClr val="dk1"/>
              </a:solidFill>
              <a:latin typeface="Open Sans Light"/>
              <a:ea typeface="Open Sans Light"/>
              <a:cs typeface="Open Sans Light"/>
              <a:sym typeface="Open Sans Light"/>
            </a:endParaRPr>
          </a:p>
        </p:txBody>
      </p:sp>
      <p:sp>
        <p:nvSpPr>
          <p:cNvPr id="304" name="Google Shape;304;p26"/>
          <p:cNvSpPr txBox="1"/>
          <p:nvPr/>
        </p:nvSpPr>
        <p:spPr>
          <a:xfrm>
            <a:off x="2232232" y="4893261"/>
            <a:ext cx="4572000" cy="184666"/>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Internship on ML</a:t>
            </a:r>
            <a:endParaRPr sz="1100"/>
          </a:p>
        </p:txBody>
      </p:sp>
      <p:sp>
        <p:nvSpPr>
          <p:cNvPr id="305" name="Google Shape;305;p26"/>
          <p:cNvSpPr txBox="1"/>
          <p:nvPr/>
        </p:nvSpPr>
        <p:spPr>
          <a:xfrm>
            <a:off x="5715000" y="4892761"/>
            <a:ext cx="4572000" cy="184666"/>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entury Gothic"/>
              <a:buNone/>
            </a:pPr>
            <a:r>
              <a:rPr b="0" i="0" lang="en-GB" sz="800" u="none" cap="none" strike="noStrike">
                <a:solidFill>
                  <a:srgbClr val="000000"/>
                </a:solidFill>
                <a:latin typeface="Century Gothic"/>
                <a:ea typeface="Century Gothic"/>
                <a:cs typeface="Century Gothic"/>
                <a:sym typeface="Century Gothic"/>
              </a:rPr>
              <a:t>SDMIT</a:t>
            </a:r>
            <a:endParaRPr sz="1100"/>
          </a:p>
        </p:txBody>
      </p:sp>
      <p:pic>
        <p:nvPicPr>
          <p:cNvPr id="306" name="Google Shape;306;p26"/>
          <p:cNvPicPr preferRelativeResize="0"/>
          <p:nvPr/>
        </p:nvPicPr>
        <p:blipFill>
          <a:blip r:embed="rId3">
            <a:alphaModFix/>
          </a:blip>
          <a:stretch>
            <a:fillRect/>
          </a:stretch>
        </p:blipFill>
        <p:spPr>
          <a:xfrm>
            <a:off x="3183750" y="756000"/>
            <a:ext cx="5445499" cy="3703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7"/>
          <p:cNvSpPr txBox="1"/>
          <p:nvPr>
            <p:ph type="ctrTitle"/>
          </p:nvPr>
        </p:nvSpPr>
        <p:spPr>
          <a:xfrm>
            <a:off x="1086293" y="1289304"/>
            <a:ext cx="3655314" cy="128244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4500"/>
              <a:buFont typeface="Century Gothic"/>
              <a:buNone/>
            </a:pPr>
            <a:r>
              <a:rPr lang="en-GB"/>
              <a:t>Conclusion</a:t>
            </a:r>
            <a:endParaRPr/>
          </a:p>
        </p:txBody>
      </p:sp>
      <p:sp>
        <p:nvSpPr>
          <p:cNvPr id="312" name="Google Shape;312;p27"/>
          <p:cNvSpPr txBox="1"/>
          <p:nvPr>
            <p:ph idx="1" type="subTitle"/>
          </p:nvPr>
        </p:nvSpPr>
        <p:spPr>
          <a:xfrm>
            <a:off x="1145286" y="2051500"/>
            <a:ext cx="2935224" cy="1805203"/>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200"/>
              <a:buNone/>
            </a:pPr>
            <a:r>
              <a:rPr lang="en-GB"/>
              <a:t>This Internship has been an excellent and rewarding experience for me. I can conclude that there have been lot I’ve learnt in this internship, the internship gave a board spectrum of knowledge in the domain of python with machine learning.</a:t>
            </a:r>
            <a:endParaRPr/>
          </a:p>
          <a:p>
            <a:pPr indent="0" lvl="0" marL="0" rtl="0" algn="just">
              <a:lnSpc>
                <a:spcPct val="100000"/>
              </a:lnSpc>
              <a:spcBef>
                <a:spcPts val="800"/>
              </a:spcBef>
              <a:spcAft>
                <a:spcPts val="0"/>
              </a:spcAft>
              <a:buClr>
                <a:schemeClr val="dk1"/>
              </a:buClr>
              <a:buSzPts val="1200"/>
              <a:buNone/>
            </a:pPr>
            <a:r>
              <a:rPr lang="en-GB"/>
              <a:t>The two main thing I have learned after my experience in this internship are the importance of time management and being self motivated</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0"/>
              </a:spcAft>
              <a:buClr>
                <a:schemeClr val="dk1"/>
              </a:buClr>
              <a:buSzPts val="1200"/>
              <a:buNone/>
            </a:pPr>
            <a:r>
              <a:t/>
            </a:r>
            <a:endParaRPr/>
          </a:p>
          <a:p>
            <a:pPr indent="0" lvl="0" marL="0" rtl="0" algn="l">
              <a:lnSpc>
                <a:spcPct val="100000"/>
              </a:lnSpc>
              <a:spcBef>
                <a:spcPts val="800"/>
              </a:spcBef>
              <a:spcAft>
                <a:spcPts val="1200"/>
              </a:spcAft>
              <a:buClr>
                <a:schemeClr val="dk1"/>
              </a:buClr>
              <a:buSzPts val="1200"/>
              <a:buNone/>
            </a:pPr>
            <a:r>
              <a:t/>
            </a:r>
            <a:endParaRPr/>
          </a:p>
        </p:txBody>
      </p:sp>
      <p:pic>
        <p:nvPicPr>
          <p:cNvPr descr="A picture containing text, clipart&#10;&#10;Description automatically generated" id="313" name="Google Shape;313;p27"/>
          <p:cNvPicPr preferRelativeResize="0"/>
          <p:nvPr/>
        </p:nvPicPr>
        <p:blipFill rotWithShape="1">
          <a:blip r:embed="rId3">
            <a:alphaModFix/>
          </a:blip>
          <a:srcRect b="0" l="0" r="0" t="0"/>
          <a:stretch/>
        </p:blipFill>
        <p:spPr>
          <a:xfrm>
            <a:off x="4572000" y="2146603"/>
            <a:ext cx="2198062" cy="144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