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notesMasterIdLst>
    <p:notesMasterId r:id="rId12"/>
  </p:notesMasterIdLst>
  <p:sldIdLst>
    <p:sldId id="256" r:id="rId5"/>
    <p:sldId id="257" r:id="rId6"/>
    <p:sldId id="260" r:id="rId7"/>
    <p:sldId id="258" r:id="rId8"/>
    <p:sldId id="259" r:id="rId9"/>
    <p:sldId id="261" r:id="rId10"/>
    <p:sldId id="262"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3400" autoAdjust="0"/>
  </p:normalViewPr>
  <p:slideViewPr>
    <p:cSldViewPr snapToGrid="0">
      <p:cViewPr varScale="1">
        <p:scale>
          <a:sx n="69" d="100"/>
          <a:sy n="69" d="100"/>
        </p:scale>
        <p:origin x="1234" y="2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ata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svg"/><Relationship Id="rId2" Type="http://schemas.openxmlformats.org/officeDocument/2006/relationships/image" Target="../media/image3.svg"/><Relationship Id="rId16" Type="http://schemas.openxmlformats.org/officeDocument/2006/relationships/image" Target="../media/image17.svg"/><Relationship Id="rId1" Type="http://schemas.openxmlformats.org/officeDocument/2006/relationships/image" Target="../media/image2.png"/><Relationship Id="rId6" Type="http://schemas.openxmlformats.org/officeDocument/2006/relationships/image" Target="../media/image7.svg"/><Relationship Id="rId11" Type="http://schemas.openxmlformats.org/officeDocument/2006/relationships/image" Target="../media/image12.png"/><Relationship Id="rId5" Type="http://schemas.openxmlformats.org/officeDocument/2006/relationships/image" Target="../media/image6.png"/><Relationship Id="rId15" Type="http://schemas.openxmlformats.org/officeDocument/2006/relationships/image" Target="../media/image1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 Id="rId14" Type="http://schemas.openxmlformats.org/officeDocument/2006/relationships/image" Target="../media/image15.svg"/></Relationships>
</file>

<file path=ppt/diagrams/_rels/drawing4.xml.rels><?xml version="1.0" encoding="UTF-8" standalone="yes"?>
<Relationships xmlns="http://schemas.openxmlformats.org/package/2006/relationships"><Relationship Id="rId8" Type="http://schemas.openxmlformats.org/officeDocument/2006/relationships/image" Target="../media/image28.sv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svg"/><Relationship Id="rId2" Type="http://schemas.openxmlformats.org/officeDocument/2006/relationships/image" Target="../media/image22.svg"/><Relationship Id="rId1" Type="http://schemas.openxmlformats.org/officeDocument/2006/relationships/image" Target="../media/image21.png"/><Relationship Id="rId6" Type="http://schemas.openxmlformats.org/officeDocument/2006/relationships/image" Target="../media/image26.sv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bg_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a:alpha val="0"/>
      </a:schemeClr>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A038017-0E88-4A9E-997A-36F3DD987B33}" type="doc">
      <dgm:prSet loTypeId="urn:microsoft.com/office/officeart/2008/layout/LinedList" loCatId="list" qsTypeId="urn:microsoft.com/office/officeart/2005/8/quickstyle/simple2" qsCatId="simple" csTypeId="urn:microsoft.com/office/officeart/2005/8/colors/colorful5" csCatId="colorful" phldr="1"/>
      <dgm:spPr/>
      <dgm:t>
        <a:bodyPr/>
        <a:lstStyle/>
        <a:p>
          <a:endParaRPr lang="en-US"/>
        </a:p>
      </dgm:t>
    </dgm:pt>
    <dgm:pt modelId="{A175C57E-CFDB-43FE-B965-960C81DCFBAA}">
      <dgm:prSet/>
      <dgm:spPr/>
      <dgm:t>
        <a:bodyPr/>
        <a:lstStyle/>
        <a:p>
          <a:pPr>
            <a:defRPr cap="all"/>
          </a:pPr>
          <a:r>
            <a:rPr lang="en-US"/>
            <a:t>How to improve spoken English </a:t>
          </a:r>
        </a:p>
      </dgm:t>
    </dgm:pt>
    <dgm:pt modelId="{A4E22D29-D36F-4747-9129-5491F29132DB}" type="parTrans" cxnId="{72A3028A-E959-4759-8AE8-71FD46B6598C}">
      <dgm:prSet/>
      <dgm:spPr/>
      <dgm:t>
        <a:bodyPr/>
        <a:lstStyle/>
        <a:p>
          <a:endParaRPr lang="en-US"/>
        </a:p>
      </dgm:t>
    </dgm:pt>
    <dgm:pt modelId="{2F31AB24-0E71-4678-BE19-D02AB2EDC082}" type="sibTrans" cxnId="{72A3028A-E959-4759-8AE8-71FD46B6598C}">
      <dgm:prSet/>
      <dgm:spPr/>
      <dgm:t>
        <a:bodyPr/>
        <a:lstStyle/>
        <a:p>
          <a:endParaRPr lang="en-US"/>
        </a:p>
      </dgm:t>
    </dgm:pt>
    <dgm:pt modelId="{D4962C23-2560-4074-A481-B74619B27BE9}">
      <dgm:prSet/>
      <dgm:spPr/>
      <dgm:t>
        <a:bodyPr/>
        <a:lstStyle/>
        <a:p>
          <a:pPr>
            <a:defRPr cap="all"/>
          </a:pPr>
          <a:r>
            <a:rPr lang="en-US"/>
            <a:t>Confidence building</a:t>
          </a:r>
        </a:p>
      </dgm:t>
    </dgm:pt>
    <dgm:pt modelId="{C9F86006-07EC-4EBA-AA18-2817E74DDC2F}" type="parTrans" cxnId="{899BF3D6-A4CC-4240-92BA-01FFDAB4099C}">
      <dgm:prSet/>
      <dgm:spPr/>
      <dgm:t>
        <a:bodyPr/>
        <a:lstStyle/>
        <a:p>
          <a:endParaRPr lang="en-US"/>
        </a:p>
      </dgm:t>
    </dgm:pt>
    <dgm:pt modelId="{A85A0840-4AAA-45D3-A3AD-C7AFB5AC83F7}" type="sibTrans" cxnId="{899BF3D6-A4CC-4240-92BA-01FFDAB4099C}">
      <dgm:prSet/>
      <dgm:spPr/>
      <dgm:t>
        <a:bodyPr/>
        <a:lstStyle/>
        <a:p>
          <a:endParaRPr lang="en-US"/>
        </a:p>
      </dgm:t>
    </dgm:pt>
    <dgm:pt modelId="{93BAE1B9-BC2F-4AAD-94A1-6EE9DEFA05FD}">
      <dgm:prSet/>
      <dgm:spPr/>
      <dgm:t>
        <a:bodyPr/>
        <a:lstStyle/>
        <a:p>
          <a:pPr>
            <a:defRPr cap="all"/>
          </a:pPr>
          <a:r>
            <a:rPr lang="en-US"/>
            <a:t>Public speaking </a:t>
          </a:r>
        </a:p>
      </dgm:t>
    </dgm:pt>
    <dgm:pt modelId="{DC21C52D-5AC4-414C-98BB-7D2B48EF072A}" type="parTrans" cxnId="{34C6D591-25FD-462C-B3C7-2C240EC408A5}">
      <dgm:prSet/>
      <dgm:spPr/>
      <dgm:t>
        <a:bodyPr/>
        <a:lstStyle/>
        <a:p>
          <a:endParaRPr lang="en-US"/>
        </a:p>
      </dgm:t>
    </dgm:pt>
    <dgm:pt modelId="{AD23AC77-1FCD-48D8-A333-F2A6D15BE4A1}" type="sibTrans" cxnId="{34C6D591-25FD-462C-B3C7-2C240EC408A5}">
      <dgm:prSet/>
      <dgm:spPr/>
      <dgm:t>
        <a:bodyPr/>
        <a:lstStyle/>
        <a:p>
          <a:endParaRPr lang="en-US"/>
        </a:p>
      </dgm:t>
    </dgm:pt>
    <dgm:pt modelId="{09956A13-B150-4D0E-A753-928DA4F1E060}">
      <dgm:prSet/>
      <dgm:spPr/>
      <dgm:t>
        <a:bodyPr/>
        <a:lstStyle/>
        <a:p>
          <a:pPr>
            <a:defRPr cap="all"/>
          </a:pPr>
          <a:r>
            <a:rPr lang="en-US"/>
            <a:t>Self Introduction</a:t>
          </a:r>
        </a:p>
      </dgm:t>
    </dgm:pt>
    <dgm:pt modelId="{550FA5BE-F528-4BD6-93AE-AB1B55D9E05A}" type="parTrans" cxnId="{18393936-3004-4F27-89B1-08EF11E4F906}">
      <dgm:prSet/>
      <dgm:spPr/>
      <dgm:t>
        <a:bodyPr/>
        <a:lstStyle/>
        <a:p>
          <a:endParaRPr lang="en-US"/>
        </a:p>
      </dgm:t>
    </dgm:pt>
    <dgm:pt modelId="{6A20C5FC-AF30-4648-A97F-005F6DE71DDB}" type="sibTrans" cxnId="{18393936-3004-4F27-89B1-08EF11E4F906}">
      <dgm:prSet/>
      <dgm:spPr/>
      <dgm:t>
        <a:bodyPr/>
        <a:lstStyle/>
        <a:p>
          <a:endParaRPr lang="en-US"/>
        </a:p>
      </dgm:t>
    </dgm:pt>
    <dgm:pt modelId="{51663332-7C71-40D5-ACBD-F0EDF4B4E5EA}" type="pres">
      <dgm:prSet presAssocID="{3A038017-0E88-4A9E-997A-36F3DD987B33}" presName="vert0" presStyleCnt="0">
        <dgm:presLayoutVars>
          <dgm:dir/>
          <dgm:animOne val="branch"/>
          <dgm:animLvl val="lvl"/>
        </dgm:presLayoutVars>
      </dgm:prSet>
      <dgm:spPr/>
    </dgm:pt>
    <dgm:pt modelId="{175F6213-35C9-4DC8-A89C-E57ED783DE2B}" type="pres">
      <dgm:prSet presAssocID="{A175C57E-CFDB-43FE-B965-960C81DCFBAA}" presName="thickLine" presStyleLbl="alignNode1" presStyleIdx="0" presStyleCnt="4"/>
      <dgm:spPr/>
    </dgm:pt>
    <dgm:pt modelId="{50AD10EB-31E9-4E1F-B871-8AAE3123FA4D}" type="pres">
      <dgm:prSet presAssocID="{A175C57E-CFDB-43FE-B965-960C81DCFBAA}" presName="horz1" presStyleCnt="0"/>
      <dgm:spPr/>
    </dgm:pt>
    <dgm:pt modelId="{F482129E-CBFE-4DF4-A1B2-722E20C58BF5}" type="pres">
      <dgm:prSet presAssocID="{A175C57E-CFDB-43FE-B965-960C81DCFBAA}" presName="tx1" presStyleLbl="revTx" presStyleIdx="0" presStyleCnt="4"/>
      <dgm:spPr/>
    </dgm:pt>
    <dgm:pt modelId="{19CEA335-C6F7-414E-AA30-5854BA24882C}" type="pres">
      <dgm:prSet presAssocID="{A175C57E-CFDB-43FE-B965-960C81DCFBAA}" presName="vert1" presStyleCnt="0"/>
      <dgm:spPr/>
    </dgm:pt>
    <dgm:pt modelId="{A89BCB33-D532-485E-A53F-F2C4974919ED}" type="pres">
      <dgm:prSet presAssocID="{D4962C23-2560-4074-A481-B74619B27BE9}" presName="thickLine" presStyleLbl="alignNode1" presStyleIdx="1" presStyleCnt="4"/>
      <dgm:spPr/>
    </dgm:pt>
    <dgm:pt modelId="{DE679EE0-C72F-45E2-94AE-554FA8398A78}" type="pres">
      <dgm:prSet presAssocID="{D4962C23-2560-4074-A481-B74619B27BE9}" presName="horz1" presStyleCnt="0"/>
      <dgm:spPr/>
    </dgm:pt>
    <dgm:pt modelId="{64B265FB-6815-417E-BD2E-D035C7D54337}" type="pres">
      <dgm:prSet presAssocID="{D4962C23-2560-4074-A481-B74619B27BE9}" presName="tx1" presStyleLbl="revTx" presStyleIdx="1" presStyleCnt="4"/>
      <dgm:spPr/>
    </dgm:pt>
    <dgm:pt modelId="{98FA4D96-1F8E-484C-8387-068B6F7A8F02}" type="pres">
      <dgm:prSet presAssocID="{D4962C23-2560-4074-A481-B74619B27BE9}" presName="vert1" presStyleCnt="0"/>
      <dgm:spPr/>
    </dgm:pt>
    <dgm:pt modelId="{58BA866E-B412-48DC-9BD5-D8983EDA5803}" type="pres">
      <dgm:prSet presAssocID="{93BAE1B9-BC2F-4AAD-94A1-6EE9DEFA05FD}" presName="thickLine" presStyleLbl="alignNode1" presStyleIdx="2" presStyleCnt="4"/>
      <dgm:spPr/>
    </dgm:pt>
    <dgm:pt modelId="{340BD4E7-241B-4FC1-BA4C-3060BEDAD9D2}" type="pres">
      <dgm:prSet presAssocID="{93BAE1B9-BC2F-4AAD-94A1-6EE9DEFA05FD}" presName="horz1" presStyleCnt="0"/>
      <dgm:spPr/>
    </dgm:pt>
    <dgm:pt modelId="{0E475D51-CDAC-446F-BCED-FA30FC67B49D}" type="pres">
      <dgm:prSet presAssocID="{93BAE1B9-BC2F-4AAD-94A1-6EE9DEFA05FD}" presName="tx1" presStyleLbl="revTx" presStyleIdx="2" presStyleCnt="4"/>
      <dgm:spPr/>
    </dgm:pt>
    <dgm:pt modelId="{646A4287-18A4-4883-B0B9-1036C5A5FCF3}" type="pres">
      <dgm:prSet presAssocID="{93BAE1B9-BC2F-4AAD-94A1-6EE9DEFA05FD}" presName="vert1" presStyleCnt="0"/>
      <dgm:spPr/>
    </dgm:pt>
    <dgm:pt modelId="{80649D0F-9EF5-4D70-89EE-ADB97D8C5896}" type="pres">
      <dgm:prSet presAssocID="{09956A13-B150-4D0E-A753-928DA4F1E060}" presName="thickLine" presStyleLbl="alignNode1" presStyleIdx="3" presStyleCnt="4"/>
      <dgm:spPr/>
    </dgm:pt>
    <dgm:pt modelId="{F6D58673-17BA-4D16-BDB9-95B6C83F1558}" type="pres">
      <dgm:prSet presAssocID="{09956A13-B150-4D0E-A753-928DA4F1E060}" presName="horz1" presStyleCnt="0"/>
      <dgm:spPr/>
    </dgm:pt>
    <dgm:pt modelId="{893393E6-A402-45DD-ADE6-5EC1AF789034}" type="pres">
      <dgm:prSet presAssocID="{09956A13-B150-4D0E-A753-928DA4F1E060}" presName="tx1" presStyleLbl="revTx" presStyleIdx="3" presStyleCnt="4"/>
      <dgm:spPr/>
    </dgm:pt>
    <dgm:pt modelId="{C0D75CA1-7A3B-4790-BA18-0CCE31F8714E}" type="pres">
      <dgm:prSet presAssocID="{09956A13-B150-4D0E-A753-928DA4F1E060}" presName="vert1" presStyleCnt="0"/>
      <dgm:spPr/>
    </dgm:pt>
  </dgm:ptLst>
  <dgm:cxnLst>
    <dgm:cxn modelId="{18393936-3004-4F27-89B1-08EF11E4F906}" srcId="{3A038017-0E88-4A9E-997A-36F3DD987B33}" destId="{09956A13-B150-4D0E-A753-928DA4F1E060}" srcOrd="3" destOrd="0" parTransId="{550FA5BE-F528-4BD6-93AE-AB1B55D9E05A}" sibTransId="{6A20C5FC-AF30-4648-A97F-005F6DE71DDB}"/>
    <dgm:cxn modelId="{34DEB261-5F5E-4B1D-BF8D-2CB227DC112A}" type="presOf" srcId="{A175C57E-CFDB-43FE-B965-960C81DCFBAA}" destId="{F482129E-CBFE-4DF4-A1B2-722E20C58BF5}" srcOrd="0" destOrd="0" presId="urn:microsoft.com/office/officeart/2008/layout/LinedList"/>
    <dgm:cxn modelId="{FB1B9742-D3D3-4DE5-A1A2-09F2A24CB1EC}" type="presOf" srcId="{3A038017-0E88-4A9E-997A-36F3DD987B33}" destId="{51663332-7C71-40D5-ACBD-F0EDF4B4E5EA}" srcOrd="0" destOrd="0" presId="urn:microsoft.com/office/officeart/2008/layout/LinedList"/>
    <dgm:cxn modelId="{72A3028A-E959-4759-8AE8-71FD46B6598C}" srcId="{3A038017-0E88-4A9E-997A-36F3DD987B33}" destId="{A175C57E-CFDB-43FE-B965-960C81DCFBAA}" srcOrd="0" destOrd="0" parTransId="{A4E22D29-D36F-4747-9129-5491F29132DB}" sibTransId="{2F31AB24-0E71-4678-BE19-D02AB2EDC082}"/>
    <dgm:cxn modelId="{34C6D591-25FD-462C-B3C7-2C240EC408A5}" srcId="{3A038017-0E88-4A9E-997A-36F3DD987B33}" destId="{93BAE1B9-BC2F-4AAD-94A1-6EE9DEFA05FD}" srcOrd="2" destOrd="0" parTransId="{DC21C52D-5AC4-414C-98BB-7D2B48EF072A}" sibTransId="{AD23AC77-1FCD-48D8-A333-F2A6D15BE4A1}"/>
    <dgm:cxn modelId="{CA796B9A-3B97-4083-B494-BD0679A4C26D}" type="presOf" srcId="{D4962C23-2560-4074-A481-B74619B27BE9}" destId="{64B265FB-6815-417E-BD2E-D035C7D54337}" srcOrd="0" destOrd="0" presId="urn:microsoft.com/office/officeart/2008/layout/LinedList"/>
    <dgm:cxn modelId="{294BDEC8-1970-4CD7-877B-BEA031ED1D99}" type="presOf" srcId="{09956A13-B150-4D0E-A753-928DA4F1E060}" destId="{893393E6-A402-45DD-ADE6-5EC1AF789034}" srcOrd="0" destOrd="0" presId="urn:microsoft.com/office/officeart/2008/layout/LinedList"/>
    <dgm:cxn modelId="{899BF3D6-A4CC-4240-92BA-01FFDAB4099C}" srcId="{3A038017-0E88-4A9E-997A-36F3DD987B33}" destId="{D4962C23-2560-4074-A481-B74619B27BE9}" srcOrd="1" destOrd="0" parTransId="{C9F86006-07EC-4EBA-AA18-2817E74DDC2F}" sibTransId="{A85A0840-4AAA-45D3-A3AD-C7AFB5AC83F7}"/>
    <dgm:cxn modelId="{ECEAD7F8-4C99-47EC-90DC-9E2651EA35B0}" type="presOf" srcId="{93BAE1B9-BC2F-4AAD-94A1-6EE9DEFA05FD}" destId="{0E475D51-CDAC-446F-BCED-FA30FC67B49D}" srcOrd="0" destOrd="0" presId="urn:microsoft.com/office/officeart/2008/layout/LinedList"/>
    <dgm:cxn modelId="{C8391594-1920-4E30-8653-CEA6E3F4FFBB}" type="presParOf" srcId="{51663332-7C71-40D5-ACBD-F0EDF4B4E5EA}" destId="{175F6213-35C9-4DC8-A89C-E57ED783DE2B}" srcOrd="0" destOrd="0" presId="urn:microsoft.com/office/officeart/2008/layout/LinedList"/>
    <dgm:cxn modelId="{D24A1425-E533-4958-93B3-DBF91CBF0EF8}" type="presParOf" srcId="{51663332-7C71-40D5-ACBD-F0EDF4B4E5EA}" destId="{50AD10EB-31E9-4E1F-B871-8AAE3123FA4D}" srcOrd="1" destOrd="0" presId="urn:microsoft.com/office/officeart/2008/layout/LinedList"/>
    <dgm:cxn modelId="{3F2BD19A-01D8-40E5-A5B0-11B3B6716214}" type="presParOf" srcId="{50AD10EB-31E9-4E1F-B871-8AAE3123FA4D}" destId="{F482129E-CBFE-4DF4-A1B2-722E20C58BF5}" srcOrd="0" destOrd="0" presId="urn:microsoft.com/office/officeart/2008/layout/LinedList"/>
    <dgm:cxn modelId="{6A35536B-2D26-45EB-BDB4-D7EF5E23C57A}" type="presParOf" srcId="{50AD10EB-31E9-4E1F-B871-8AAE3123FA4D}" destId="{19CEA335-C6F7-414E-AA30-5854BA24882C}" srcOrd="1" destOrd="0" presId="urn:microsoft.com/office/officeart/2008/layout/LinedList"/>
    <dgm:cxn modelId="{0C25B927-2DD3-4490-AF95-0822E0B9FFDD}" type="presParOf" srcId="{51663332-7C71-40D5-ACBD-F0EDF4B4E5EA}" destId="{A89BCB33-D532-485E-A53F-F2C4974919ED}" srcOrd="2" destOrd="0" presId="urn:microsoft.com/office/officeart/2008/layout/LinedList"/>
    <dgm:cxn modelId="{416F9D90-2463-4AA7-B4AC-5EB5C6FF6B98}" type="presParOf" srcId="{51663332-7C71-40D5-ACBD-F0EDF4B4E5EA}" destId="{DE679EE0-C72F-45E2-94AE-554FA8398A78}" srcOrd="3" destOrd="0" presId="urn:microsoft.com/office/officeart/2008/layout/LinedList"/>
    <dgm:cxn modelId="{B818E523-E83C-45EC-8ECE-9C0D4EB8703B}" type="presParOf" srcId="{DE679EE0-C72F-45E2-94AE-554FA8398A78}" destId="{64B265FB-6815-417E-BD2E-D035C7D54337}" srcOrd="0" destOrd="0" presId="urn:microsoft.com/office/officeart/2008/layout/LinedList"/>
    <dgm:cxn modelId="{6CB91BC2-60DF-4019-9B74-74C84206DEA3}" type="presParOf" srcId="{DE679EE0-C72F-45E2-94AE-554FA8398A78}" destId="{98FA4D96-1F8E-484C-8387-068B6F7A8F02}" srcOrd="1" destOrd="0" presId="urn:microsoft.com/office/officeart/2008/layout/LinedList"/>
    <dgm:cxn modelId="{8A89AC8C-1AF7-4172-A8A0-44F54947E7FE}" type="presParOf" srcId="{51663332-7C71-40D5-ACBD-F0EDF4B4E5EA}" destId="{58BA866E-B412-48DC-9BD5-D8983EDA5803}" srcOrd="4" destOrd="0" presId="urn:microsoft.com/office/officeart/2008/layout/LinedList"/>
    <dgm:cxn modelId="{C1C8036C-5869-4E92-9D7A-5F129CC736C3}" type="presParOf" srcId="{51663332-7C71-40D5-ACBD-F0EDF4B4E5EA}" destId="{340BD4E7-241B-4FC1-BA4C-3060BEDAD9D2}" srcOrd="5" destOrd="0" presId="urn:microsoft.com/office/officeart/2008/layout/LinedList"/>
    <dgm:cxn modelId="{5A34E595-4679-43BB-A59E-360EF1110C03}" type="presParOf" srcId="{340BD4E7-241B-4FC1-BA4C-3060BEDAD9D2}" destId="{0E475D51-CDAC-446F-BCED-FA30FC67B49D}" srcOrd="0" destOrd="0" presId="urn:microsoft.com/office/officeart/2008/layout/LinedList"/>
    <dgm:cxn modelId="{7F10227B-22C6-4AF1-96A0-288FB280B60E}" type="presParOf" srcId="{340BD4E7-241B-4FC1-BA4C-3060BEDAD9D2}" destId="{646A4287-18A4-4883-B0B9-1036C5A5FCF3}" srcOrd="1" destOrd="0" presId="urn:microsoft.com/office/officeart/2008/layout/LinedList"/>
    <dgm:cxn modelId="{8CD73609-6425-4B1A-B2C2-20355A3D7832}" type="presParOf" srcId="{51663332-7C71-40D5-ACBD-F0EDF4B4E5EA}" destId="{80649D0F-9EF5-4D70-89EE-ADB97D8C5896}" srcOrd="6" destOrd="0" presId="urn:microsoft.com/office/officeart/2008/layout/LinedList"/>
    <dgm:cxn modelId="{18378049-EFF4-4322-A1D4-15BCB8A23C7F}" type="presParOf" srcId="{51663332-7C71-40D5-ACBD-F0EDF4B4E5EA}" destId="{F6D58673-17BA-4D16-BDB9-95B6C83F1558}" srcOrd="7" destOrd="0" presId="urn:microsoft.com/office/officeart/2008/layout/LinedList"/>
    <dgm:cxn modelId="{17D340BB-BF42-4EBB-B4A4-C853CF5FCECA}" type="presParOf" srcId="{F6D58673-17BA-4D16-BDB9-95B6C83F1558}" destId="{893393E6-A402-45DD-ADE6-5EC1AF789034}" srcOrd="0" destOrd="0" presId="urn:microsoft.com/office/officeart/2008/layout/LinedList"/>
    <dgm:cxn modelId="{41AB7080-FAEA-426C-B7D1-54C593BB612D}" type="presParOf" srcId="{F6D58673-17BA-4D16-BDB9-95B6C83F1558}" destId="{C0D75CA1-7A3B-4790-BA18-0CCE31F8714E}" srcOrd="1" destOrd="0" presId="urn:microsoft.com/office/officeart/2008/layout/Lin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D6A4889-D40B-4BF2-BB07-4860BF9CCA5F}"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D41ADE8-17AD-407A-8098-00D84C6A6ED0}">
      <dgm:prSet custT="1"/>
      <dgm:spPr/>
      <dgm:t>
        <a:bodyPr/>
        <a:lstStyle/>
        <a:p>
          <a:r>
            <a:rPr lang="en-US" sz="2400"/>
            <a:t>Self Confidence – Having faith in yourself</a:t>
          </a:r>
        </a:p>
      </dgm:t>
    </dgm:pt>
    <dgm:pt modelId="{EFE37F02-9F6C-4E24-AAB9-BDB9D1985F5A}" type="parTrans" cxnId="{519335AC-E2F2-4F1C-977E-444B434BECC2}">
      <dgm:prSet/>
      <dgm:spPr/>
      <dgm:t>
        <a:bodyPr/>
        <a:lstStyle/>
        <a:p>
          <a:endParaRPr lang="en-US" sz="2800"/>
        </a:p>
      </dgm:t>
    </dgm:pt>
    <dgm:pt modelId="{7C1BA4B2-5CB7-4ADD-9860-92B790708D86}" type="sibTrans" cxnId="{519335AC-E2F2-4F1C-977E-444B434BECC2}">
      <dgm:prSet/>
      <dgm:spPr/>
      <dgm:t>
        <a:bodyPr/>
        <a:lstStyle/>
        <a:p>
          <a:endParaRPr lang="en-US" sz="2800"/>
        </a:p>
      </dgm:t>
    </dgm:pt>
    <dgm:pt modelId="{6C57C9B2-54DD-46B1-82A0-C4B3669E8A04}">
      <dgm:prSet custT="1"/>
      <dgm:spPr/>
      <dgm:t>
        <a:bodyPr/>
        <a:lstStyle/>
        <a:p>
          <a:r>
            <a:rPr lang="en-US" sz="2400"/>
            <a:t>Planning &amp; Preparation </a:t>
          </a:r>
        </a:p>
      </dgm:t>
    </dgm:pt>
    <dgm:pt modelId="{352F9F10-9DD6-4834-A6C0-8926B59CD528}" type="parTrans" cxnId="{9491FFA2-66F6-474D-9F69-9B5B215BE543}">
      <dgm:prSet/>
      <dgm:spPr/>
      <dgm:t>
        <a:bodyPr/>
        <a:lstStyle/>
        <a:p>
          <a:endParaRPr lang="en-US" sz="2800"/>
        </a:p>
      </dgm:t>
    </dgm:pt>
    <dgm:pt modelId="{43238ED3-02A4-4F03-A805-7EB386F4F279}" type="sibTrans" cxnId="{9491FFA2-66F6-474D-9F69-9B5B215BE543}">
      <dgm:prSet/>
      <dgm:spPr/>
      <dgm:t>
        <a:bodyPr/>
        <a:lstStyle/>
        <a:p>
          <a:endParaRPr lang="en-US" sz="2800"/>
        </a:p>
      </dgm:t>
    </dgm:pt>
    <dgm:pt modelId="{4CC15108-301B-4362-AA40-12F7390E5ACD}">
      <dgm:prSet custT="1"/>
      <dgm:spPr/>
      <dgm:t>
        <a:bodyPr/>
        <a:lstStyle/>
        <a:p>
          <a:r>
            <a:rPr lang="en-US" sz="2400"/>
            <a:t>Smile &amp; look people in the eye</a:t>
          </a:r>
        </a:p>
      </dgm:t>
    </dgm:pt>
    <dgm:pt modelId="{9F51069A-3EB2-458C-B33C-58915BAE924A}" type="parTrans" cxnId="{7729A42E-8A00-4B98-BB0E-8A1F6924BD33}">
      <dgm:prSet/>
      <dgm:spPr/>
      <dgm:t>
        <a:bodyPr/>
        <a:lstStyle/>
        <a:p>
          <a:endParaRPr lang="en-US" sz="2800"/>
        </a:p>
      </dgm:t>
    </dgm:pt>
    <dgm:pt modelId="{8981E35C-4829-4023-AB8B-87628C37ED61}" type="sibTrans" cxnId="{7729A42E-8A00-4B98-BB0E-8A1F6924BD33}">
      <dgm:prSet/>
      <dgm:spPr/>
      <dgm:t>
        <a:bodyPr/>
        <a:lstStyle/>
        <a:p>
          <a:endParaRPr lang="en-US" sz="2800"/>
        </a:p>
      </dgm:t>
    </dgm:pt>
    <dgm:pt modelId="{64152D7C-0B9E-4EB4-941B-651D5B672E62}">
      <dgm:prSet custT="1"/>
      <dgm:spPr/>
      <dgm:t>
        <a:bodyPr/>
        <a:lstStyle/>
        <a:p>
          <a:r>
            <a:rPr lang="en-US" sz="2400"/>
            <a:t>Learning &amp; Knowledge</a:t>
          </a:r>
        </a:p>
      </dgm:t>
    </dgm:pt>
    <dgm:pt modelId="{B8C88B25-EF84-4854-AD6C-DCE5DFEB4788}" type="parTrans" cxnId="{5FBC5A8E-9FF8-4349-9126-6B6B7B80E447}">
      <dgm:prSet/>
      <dgm:spPr/>
      <dgm:t>
        <a:bodyPr/>
        <a:lstStyle/>
        <a:p>
          <a:endParaRPr lang="en-US" sz="2800"/>
        </a:p>
      </dgm:t>
    </dgm:pt>
    <dgm:pt modelId="{BFEDC022-9D6A-405F-AD75-9B62F28753C9}" type="sibTrans" cxnId="{5FBC5A8E-9FF8-4349-9126-6B6B7B80E447}">
      <dgm:prSet/>
      <dgm:spPr/>
      <dgm:t>
        <a:bodyPr/>
        <a:lstStyle/>
        <a:p>
          <a:endParaRPr lang="en-US" sz="2800"/>
        </a:p>
      </dgm:t>
    </dgm:pt>
    <dgm:pt modelId="{163B80A1-216D-489F-A0E9-988FBC7DE024}">
      <dgm:prSet custT="1"/>
      <dgm:spPr/>
      <dgm:t>
        <a:bodyPr/>
        <a:lstStyle/>
        <a:p>
          <a:r>
            <a:rPr lang="en-US" sz="2400"/>
            <a:t>Positive thought</a:t>
          </a:r>
        </a:p>
      </dgm:t>
    </dgm:pt>
    <dgm:pt modelId="{1CC4DA8D-F570-4C4E-8BBE-7E82F86A35C3}" type="parTrans" cxnId="{0539F16F-C628-4306-80EC-B351E247EC60}">
      <dgm:prSet/>
      <dgm:spPr/>
      <dgm:t>
        <a:bodyPr/>
        <a:lstStyle/>
        <a:p>
          <a:endParaRPr lang="en-US" sz="2800"/>
        </a:p>
      </dgm:t>
    </dgm:pt>
    <dgm:pt modelId="{84C254EB-D15F-4271-9196-0F40728FA793}" type="sibTrans" cxnId="{0539F16F-C628-4306-80EC-B351E247EC60}">
      <dgm:prSet/>
      <dgm:spPr/>
      <dgm:t>
        <a:bodyPr/>
        <a:lstStyle/>
        <a:p>
          <a:endParaRPr lang="en-US" sz="2800"/>
        </a:p>
      </dgm:t>
    </dgm:pt>
    <dgm:pt modelId="{396832BA-3109-48FF-87EA-8491962503B3}">
      <dgm:prSet custT="1"/>
      <dgm:spPr/>
      <dgm:t>
        <a:bodyPr/>
        <a:lstStyle/>
        <a:p>
          <a:r>
            <a:rPr lang="en-US" sz="2400"/>
            <a:t>Practice appreciation</a:t>
          </a:r>
        </a:p>
      </dgm:t>
    </dgm:pt>
    <dgm:pt modelId="{FA017677-C99C-40B3-B2ED-67E8DD19C144}" type="parTrans" cxnId="{6FCEFC13-ADF9-4CB0-95B3-394297129600}">
      <dgm:prSet/>
      <dgm:spPr/>
      <dgm:t>
        <a:bodyPr/>
        <a:lstStyle/>
        <a:p>
          <a:endParaRPr lang="en-US" sz="2800"/>
        </a:p>
      </dgm:t>
    </dgm:pt>
    <dgm:pt modelId="{B915BAA3-4261-40A0-A390-75491C5214F0}" type="sibTrans" cxnId="{6FCEFC13-ADF9-4CB0-95B3-394297129600}">
      <dgm:prSet/>
      <dgm:spPr/>
      <dgm:t>
        <a:bodyPr/>
        <a:lstStyle/>
        <a:p>
          <a:endParaRPr lang="en-US" sz="2800"/>
        </a:p>
      </dgm:t>
    </dgm:pt>
    <dgm:pt modelId="{E19356DE-7A2E-4F49-A7A2-AC568352974E}">
      <dgm:prSet custT="1"/>
      <dgm:spPr/>
      <dgm:t>
        <a:bodyPr/>
        <a:lstStyle/>
        <a:p>
          <a:r>
            <a:rPr lang="en-US" sz="2400"/>
            <a:t>Accept your imperfections</a:t>
          </a:r>
        </a:p>
      </dgm:t>
    </dgm:pt>
    <dgm:pt modelId="{011DCCB3-8B55-457A-986D-E3FE443689AD}" type="parTrans" cxnId="{9A680137-E019-4DBB-9DDF-BD7EF5933C90}">
      <dgm:prSet/>
      <dgm:spPr/>
      <dgm:t>
        <a:bodyPr/>
        <a:lstStyle/>
        <a:p>
          <a:endParaRPr lang="en-US" sz="2800"/>
        </a:p>
      </dgm:t>
    </dgm:pt>
    <dgm:pt modelId="{7B6DAA52-C703-4586-BA70-40F3E37B420B}" type="sibTrans" cxnId="{9A680137-E019-4DBB-9DDF-BD7EF5933C90}">
      <dgm:prSet/>
      <dgm:spPr/>
      <dgm:t>
        <a:bodyPr/>
        <a:lstStyle/>
        <a:p>
          <a:endParaRPr lang="en-US" sz="2800"/>
        </a:p>
      </dgm:t>
    </dgm:pt>
    <dgm:pt modelId="{48616613-A4BF-40DC-8A92-BB1ED01720B8}">
      <dgm:prSet custT="1"/>
      <dgm:spPr/>
      <dgm:t>
        <a:bodyPr/>
        <a:lstStyle/>
        <a:p>
          <a:r>
            <a:rPr lang="en-US" sz="2400"/>
            <a:t>Set goals &amp; achieve them </a:t>
          </a:r>
        </a:p>
      </dgm:t>
    </dgm:pt>
    <dgm:pt modelId="{C914B248-ADD5-44AD-8B68-53D1720F2E6D}" type="parTrans" cxnId="{91A072AD-8BBA-4613-915F-3AD6CEEBBA20}">
      <dgm:prSet/>
      <dgm:spPr/>
      <dgm:t>
        <a:bodyPr/>
        <a:lstStyle/>
        <a:p>
          <a:endParaRPr lang="en-US" sz="2800"/>
        </a:p>
      </dgm:t>
    </dgm:pt>
    <dgm:pt modelId="{338F0369-656A-482C-A20E-93C5D12452A0}" type="sibTrans" cxnId="{91A072AD-8BBA-4613-915F-3AD6CEEBBA20}">
      <dgm:prSet/>
      <dgm:spPr/>
      <dgm:t>
        <a:bodyPr/>
        <a:lstStyle/>
        <a:p>
          <a:endParaRPr lang="en-US" sz="2800"/>
        </a:p>
      </dgm:t>
    </dgm:pt>
    <dgm:pt modelId="{20470072-502F-4FF2-B5B8-7414EA5C8A77}" type="pres">
      <dgm:prSet presAssocID="{4D6A4889-D40B-4BF2-BB07-4860BF9CCA5F}" presName="root" presStyleCnt="0">
        <dgm:presLayoutVars>
          <dgm:dir/>
          <dgm:resizeHandles val="exact"/>
        </dgm:presLayoutVars>
      </dgm:prSet>
      <dgm:spPr/>
    </dgm:pt>
    <dgm:pt modelId="{B0AFED58-07FD-4F8E-B64F-7A8C39A7C38E}" type="pres">
      <dgm:prSet presAssocID="{FD41ADE8-17AD-407A-8098-00D84C6A6ED0}" presName="compNode" presStyleCnt="0"/>
      <dgm:spPr/>
    </dgm:pt>
    <dgm:pt modelId="{ECA5E505-5AE0-4D71-A9B3-585875DC6F8A}" type="pres">
      <dgm:prSet presAssocID="{FD41ADE8-17AD-407A-8098-00D84C6A6ED0}" presName="bgRect" presStyleLbl="bgShp" presStyleIdx="0" presStyleCnt="8"/>
      <dgm:spPr/>
    </dgm:pt>
    <dgm:pt modelId="{C35285DB-1A8D-44A7-BE94-5E25073FAE64}" type="pres">
      <dgm:prSet presAssocID="{FD41ADE8-17AD-407A-8098-00D84C6A6ED0}" presName="iconRect" presStyleLbl="node1" presStyleIdx="0" presStyleCnt="8"/>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rayer Candle"/>
        </a:ext>
      </dgm:extLst>
    </dgm:pt>
    <dgm:pt modelId="{DB9CC451-915E-41C8-91F5-743FC0C26E19}" type="pres">
      <dgm:prSet presAssocID="{FD41ADE8-17AD-407A-8098-00D84C6A6ED0}" presName="spaceRect" presStyleCnt="0"/>
      <dgm:spPr/>
    </dgm:pt>
    <dgm:pt modelId="{AB471210-0A77-4DC3-A94D-228384F17374}" type="pres">
      <dgm:prSet presAssocID="{FD41ADE8-17AD-407A-8098-00D84C6A6ED0}" presName="parTx" presStyleLbl="revTx" presStyleIdx="0" presStyleCnt="8">
        <dgm:presLayoutVars>
          <dgm:chMax val="0"/>
          <dgm:chPref val="0"/>
        </dgm:presLayoutVars>
      </dgm:prSet>
      <dgm:spPr/>
    </dgm:pt>
    <dgm:pt modelId="{08F84236-7BAB-4DE5-85AA-E7B7AA1183E9}" type="pres">
      <dgm:prSet presAssocID="{7C1BA4B2-5CB7-4ADD-9860-92B790708D86}" presName="sibTrans" presStyleCnt="0"/>
      <dgm:spPr/>
    </dgm:pt>
    <dgm:pt modelId="{BDBFF8C3-D78F-4219-84C7-0E6992AB1D7D}" type="pres">
      <dgm:prSet presAssocID="{6C57C9B2-54DD-46B1-82A0-C4B3669E8A04}" presName="compNode" presStyleCnt="0"/>
      <dgm:spPr/>
    </dgm:pt>
    <dgm:pt modelId="{AE8103C1-03C3-4B8C-9989-EF66EBB71159}" type="pres">
      <dgm:prSet presAssocID="{6C57C9B2-54DD-46B1-82A0-C4B3669E8A04}" presName="bgRect" presStyleLbl="bgShp" presStyleIdx="1" presStyleCnt="8"/>
      <dgm:spPr/>
    </dgm:pt>
    <dgm:pt modelId="{D5398DC0-7C10-40DE-AC85-5AE26B1A95FA}" type="pres">
      <dgm:prSet presAssocID="{6C57C9B2-54DD-46B1-82A0-C4B3669E8A04}" presName="iconRect" presStyleLbl="node1" presStyleIdx="1" presStyleCnt="8"/>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 List"/>
        </a:ext>
      </dgm:extLst>
    </dgm:pt>
    <dgm:pt modelId="{912EF025-5A46-475E-AE45-54A15BA10C50}" type="pres">
      <dgm:prSet presAssocID="{6C57C9B2-54DD-46B1-82A0-C4B3669E8A04}" presName="spaceRect" presStyleCnt="0"/>
      <dgm:spPr/>
    </dgm:pt>
    <dgm:pt modelId="{4B06235D-40F5-4C46-9A7F-8C1C6F131D19}" type="pres">
      <dgm:prSet presAssocID="{6C57C9B2-54DD-46B1-82A0-C4B3669E8A04}" presName="parTx" presStyleLbl="revTx" presStyleIdx="1" presStyleCnt="8">
        <dgm:presLayoutVars>
          <dgm:chMax val="0"/>
          <dgm:chPref val="0"/>
        </dgm:presLayoutVars>
      </dgm:prSet>
      <dgm:spPr/>
    </dgm:pt>
    <dgm:pt modelId="{DDA06472-C8EF-4EBD-8DBB-8AE2E2E6C522}" type="pres">
      <dgm:prSet presAssocID="{43238ED3-02A4-4F03-A805-7EB386F4F279}" presName="sibTrans" presStyleCnt="0"/>
      <dgm:spPr/>
    </dgm:pt>
    <dgm:pt modelId="{53CFC5E3-FBF4-4E6F-B2F4-7687B920A87B}" type="pres">
      <dgm:prSet presAssocID="{4CC15108-301B-4362-AA40-12F7390E5ACD}" presName="compNode" presStyleCnt="0"/>
      <dgm:spPr/>
    </dgm:pt>
    <dgm:pt modelId="{46DD98D6-6495-4A76-8535-D0B863CB4542}" type="pres">
      <dgm:prSet presAssocID="{4CC15108-301B-4362-AA40-12F7390E5ACD}" presName="bgRect" presStyleLbl="bgShp" presStyleIdx="2" presStyleCnt="8"/>
      <dgm:spPr/>
    </dgm:pt>
    <dgm:pt modelId="{5CEDE38C-DF81-47A3-AA00-2D949706384B}" type="pres">
      <dgm:prSet presAssocID="{4CC15108-301B-4362-AA40-12F7390E5ACD}" presName="iconRect" presStyleLbl="node1" presStyleIdx="2" presStyleCnt="8"/>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nglasses Face Outline"/>
        </a:ext>
      </dgm:extLst>
    </dgm:pt>
    <dgm:pt modelId="{8852D1F7-F4F0-4745-B1AB-CAB0F6BA92CD}" type="pres">
      <dgm:prSet presAssocID="{4CC15108-301B-4362-AA40-12F7390E5ACD}" presName="spaceRect" presStyleCnt="0"/>
      <dgm:spPr/>
    </dgm:pt>
    <dgm:pt modelId="{363ADCF8-B8A6-439E-9A4C-ED0BD5CB7088}" type="pres">
      <dgm:prSet presAssocID="{4CC15108-301B-4362-AA40-12F7390E5ACD}" presName="parTx" presStyleLbl="revTx" presStyleIdx="2" presStyleCnt="8">
        <dgm:presLayoutVars>
          <dgm:chMax val="0"/>
          <dgm:chPref val="0"/>
        </dgm:presLayoutVars>
      </dgm:prSet>
      <dgm:spPr/>
    </dgm:pt>
    <dgm:pt modelId="{060C95F3-777B-4296-AC10-4AE5C09E95B3}" type="pres">
      <dgm:prSet presAssocID="{8981E35C-4829-4023-AB8B-87628C37ED61}" presName="sibTrans" presStyleCnt="0"/>
      <dgm:spPr/>
    </dgm:pt>
    <dgm:pt modelId="{842859DF-1A4F-450B-BEC5-FA5338101E36}" type="pres">
      <dgm:prSet presAssocID="{64152D7C-0B9E-4EB4-941B-651D5B672E62}" presName="compNode" presStyleCnt="0"/>
      <dgm:spPr/>
    </dgm:pt>
    <dgm:pt modelId="{6E127B3C-AF06-4831-8C07-D831B6D992C5}" type="pres">
      <dgm:prSet presAssocID="{64152D7C-0B9E-4EB4-941B-651D5B672E62}" presName="bgRect" presStyleLbl="bgShp" presStyleIdx="3" presStyleCnt="8"/>
      <dgm:spPr/>
    </dgm:pt>
    <dgm:pt modelId="{13DA1DE5-D81D-4BB6-B79F-FACB24DABA4E}" type="pres">
      <dgm:prSet presAssocID="{64152D7C-0B9E-4EB4-941B-651D5B672E62}" presName="iconRect" presStyleLbl="node1" presStyleIdx="3" presStyleCnt="8"/>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lassroom"/>
        </a:ext>
      </dgm:extLst>
    </dgm:pt>
    <dgm:pt modelId="{ABD561D9-106F-4ECA-AEF9-F703C072794A}" type="pres">
      <dgm:prSet presAssocID="{64152D7C-0B9E-4EB4-941B-651D5B672E62}" presName="spaceRect" presStyleCnt="0"/>
      <dgm:spPr/>
    </dgm:pt>
    <dgm:pt modelId="{507A2B88-6593-4902-B4CF-10E1A623D985}" type="pres">
      <dgm:prSet presAssocID="{64152D7C-0B9E-4EB4-941B-651D5B672E62}" presName="parTx" presStyleLbl="revTx" presStyleIdx="3" presStyleCnt="8">
        <dgm:presLayoutVars>
          <dgm:chMax val="0"/>
          <dgm:chPref val="0"/>
        </dgm:presLayoutVars>
      </dgm:prSet>
      <dgm:spPr/>
    </dgm:pt>
    <dgm:pt modelId="{436534CE-7B19-4A4E-B65F-CB3FF7025300}" type="pres">
      <dgm:prSet presAssocID="{BFEDC022-9D6A-405F-AD75-9B62F28753C9}" presName="sibTrans" presStyleCnt="0"/>
      <dgm:spPr/>
    </dgm:pt>
    <dgm:pt modelId="{B32A7BC8-BBD2-46BA-864C-1936FA6703D8}" type="pres">
      <dgm:prSet presAssocID="{163B80A1-216D-489F-A0E9-988FBC7DE024}" presName="compNode" presStyleCnt="0"/>
      <dgm:spPr/>
    </dgm:pt>
    <dgm:pt modelId="{C3FDFB8D-B75E-4AAF-8988-09E5D3691A8A}" type="pres">
      <dgm:prSet presAssocID="{163B80A1-216D-489F-A0E9-988FBC7DE024}" presName="bgRect" presStyleLbl="bgShp" presStyleIdx="4" presStyleCnt="8"/>
      <dgm:spPr/>
    </dgm:pt>
    <dgm:pt modelId="{F363FF74-0489-4852-9C79-1030AA51A556}" type="pres">
      <dgm:prSet presAssocID="{163B80A1-216D-489F-A0E9-988FBC7DE024}" presName="iconRect" presStyleLbl="node1" presStyleIdx="4" presStyleCnt="8"/>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ead with Gears"/>
        </a:ext>
      </dgm:extLst>
    </dgm:pt>
    <dgm:pt modelId="{132023A2-ADFA-4898-BE72-7E738FA3E1D4}" type="pres">
      <dgm:prSet presAssocID="{163B80A1-216D-489F-A0E9-988FBC7DE024}" presName="spaceRect" presStyleCnt="0"/>
      <dgm:spPr/>
    </dgm:pt>
    <dgm:pt modelId="{D2247BF6-0CFF-4E6F-96DC-7362E33992A9}" type="pres">
      <dgm:prSet presAssocID="{163B80A1-216D-489F-A0E9-988FBC7DE024}" presName="parTx" presStyleLbl="revTx" presStyleIdx="4" presStyleCnt="8">
        <dgm:presLayoutVars>
          <dgm:chMax val="0"/>
          <dgm:chPref val="0"/>
        </dgm:presLayoutVars>
      </dgm:prSet>
      <dgm:spPr/>
    </dgm:pt>
    <dgm:pt modelId="{B7796B6D-7369-4415-AFCB-48F050D627CF}" type="pres">
      <dgm:prSet presAssocID="{84C254EB-D15F-4271-9196-0F40728FA793}" presName="sibTrans" presStyleCnt="0"/>
      <dgm:spPr/>
    </dgm:pt>
    <dgm:pt modelId="{1341A273-E754-4016-AE91-B45D966E79EA}" type="pres">
      <dgm:prSet presAssocID="{396832BA-3109-48FF-87EA-8491962503B3}" presName="compNode" presStyleCnt="0"/>
      <dgm:spPr/>
    </dgm:pt>
    <dgm:pt modelId="{BE545111-61FD-41B7-B272-23CD417FBA53}" type="pres">
      <dgm:prSet presAssocID="{396832BA-3109-48FF-87EA-8491962503B3}" presName="bgRect" presStyleLbl="bgShp" presStyleIdx="5" presStyleCnt="8"/>
      <dgm:spPr/>
    </dgm:pt>
    <dgm:pt modelId="{650CFCD7-4145-4B07-B5FE-FAF6C4FE151B}" type="pres">
      <dgm:prSet presAssocID="{396832BA-3109-48FF-87EA-8491962503B3}" presName="iconRect" presStyleLbl="node1" presStyleIdx="5" presStyleCnt="8"/>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Ribbon"/>
        </a:ext>
      </dgm:extLst>
    </dgm:pt>
    <dgm:pt modelId="{6702916F-E792-4119-97CF-A160922F69E8}" type="pres">
      <dgm:prSet presAssocID="{396832BA-3109-48FF-87EA-8491962503B3}" presName="spaceRect" presStyleCnt="0"/>
      <dgm:spPr/>
    </dgm:pt>
    <dgm:pt modelId="{2CB0D697-5A73-463E-8711-BF04EF01A17A}" type="pres">
      <dgm:prSet presAssocID="{396832BA-3109-48FF-87EA-8491962503B3}" presName="parTx" presStyleLbl="revTx" presStyleIdx="5" presStyleCnt="8">
        <dgm:presLayoutVars>
          <dgm:chMax val="0"/>
          <dgm:chPref val="0"/>
        </dgm:presLayoutVars>
      </dgm:prSet>
      <dgm:spPr/>
    </dgm:pt>
    <dgm:pt modelId="{8B48E0BE-0EA0-41A4-AB69-19212C8EE89A}" type="pres">
      <dgm:prSet presAssocID="{B915BAA3-4261-40A0-A390-75491C5214F0}" presName="sibTrans" presStyleCnt="0"/>
      <dgm:spPr/>
    </dgm:pt>
    <dgm:pt modelId="{EDE6C940-8960-4F35-9FE1-6A9AF7802934}" type="pres">
      <dgm:prSet presAssocID="{E19356DE-7A2E-4F49-A7A2-AC568352974E}" presName="compNode" presStyleCnt="0"/>
      <dgm:spPr/>
    </dgm:pt>
    <dgm:pt modelId="{095728DA-F048-4D31-BEBF-DBD8796529A6}" type="pres">
      <dgm:prSet presAssocID="{E19356DE-7A2E-4F49-A7A2-AC568352974E}" presName="bgRect" presStyleLbl="bgShp" presStyleIdx="6" presStyleCnt="8"/>
      <dgm:spPr/>
    </dgm:pt>
    <dgm:pt modelId="{011A5980-98D2-45A5-BB20-388EB31FCB13}" type="pres">
      <dgm:prSet presAssocID="{E19356DE-7A2E-4F49-A7A2-AC568352974E}" presName="iconRect" presStyleLbl="node1" presStyleIdx="6" presStyleCnt="8"/>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a:noFill/>
        </a:ln>
      </dgm:spPr>
      <dgm:extLst>
        <a:ext uri="{E40237B7-FDA0-4F09-8148-C483321AD2D9}">
          <dgm14:cNvPr xmlns:dgm14="http://schemas.microsoft.com/office/drawing/2010/diagram" id="0" name="" descr="Checkmark"/>
        </a:ext>
      </dgm:extLst>
    </dgm:pt>
    <dgm:pt modelId="{C7C8198F-3480-4BDF-8D30-4FB1C2DEE03C}" type="pres">
      <dgm:prSet presAssocID="{E19356DE-7A2E-4F49-A7A2-AC568352974E}" presName="spaceRect" presStyleCnt="0"/>
      <dgm:spPr/>
    </dgm:pt>
    <dgm:pt modelId="{36BF48B6-C8FB-4562-B3A6-B070A2C3460A}" type="pres">
      <dgm:prSet presAssocID="{E19356DE-7A2E-4F49-A7A2-AC568352974E}" presName="parTx" presStyleLbl="revTx" presStyleIdx="6" presStyleCnt="8">
        <dgm:presLayoutVars>
          <dgm:chMax val="0"/>
          <dgm:chPref val="0"/>
        </dgm:presLayoutVars>
      </dgm:prSet>
      <dgm:spPr/>
    </dgm:pt>
    <dgm:pt modelId="{EFC42F0B-C591-4773-B80B-096A93204A4C}" type="pres">
      <dgm:prSet presAssocID="{7B6DAA52-C703-4586-BA70-40F3E37B420B}" presName="sibTrans" presStyleCnt="0"/>
      <dgm:spPr/>
    </dgm:pt>
    <dgm:pt modelId="{48D55696-D8A5-4DC3-8D47-97B171C75F08}" type="pres">
      <dgm:prSet presAssocID="{48616613-A4BF-40DC-8A92-BB1ED01720B8}" presName="compNode" presStyleCnt="0"/>
      <dgm:spPr/>
    </dgm:pt>
    <dgm:pt modelId="{84352024-4D0C-4FDE-8870-FC0D50146CAF}" type="pres">
      <dgm:prSet presAssocID="{48616613-A4BF-40DC-8A92-BB1ED01720B8}" presName="bgRect" presStyleLbl="bgShp" presStyleIdx="7" presStyleCnt="8"/>
      <dgm:spPr/>
    </dgm:pt>
    <dgm:pt modelId="{7CA6CB77-A85D-4CAE-AC52-75A2BF420389}" type="pres">
      <dgm:prSet presAssocID="{48616613-A4BF-40DC-8A92-BB1ED01720B8}" presName="iconRect" presStyleLbl="node1" presStyleIdx="7" presStyleCnt="8"/>
      <dgm:spPr>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a:noFill/>
        </a:ln>
      </dgm:spPr>
      <dgm:extLst>
        <a:ext uri="{E40237B7-FDA0-4F09-8148-C483321AD2D9}">
          <dgm14:cNvPr xmlns:dgm14="http://schemas.microsoft.com/office/drawing/2010/diagram" id="0" name="" descr="Bullseye"/>
        </a:ext>
      </dgm:extLst>
    </dgm:pt>
    <dgm:pt modelId="{DE4D47A8-B475-458E-96BE-A1B049134313}" type="pres">
      <dgm:prSet presAssocID="{48616613-A4BF-40DC-8A92-BB1ED01720B8}" presName="spaceRect" presStyleCnt="0"/>
      <dgm:spPr/>
    </dgm:pt>
    <dgm:pt modelId="{F038BDB1-5CBB-4385-AD54-3C0567BBF262}" type="pres">
      <dgm:prSet presAssocID="{48616613-A4BF-40DC-8A92-BB1ED01720B8}" presName="parTx" presStyleLbl="revTx" presStyleIdx="7" presStyleCnt="8">
        <dgm:presLayoutVars>
          <dgm:chMax val="0"/>
          <dgm:chPref val="0"/>
        </dgm:presLayoutVars>
      </dgm:prSet>
      <dgm:spPr/>
    </dgm:pt>
  </dgm:ptLst>
  <dgm:cxnLst>
    <dgm:cxn modelId="{6FCEFC13-ADF9-4CB0-95B3-394297129600}" srcId="{4D6A4889-D40B-4BF2-BB07-4860BF9CCA5F}" destId="{396832BA-3109-48FF-87EA-8491962503B3}" srcOrd="5" destOrd="0" parTransId="{FA017677-C99C-40B3-B2ED-67E8DD19C144}" sibTransId="{B915BAA3-4261-40A0-A390-75491C5214F0}"/>
    <dgm:cxn modelId="{68144D1B-92C0-4187-A6A0-F0C5896B0DA9}" type="presOf" srcId="{64152D7C-0B9E-4EB4-941B-651D5B672E62}" destId="{507A2B88-6593-4902-B4CF-10E1A623D985}" srcOrd="0" destOrd="0" presId="urn:microsoft.com/office/officeart/2018/2/layout/IconVerticalSolidList"/>
    <dgm:cxn modelId="{6AC7D42C-E437-44D0-9D03-C25E17D9AAA0}" type="presOf" srcId="{48616613-A4BF-40DC-8A92-BB1ED01720B8}" destId="{F038BDB1-5CBB-4385-AD54-3C0567BBF262}" srcOrd="0" destOrd="0" presId="urn:microsoft.com/office/officeart/2018/2/layout/IconVerticalSolidList"/>
    <dgm:cxn modelId="{7729A42E-8A00-4B98-BB0E-8A1F6924BD33}" srcId="{4D6A4889-D40B-4BF2-BB07-4860BF9CCA5F}" destId="{4CC15108-301B-4362-AA40-12F7390E5ACD}" srcOrd="2" destOrd="0" parTransId="{9F51069A-3EB2-458C-B33C-58915BAE924A}" sibTransId="{8981E35C-4829-4023-AB8B-87628C37ED61}"/>
    <dgm:cxn modelId="{9A680137-E019-4DBB-9DDF-BD7EF5933C90}" srcId="{4D6A4889-D40B-4BF2-BB07-4860BF9CCA5F}" destId="{E19356DE-7A2E-4F49-A7A2-AC568352974E}" srcOrd="6" destOrd="0" parTransId="{011DCCB3-8B55-457A-986D-E3FE443689AD}" sibTransId="{7B6DAA52-C703-4586-BA70-40F3E37B420B}"/>
    <dgm:cxn modelId="{66ED2165-4807-48A9-8038-D25E5F85CA5B}" type="presOf" srcId="{396832BA-3109-48FF-87EA-8491962503B3}" destId="{2CB0D697-5A73-463E-8711-BF04EF01A17A}" srcOrd="0" destOrd="0" presId="urn:microsoft.com/office/officeart/2018/2/layout/IconVerticalSolidList"/>
    <dgm:cxn modelId="{3B29416C-D621-4DE1-8F4F-01C0B8DE4E84}" type="presOf" srcId="{4CC15108-301B-4362-AA40-12F7390E5ACD}" destId="{363ADCF8-B8A6-439E-9A4C-ED0BD5CB7088}" srcOrd="0" destOrd="0" presId="urn:microsoft.com/office/officeart/2018/2/layout/IconVerticalSolidList"/>
    <dgm:cxn modelId="{0539F16F-C628-4306-80EC-B351E247EC60}" srcId="{4D6A4889-D40B-4BF2-BB07-4860BF9CCA5F}" destId="{163B80A1-216D-489F-A0E9-988FBC7DE024}" srcOrd="4" destOrd="0" parTransId="{1CC4DA8D-F570-4C4E-8BBE-7E82F86A35C3}" sibTransId="{84C254EB-D15F-4271-9196-0F40728FA793}"/>
    <dgm:cxn modelId="{C605267F-D529-4E30-AD17-9D1E155B7688}" type="presOf" srcId="{FD41ADE8-17AD-407A-8098-00D84C6A6ED0}" destId="{AB471210-0A77-4DC3-A94D-228384F17374}" srcOrd="0" destOrd="0" presId="urn:microsoft.com/office/officeart/2018/2/layout/IconVerticalSolidList"/>
    <dgm:cxn modelId="{5FBC5A8E-9FF8-4349-9126-6B6B7B80E447}" srcId="{4D6A4889-D40B-4BF2-BB07-4860BF9CCA5F}" destId="{64152D7C-0B9E-4EB4-941B-651D5B672E62}" srcOrd="3" destOrd="0" parTransId="{B8C88B25-EF84-4854-AD6C-DCE5DFEB4788}" sibTransId="{BFEDC022-9D6A-405F-AD75-9B62F28753C9}"/>
    <dgm:cxn modelId="{8E1F599D-1087-4ADC-8F32-EBF9FCBBEFEF}" type="presOf" srcId="{E19356DE-7A2E-4F49-A7A2-AC568352974E}" destId="{36BF48B6-C8FB-4562-B3A6-B070A2C3460A}" srcOrd="0" destOrd="0" presId="urn:microsoft.com/office/officeart/2018/2/layout/IconVerticalSolidList"/>
    <dgm:cxn modelId="{9491FFA2-66F6-474D-9F69-9B5B215BE543}" srcId="{4D6A4889-D40B-4BF2-BB07-4860BF9CCA5F}" destId="{6C57C9B2-54DD-46B1-82A0-C4B3669E8A04}" srcOrd="1" destOrd="0" parTransId="{352F9F10-9DD6-4834-A6C0-8926B59CD528}" sibTransId="{43238ED3-02A4-4F03-A805-7EB386F4F279}"/>
    <dgm:cxn modelId="{519335AC-E2F2-4F1C-977E-444B434BECC2}" srcId="{4D6A4889-D40B-4BF2-BB07-4860BF9CCA5F}" destId="{FD41ADE8-17AD-407A-8098-00D84C6A6ED0}" srcOrd="0" destOrd="0" parTransId="{EFE37F02-9F6C-4E24-AAB9-BDB9D1985F5A}" sibTransId="{7C1BA4B2-5CB7-4ADD-9860-92B790708D86}"/>
    <dgm:cxn modelId="{91A072AD-8BBA-4613-915F-3AD6CEEBBA20}" srcId="{4D6A4889-D40B-4BF2-BB07-4860BF9CCA5F}" destId="{48616613-A4BF-40DC-8A92-BB1ED01720B8}" srcOrd="7" destOrd="0" parTransId="{C914B248-ADD5-44AD-8B68-53D1720F2E6D}" sibTransId="{338F0369-656A-482C-A20E-93C5D12452A0}"/>
    <dgm:cxn modelId="{943EE3D4-0015-43EB-A951-8DAFCB288428}" type="presOf" srcId="{4D6A4889-D40B-4BF2-BB07-4860BF9CCA5F}" destId="{20470072-502F-4FF2-B5B8-7414EA5C8A77}" srcOrd="0" destOrd="0" presId="urn:microsoft.com/office/officeart/2018/2/layout/IconVerticalSolidList"/>
    <dgm:cxn modelId="{9CA13FE7-54A2-49EE-8BC3-59B44CB77FDA}" type="presOf" srcId="{6C57C9B2-54DD-46B1-82A0-C4B3669E8A04}" destId="{4B06235D-40F5-4C46-9A7F-8C1C6F131D19}" srcOrd="0" destOrd="0" presId="urn:microsoft.com/office/officeart/2018/2/layout/IconVerticalSolidList"/>
    <dgm:cxn modelId="{C180CBE8-14C8-4AA8-AE08-C2C4FC4F7E89}" type="presOf" srcId="{163B80A1-216D-489F-A0E9-988FBC7DE024}" destId="{D2247BF6-0CFF-4E6F-96DC-7362E33992A9}" srcOrd="0" destOrd="0" presId="urn:microsoft.com/office/officeart/2018/2/layout/IconVerticalSolidList"/>
    <dgm:cxn modelId="{63CFD20A-CC14-4965-B5D0-0FBD0FCDBD38}" type="presParOf" srcId="{20470072-502F-4FF2-B5B8-7414EA5C8A77}" destId="{B0AFED58-07FD-4F8E-B64F-7A8C39A7C38E}" srcOrd="0" destOrd="0" presId="urn:microsoft.com/office/officeart/2018/2/layout/IconVerticalSolidList"/>
    <dgm:cxn modelId="{9E72369B-575A-4C81-BE98-179200F29C1D}" type="presParOf" srcId="{B0AFED58-07FD-4F8E-B64F-7A8C39A7C38E}" destId="{ECA5E505-5AE0-4D71-A9B3-585875DC6F8A}" srcOrd="0" destOrd="0" presId="urn:microsoft.com/office/officeart/2018/2/layout/IconVerticalSolidList"/>
    <dgm:cxn modelId="{FBB791A5-5105-471B-81CF-8B9C061CBD71}" type="presParOf" srcId="{B0AFED58-07FD-4F8E-B64F-7A8C39A7C38E}" destId="{C35285DB-1A8D-44A7-BE94-5E25073FAE64}" srcOrd="1" destOrd="0" presId="urn:microsoft.com/office/officeart/2018/2/layout/IconVerticalSolidList"/>
    <dgm:cxn modelId="{F7AABC7D-EA44-4EF0-8898-238BDE04277E}" type="presParOf" srcId="{B0AFED58-07FD-4F8E-B64F-7A8C39A7C38E}" destId="{DB9CC451-915E-41C8-91F5-743FC0C26E19}" srcOrd="2" destOrd="0" presId="urn:microsoft.com/office/officeart/2018/2/layout/IconVerticalSolidList"/>
    <dgm:cxn modelId="{98B0D467-12C8-4E24-99AE-20ED8A853C88}" type="presParOf" srcId="{B0AFED58-07FD-4F8E-B64F-7A8C39A7C38E}" destId="{AB471210-0A77-4DC3-A94D-228384F17374}" srcOrd="3" destOrd="0" presId="urn:microsoft.com/office/officeart/2018/2/layout/IconVerticalSolidList"/>
    <dgm:cxn modelId="{43F523D5-B21B-409C-831A-D15087813CF7}" type="presParOf" srcId="{20470072-502F-4FF2-B5B8-7414EA5C8A77}" destId="{08F84236-7BAB-4DE5-85AA-E7B7AA1183E9}" srcOrd="1" destOrd="0" presId="urn:microsoft.com/office/officeart/2018/2/layout/IconVerticalSolidList"/>
    <dgm:cxn modelId="{19CF498D-8AEB-42DC-A2D2-58AF12D783BC}" type="presParOf" srcId="{20470072-502F-4FF2-B5B8-7414EA5C8A77}" destId="{BDBFF8C3-D78F-4219-84C7-0E6992AB1D7D}" srcOrd="2" destOrd="0" presId="urn:microsoft.com/office/officeart/2018/2/layout/IconVerticalSolidList"/>
    <dgm:cxn modelId="{30E2EA52-B0B1-4AE7-BBBD-520541C17049}" type="presParOf" srcId="{BDBFF8C3-D78F-4219-84C7-0E6992AB1D7D}" destId="{AE8103C1-03C3-4B8C-9989-EF66EBB71159}" srcOrd="0" destOrd="0" presId="urn:microsoft.com/office/officeart/2018/2/layout/IconVerticalSolidList"/>
    <dgm:cxn modelId="{FDEBBED7-FE30-4934-8E3F-B4205EBADB19}" type="presParOf" srcId="{BDBFF8C3-D78F-4219-84C7-0E6992AB1D7D}" destId="{D5398DC0-7C10-40DE-AC85-5AE26B1A95FA}" srcOrd="1" destOrd="0" presId="urn:microsoft.com/office/officeart/2018/2/layout/IconVerticalSolidList"/>
    <dgm:cxn modelId="{3644C238-F463-4644-B6A2-6409830837DE}" type="presParOf" srcId="{BDBFF8C3-D78F-4219-84C7-0E6992AB1D7D}" destId="{912EF025-5A46-475E-AE45-54A15BA10C50}" srcOrd="2" destOrd="0" presId="urn:microsoft.com/office/officeart/2018/2/layout/IconVerticalSolidList"/>
    <dgm:cxn modelId="{FF79CFA0-90AE-4A62-8DA8-B5A8A1694D8F}" type="presParOf" srcId="{BDBFF8C3-D78F-4219-84C7-0E6992AB1D7D}" destId="{4B06235D-40F5-4C46-9A7F-8C1C6F131D19}" srcOrd="3" destOrd="0" presId="urn:microsoft.com/office/officeart/2018/2/layout/IconVerticalSolidList"/>
    <dgm:cxn modelId="{C763CAFA-690B-4F26-B183-2D25B0D34B2F}" type="presParOf" srcId="{20470072-502F-4FF2-B5B8-7414EA5C8A77}" destId="{DDA06472-C8EF-4EBD-8DBB-8AE2E2E6C522}" srcOrd="3" destOrd="0" presId="urn:microsoft.com/office/officeart/2018/2/layout/IconVerticalSolidList"/>
    <dgm:cxn modelId="{FEA46107-9D6D-4D83-A346-3B2487C702B4}" type="presParOf" srcId="{20470072-502F-4FF2-B5B8-7414EA5C8A77}" destId="{53CFC5E3-FBF4-4E6F-B2F4-7687B920A87B}" srcOrd="4" destOrd="0" presId="urn:microsoft.com/office/officeart/2018/2/layout/IconVerticalSolidList"/>
    <dgm:cxn modelId="{003D4378-4130-4EAB-8276-E9B231B008DB}" type="presParOf" srcId="{53CFC5E3-FBF4-4E6F-B2F4-7687B920A87B}" destId="{46DD98D6-6495-4A76-8535-D0B863CB4542}" srcOrd="0" destOrd="0" presId="urn:microsoft.com/office/officeart/2018/2/layout/IconVerticalSolidList"/>
    <dgm:cxn modelId="{CB0259C7-6952-4850-B8B1-5EAD117413BB}" type="presParOf" srcId="{53CFC5E3-FBF4-4E6F-B2F4-7687B920A87B}" destId="{5CEDE38C-DF81-47A3-AA00-2D949706384B}" srcOrd="1" destOrd="0" presId="urn:microsoft.com/office/officeart/2018/2/layout/IconVerticalSolidList"/>
    <dgm:cxn modelId="{09B5F632-2089-4183-BFE1-99F1F28CCA13}" type="presParOf" srcId="{53CFC5E3-FBF4-4E6F-B2F4-7687B920A87B}" destId="{8852D1F7-F4F0-4745-B1AB-CAB0F6BA92CD}" srcOrd="2" destOrd="0" presId="urn:microsoft.com/office/officeart/2018/2/layout/IconVerticalSolidList"/>
    <dgm:cxn modelId="{430081AB-DE12-4E6F-92B3-1F0747D13F3C}" type="presParOf" srcId="{53CFC5E3-FBF4-4E6F-B2F4-7687B920A87B}" destId="{363ADCF8-B8A6-439E-9A4C-ED0BD5CB7088}" srcOrd="3" destOrd="0" presId="urn:microsoft.com/office/officeart/2018/2/layout/IconVerticalSolidList"/>
    <dgm:cxn modelId="{1074703E-5B44-402B-A5F5-7C17CB74718D}" type="presParOf" srcId="{20470072-502F-4FF2-B5B8-7414EA5C8A77}" destId="{060C95F3-777B-4296-AC10-4AE5C09E95B3}" srcOrd="5" destOrd="0" presId="urn:microsoft.com/office/officeart/2018/2/layout/IconVerticalSolidList"/>
    <dgm:cxn modelId="{F3A61C57-33A1-4866-BBD1-E980BBB7E0EB}" type="presParOf" srcId="{20470072-502F-4FF2-B5B8-7414EA5C8A77}" destId="{842859DF-1A4F-450B-BEC5-FA5338101E36}" srcOrd="6" destOrd="0" presId="urn:microsoft.com/office/officeart/2018/2/layout/IconVerticalSolidList"/>
    <dgm:cxn modelId="{46527ED9-1055-4DB4-B056-76A530F08F56}" type="presParOf" srcId="{842859DF-1A4F-450B-BEC5-FA5338101E36}" destId="{6E127B3C-AF06-4831-8C07-D831B6D992C5}" srcOrd="0" destOrd="0" presId="urn:microsoft.com/office/officeart/2018/2/layout/IconVerticalSolidList"/>
    <dgm:cxn modelId="{69A205FA-DDF2-4C88-B1C6-6845981F9C0B}" type="presParOf" srcId="{842859DF-1A4F-450B-BEC5-FA5338101E36}" destId="{13DA1DE5-D81D-4BB6-B79F-FACB24DABA4E}" srcOrd="1" destOrd="0" presId="urn:microsoft.com/office/officeart/2018/2/layout/IconVerticalSolidList"/>
    <dgm:cxn modelId="{F9476610-77DC-43C2-BF8D-AE9D155296B3}" type="presParOf" srcId="{842859DF-1A4F-450B-BEC5-FA5338101E36}" destId="{ABD561D9-106F-4ECA-AEF9-F703C072794A}" srcOrd="2" destOrd="0" presId="urn:microsoft.com/office/officeart/2018/2/layout/IconVerticalSolidList"/>
    <dgm:cxn modelId="{CCDE027C-8CF1-4971-A18C-A12A092A7BED}" type="presParOf" srcId="{842859DF-1A4F-450B-BEC5-FA5338101E36}" destId="{507A2B88-6593-4902-B4CF-10E1A623D985}" srcOrd="3" destOrd="0" presId="urn:microsoft.com/office/officeart/2018/2/layout/IconVerticalSolidList"/>
    <dgm:cxn modelId="{EA8A1BE9-912D-4FDF-8C80-47651198ECFE}" type="presParOf" srcId="{20470072-502F-4FF2-B5B8-7414EA5C8A77}" destId="{436534CE-7B19-4A4E-B65F-CB3FF7025300}" srcOrd="7" destOrd="0" presId="urn:microsoft.com/office/officeart/2018/2/layout/IconVerticalSolidList"/>
    <dgm:cxn modelId="{F3271AB6-B4DD-40F8-86E3-975F5812CD10}" type="presParOf" srcId="{20470072-502F-4FF2-B5B8-7414EA5C8A77}" destId="{B32A7BC8-BBD2-46BA-864C-1936FA6703D8}" srcOrd="8" destOrd="0" presId="urn:microsoft.com/office/officeart/2018/2/layout/IconVerticalSolidList"/>
    <dgm:cxn modelId="{2713A47D-7089-4407-A2BA-1421A160FE1D}" type="presParOf" srcId="{B32A7BC8-BBD2-46BA-864C-1936FA6703D8}" destId="{C3FDFB8D-B75E-4AAF-8988-09E5D3691A8A}" srcOrd="0" destOrd="0" presId="urn:microsoft.com/office/officeart/2018/2/layout/IconVerticalSolidList"/>
    <dgm:cxn modelId="{59ED466B-013C-4A52-BC53-30ACA181AECF}" type="presParOf" srcId="{B32A7BC8-BBD2-46BA-864C-1936FA6703D8}" destId="{F363FF74-0489-4852-9C79-1030AA51A556}" srcOrd="1" destOrd="0" presId="urn:microsoft.com/office/officeart/2018/2/layout/IconVerticalSolidList"/>
    <dgm:cxn modelId="{C0404129-1384-4CE4-AC10-A4239EB779A9}" type="presParOf" srcId="{B32A7BC8-BBD2-46BA-864C-1936FA6703D8}" destId="{132023A2-ADFA-4898-BE72-7E738FA3E1D4}" srcOrd="2" destOrd="0" presId="urn:microsoft.com/office/officeart/2018/2/layout/IconVerticalSolidList"/>
    <dgm:cxn modelId="{760CD4ED-2A35-4E60-9CA8-3B198ABE7B4D}" type="presParOf" srcId="{B32A7BC8-BBD2-46BA-864C-1936FA6703D8}" destId="{D2247BF6-0CFF-4E6F-96DC-7362E33992A9}" srcOrd="3" destOrd="0" presId="urn:microsoft.com/office/officeart/2018/2/layout/IconVerticalSolidList"/>
    <dgm:cxn modelId="{6636597C-DD1A-4DCE-B589-475D7F45443C}" type="presParOf" srcId="{20470072-502F-4FF2-B5B8-7414EA5C8A77}" destId="{B7796B6D-7369-4415-AFCB-48F050D627CF}" srcOrd="9" destOrd="0" presId="urn:microsoft.com/office/officeart/2018/2/layout/IconVerticalSolidList"/>
    <dgm:cxn modelId="{C6151C54-CE03-4BA4-A47B-0A83B8611330}" type="presParOf" srcId="{20470072-502F-4FF2-B5B8-7414EA5C8A77}" destId="{1341A273-E754-4016-AE91-B45D966E79EA}" srcOrd="10" destOrd="0" presId="urn:microsoft.com/office/officeart/2018/2/layout/IconVerticalSolidList"/>
    <dgm:cxn modelId="{C5FCBEEE-CD42-4C6C-A00F-54D3792E5DDF}" type="presParOf" srcId="{1341A273-E754-4016-AE91-B45D966E79EA}" destId="{BE545111-61FD-41B7-B272-23CD417FBA53}" srcOrd="0" destOrd="0" presId="urn:microsoft.com/office/officeart/2018/2/layout/IconVerticalSolidList"/>
    <dgm:cxn modelId="{E5CD5F14-4C15-4057-A6C5-682D6475DA82}" type="presParOf" srcId="{1341A273-E754-4016-AE91-B45D966E79EA}" destId="{650CFCD7-4145-4B07-B5FE-FAF6C4FE151B}" srcOrd="1" destOrd="0" presId="urn:microsoft.com/office/officeart/2018/2/layout/IconVerticalSolidList"/>
    <dgm:cxn modelId="{1234E203-AFA5-4F5D-9FFD-783F30A4AD17}" type="presParOf" srcId="{1341A273-E754-4016-AE91-B45D966E79EA}" destId="{6702916F-E792-4119-97CF-A160922F69E8}" srcOrd="2" destOrd="0" presId="urn:microsoft.com/office/officeart/2018/2/layout/IconVerticalSolidList"/>
    <dgm:cxn modelId="{7CBFB4DB-CF2F-4CA2-8630-5B0612D62D5A}" type="presParOf" srcId="{1341A273-E754-4016-AE91-B45D966E79EA}" destId="{2CB0D697-5A73-463E-8711-BF04EF01A17A}" srcOrd="3" destOrd="0" presId="urn:microsoft.com/office/officeart/2018/2/layout/IconVerticalSolidList"/>
    <dgm:cxn modelId="{FA7AF589-1C6A-4800-9F8E-468666BD5D7B}" type="presParOf" srcId="{20470072-502F-4FF2-B5B8-7414EA5C8A77}" destId="{8B48E0BE-0EA0-41A4-AB69-19212C8EE89A}" srcOrd="11" destOrd="0" presId="urn:microsoft.com/office/officeart/2018/2/layout/IconVerticalSolidList"/>
    <dgm:cxn modelId="{EE15B922-C234-4788-B2C3-795156452EE3}" type="presParOf" srcId="{20470072-502F-4FF2-B5B8-7414EA5C8A77}" destId="{EDE6C940-8960-4F35-9FE1-6A9AF7802934}" srcOrd="12" destOrd="0" presId="urn:microsoft.com/office/officeart/2018/2/layout/IconVerticalSolidList"/>
    <dgm:cxn modelId="{9E349B7D-071C-4F0E-BCA3-2E65E2CDC655}" type="presParOf" srcId="{EDE6C940-8960-4F35-9FE1-6A9AF7802934}" destId="{095728DA-F048-4D31-BEBF-DBD8796529A6}" srcOrd="0" destOrd="0" presId="urn:microsoft.com/office/officeart/2018/2/layout/IconVerticalSolidList"/>
    <dgm:cxn modelId="{C6DBCE2C-192A-41C5-99FA-B877D651D578}" type="presParOf" srcId="{EDE6C940-8960-4F35-9FE1-6A9AF7802934}" destId="{011A5980-98D2-45A5-BB20-388EB31FCB13}" srcOrd="1" destOrd="0" presId="urn:microsoft.com/office/officeart/2018/2/layout/IconVerticalSolidList"/>
    <dgm:cxn modelId="{76717525-0671-45F9-92A4-5888DF08E4D8}" type="presParOf" srcId="{EDE6C940-8960-4F35-9FE1-6A9AF7802934}" destId="{C7C8198F-3480-4BDF-8D30-4FB1C2DEE03C}" srcOrd="2" destOrd="0" presId="urn:microsoft.com/office/officeart/2018/2/layout/IconVerticalSolidList"/>
    <dgm:cxn modelId="{2E5DAFCC-80E1-4569-92F9-F14319082D86}" type="presParOf" srcId="{EDE6C940-8960-4F35-9FE1-6A9AF7802934}" destId="{36BF48B6-C8FB-4562-B3A6-B070A2C3460A}" srcOrd="3" destOrd="0" presId="urn:microsoft.com/office/officeart/2018/2/layout/IconVerticalSolidList"/>
    <dgm:cxn modelId="{65301BF3-355F-4E4E-8F05-A5E355F982B2}" type="presParOf" srcId="{20470072-502F-4FF2-B5B8-7414EA5C8A77}" destId="{EFC42F0B-C591-4773-B80B-096A93204A4C}" srcOrd="13" destOrd="0" presId="urn:microsoft.com/office/officeart/2018/2/layout/IconVerticalSolidList"/>
    <dgm:cxn modelId="{EF05B502-7E63-47BE-8A1E-346E1B6BD6A8}" type="presParOf" srcId="{20470072-502F-4FF2-B5B8-7414EA5C8A77}" destId="{48D55696-D8A5-4DC3-8D47-97B171C75F08}" srcOrd="14" destOrd="0" presId="urn:microsoft.com/office/officeart/2018/2/layout/IconVerticalSolidList"/>
    <dgm:cxn modelId="{4B96DA40-65AE-41A8-B731-01CA344ED4B7}" type="presParOf" srcId="{48D55696-D8A5-4DC3-8D47-97B171C75F08}" destId="{84352024-4D0C-4FDE-8870-FC0D50146CAF}" srcOrd="0" destOrd="0" presId="urn:microsoft.com/office/officeart/2018/2/layout/IconVerticalSolidList"/>
    <dgm:cxn modelId="{3C7F8D9C-043C-4763-8857-AA931E86FDB0}" type="presParOf" srcId="{48D55696-D8A5-4DC3-8D47-97B171C75F08}" destId="{7CA6CB77-A85D-4CAE-AC52-75A2BF420389}" srcOrd="1" destOrd="0" presId="urn:microsoft.com/office/officeart/2018/2/layout/IconVerticalSolidList"/>
    <dgm:cxn modelId="{F22ED31B-5BED-45F2-8756-A410D9B3E964}" type="presParOf" srcId="{48D55696-D8A5-4DC3-8D47-97B171C75F08}" destId="{DE4D47A8-B475-458E-96BE-A1B049134313}" srcOrd="2" destOrd="0" presId="urn:microsoft.com/office/officeart/2018/2/layout/IconVerticalSolidList"/>
    <dgm:cxn modelId="{BE5A404E-9012-47DB-9188-B0BEB94B136F}" type="presParOf" srcId="{48D55696-D8A5-4DC3-8D47-97B171C75F08}" destId="{F038BDB1-5CBB-4385-AD54-3C0567BBF26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AC18722-8FD2-45E1-A8E3-35A8EF697C1A}"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F05B27D0-5095-4931-BFB1-76A3B025F753}">
      <dgm:prSet/>
      <dgm:spPr/>
      <dgm:t>
        <a:bodyPr/>
        <a:lstStyle/>
        <a:p>
          <a:r>
            <a:rPr lang="en-US"/>
            <a:t>Speak Speak Speak </a:t>
          </a:r>
        </a:p>
      </dgm:t>
    </dgm:pt>
    <dgm:pt modelId="{FFD17590-B14D-492B-9C18-37F0FEB42C7D}" type="parTrans" cxnId="{E90F3BBA-FF96-4C01-9022-5BB3433CE11D}">
      <dgm:prSet/>
      <dgm:spPr/>
      <dgm:t>
        <a:bodyPr/>
        <a:lstStyle/>
        <a:p>
          <a:endParaRPr lang="en-US"/>
        </a:p>
      </dgm:t>
    </dgm:pt>
    <dgm:pt modelId="{778234C2-98FE-4F0F-883B-C53C0F974028}" type="sibTrans" cxnId="{E90F3BBA-FF96-4C01-9022-5BB3433CE11D}">
      <dgm:prSet/>
      <dgm:spPr/>
      <dgm:t>
        <a:bodyPr/>
        <a:lstStyle/>
        <a:p>
          <a:endParaRPr lang="en-US"/>
        </a:p>
      </dgm:t>
    </dgm:pt>
    <dgm:pt modelId="{8238659D-D4FF-4E19-872F-FAE4900BE3AF}">
      <dgm:prSet/>
      <dgm:spPr/>
      <dgm:t>
        <a:bodyPr/>
        <a:lstStyle/>
        <a:p>
          <a:r>
            <a:rPr lang="en-US"/>
            <a:t>Listen and repeat</a:t>
          </a:r>
        </a:p>
      </dgm:t>
    </dgm:pt>
    <dgm:pt modelId="{3EA64C24-CAD6-409D-81D8-981FDD57814D}" type="parTrans" cxnId="{5B2CF83C-0880-442E-BE70-1D014CE51981}">
      <dgm:prSet/>
      <dgm:spPr/>
      <dgm:t>
        <a:bodyPr/>
        <a:lstStyle/>
        <a:p>
          <a:endParaRPr lang="en-US"/>
        </a:p>
      </dgm:t>
    </dgm:pt>
    <dgm:pt modelId="{AFCE533D-8CF9-4B99-9BF9-1A28724BE0ED}" type="sibTrans" cxnId="{5B2CF83C-0880-442E-BE70-1D014CE51981}">
      <dgm:prSet/>
      <dgm:spPr/>
      <dgm:t>
        <a:bodyPr/>
        <a:lstStyle/>
        <a:p>
          <a:endParaRPr lang="en-US"/>
        </a:p>
      </dgm:t>
    </dgm:pt>
    <dgm:pt modelId="{803112F3-3020-48E4-AE76-E88FC1928860}">
      <dgm:prSet/>
      <dgm:spPr/>
      <dgm:t>
        <a:bodyPr/>
        <a:lstStyle/>
        <a:p>
          <a:r>
            <a:rPr lang="en-US"/>
            <a:t>Read out loud</a:t>
          </a:r>
        </a:p>
      </dgm:t>
    </dgm:pt>
    <dgm:pt modelId="{FBD71234-0AC7-4F09-864D-D25999EB60B2}" type="parTrans" cxnId="{A18F3843-135A-44C5-A673-4A3CF33452D4}">
      <dgm:prSet/>
      <dgm:spPr/>
      <dgm:t>
        <a:bodyPr/>
        <a:lstStyle/>
        <a:p>
          <a:endParaRPr lang="en-US"/>
        </a:p>
      </dgm:t>
    </dgm:pt>
    <dgm:pt modelId="{8C120DB3-AA0D-411C-B253-1FA6978FBEAB}" type="sibTrans" cxnId="{A18F3843-135A-44C5-A673-4A3CF33452D4}">
      <dgm:prSet/>
      <dgm:spPr/>
      <dgm:t>
        <a:bodyPr/>
        <a:lstStyle/>
        <a:p>
          <a:endParaRPr lang="en-US"/>
        </a:p>
      </dgm:t>
    </dgm:pt>
    <dgm:pt modelId="{46DBF2F6-911D-46AA-939E-8CCA7426939D}">
      <dgm:prSet/>
      <dgm:spPr/>
      <dgm:t>
        <a:bodyPr/>
        <a:lstStyle/>
        <a:p>
          <a:r>
            <a:rPr lang="en-US"/>
            <a:t>Think in English</a:t>
          </a:r>
        </a:p>
      </dgm:t>
    </dgm:pt>
    <dgm:pt modelId="{AD0C3CAD-1942-45A8-8E50-B06FA115FD2E}" type="parTrans" cxnId="{647F83AD-97F5-4E16-8E09-1EB790C35333}">
      <dgm:prSet/>
      <dgm:spPr/>
      <dgm:t>
        <a:bodyPr/>
        <a:lstStyle/>
        <a:p>
          <a:endParaRPr lang="en-US"/>
        </a:p>
      </dgm:t>
    </dgm:pt>
    <dgm:pt modelId="{D264D78E-84E9-416E-BB2C-304E1A2B8498}" type="sibTrans" cxnId="{647F83AD-97F5-4E16-8E09-1EB790C35333}">
      <dgm:prSet/>
      <dgm:spPr/>
      <dgm:t>
        <a:bodyPr/>
        <a:lstStyle/>
        <a:p>
          <a:endParaRPr lang="en-US"/>
        </a:p>
      </dgm:t>
    </dgm:pt>
    <dgm:pt modelId="{91E77DFF-1D9A-4A02-B127-DBBEE02388AB}">
      <dgm:prSet/>
      <dgm:spPr/>
      <dgm:t>
        <a:bodyPr/>
        <a:lstStyle/>
        <a:p>
          <a:r>
            <a:rPr lang="en-US"/>
            <a:t>Talk to yourself</a:t>
          </a:r>
        </a:p>
      </dgm:t>
    </dgm:pt>
    <dgm:pt modelId="{E8BD818F-7659-4B99-98C7-ADF6F8923BD3}" type="parTrans" cxnId="{626AF7F0-8739-4A9E-97FA-62D48EE84287}">
      <dgm:prSet/>
      <dgm:spPr/>
      <dgm:t>
        <a:bodyPr/>
        <a:lstStyle/>
        <a:p>
          <a:endParaRPr lang="en-US"/>
        </a:p>
      </dgm:t>
    </dgm:pt>
    <dgm:pt modelId="{C47B2FB2-4957-4359-A2FD-503DD1BBE947}" type="sibTrans" cxnId="{626AF7F0-8739-4A9E-97FA-62D48EE84287}">
      <dgm:prSet/>
      <dgm:spPr/>
      <dgm:t>
        <a:bodyPr/>
        <a:lstStyle/>
        <a:p>
          <a:endParaRPr lang="en-US"/>
        </a:p>
      </dgm:t>
    </dgm:pt>
    <dgm:pt modelId="{E963BEDF-FD86-4A64-AE5B-A7950AB58BAE}">
      <dgm:prSet/>
      <dgm:spPr/>
      <dgm:t>
        <a:bodyPr/>
        <a:lstStyle/>
        <a:p>
          <a:r>
            <a:rPr lang="en-US"/>
            <a:t>Learn Phrases not words</a:t>
          </a:r>
        </a:p>
      </dgm:t>
    </dgm:pt>
    <dgm:pt modelId="{165FE29D-CB8F-436C-BF45-D02F13EF9ED9}" type="parTrans" cxnId="{B6F9F5E3-F2BC-46A1-BADB-76AAD5C04352}">
      <dgm:prSet/>
      <dgm:spPr/>
      <dgm:t>
        <a:bodyPr/>
        <a:lstStyle/>
        <a:p>
          <a:endParaRPr lang="en-US"/>
        </a:p>
      </dgm:t>
    </dgm:pt>
    <dgm:pt modelId="{37747CA7-C500-48D6-B9DB-D0A12240F732}" type="sibTrans" cxnId="{B6F9F5E3-F2BC-46A1-BADB-76AAD5C04352}">
      <dgm:prSet/>
      <dgm:spPr/>
      <dgm:t>
        <a:bodyPr/>
        <a:lstStyle/>
        <a:p>
          <a:endParaRPr lang="en-US"/>
        </a:p>
      </dgm:t>
    </dgm:pt>
    <dgm:pt modelId="{A03A6A13-77C9-4518-82AA-0406C98048DF}">
      <dgm:prSet/>
      <dgm:spPr/>
      <dgm:t>
        <a:bodyPr/>
        <a:lstStyle/>
        <a:p>
          <a:r>
            <a:rPr lang="en-US"/>
            <a:t>Learn most common sayings</a:t>
          </a:r>
        </a:p>
      </dgm:t>
    </dgm:pt>
    <dgm:pt modelId="{0029B163-035A-4C37-89C9-08CBFC38447F}" type="parTrans" cxnId="{98E6163E-FAE8-4EDF-AE32-EC970ECE9029}">
      <dgm:prSet/>
      <dgm:spPr/>
      <dgm:t>
        <a:bodyPr/>
        <a:lstStyle/>
        <a:p>
          <a:endParaRPr lang="en-US"/>
        </a:p>
      </dgm:t>
    </dgm:pt>
    <dgm:pt modelId="{444B61C5-3301-4FE2-BC43-70DBD8D090A1}" type="sibTrans" cxnId="{98E6163E-FAE8-4EDF-AE32-EC970ECE9029}">
      <dgm:prSet/>
      <dgm:spPr/>
      <dgm:t>
        <a:bodyPr/>
        <a:lstStyle/>
        <a:p>
          <a:endParaRPr lang="en-US"/>
        </a:p>
      </dgm:t>
    </dgm:pt>
    <dgm:pt modelId="{321FB1F7-0BCB-440C-BB19-6AF4237E4BCC}">
      <dgm:prSet/>
      <dgm:spPr/>
      <dgm:t>
        <a:bodyPr/>
        <a:lstStyle/>
        <a:p>
          <a:r>
            <a:rPr lang="en-US"/>
            <a:t>Use a dictionary</a:t>
          </a:r>
        </a:p>
      </dgm:t>
    </dgm:pt>
    <dgm:pt modelId="{CD55BFB6-F84C-459B-A007-7E49A5ECB257}" type="parTrans" cxnId="{675EBCEF-EAE4-42E2-8018-9E5EE381646E}">
      <dgm:prSet/>
      <dgm:spPr/>
      <dgm:t>
        <a:bodyPr/>
        <a:lstStyle/>
        <a:p>
          <a:endParaRPr lang="en-US"/>
        </a:p>
      </dgm:t>
    </dgm:pt>
    <dgm:pt modelId="{AFAFBBF2-9546-4269-A373-50CE2DC234EE}" type="sibTrans" cxnId="{675EBCEF-EAE4-42E2-8018-9E5EE381646E}">
      <dgm:prSet/>
      <dgm:spPr/>
      <dgm:t>
        <a:bodyPr/>
        <a:lstStyle/>
        <a:p>
          <a:endParaRPr lang="en-US"/>
        </a:p>
      </dgm:t>
    </dgm:pt>
    <dgm:pt modelId="{D8AF87A9-118A-4909-AA5D-B2AA617549B4}" type="pres">
      <dgm:prSet presAssocID="{AAC18722-8FD2-45E1-A8E3-35A8EF697C1A}" presName="linear" presStyleCnt="0">
        <dgm:presLayoutVars>
          <dgm:animLvl val="lvl"/>
          <dgm:resizeHandles val="exact"/>
        </dgm:presLayoutVars>
      </dgm:prSet>
      <dgm:spPr/>
    </dgm:pt>
    <dgm:pt modelId="{343F0C3A-C274-4046-B81C-66238B706C61}" type="pres">
      <dgm:prSet presAssocID="{F05B27D0-5095-4931-BFB1-76A3B025F753}" presName="parentText" presStyleLbl="node1" presStyleIdx="0" presStyleCnt="8">
        <dgm:presLayoutVars>
          <dgm:chMax val="0"/>
          <dgm:bulletEnabled val="1"/>
        </dgm:presLayoutVars>
      </dgm:prSet>
      <dgm:spPr/>
    </dgm:pt>
    <dgm:pt modelId="{09026945-1118-4C47-A973-402E8E9B5B02}" type="pres">
      <dgm:prSet presAssocID="{778234C2-98FE-4F0F-883B-C53C0F974028}" presName="spacer" presStyleCnt="0"/>
      <dgm:spPr/>
    </dgm:pt>
    <dgm:pt modelId="{183ECEC6-B695-4AD2-A1C3-5F21662BBF48}" type="pres">
      <dgm:prSet presAssocID="{8238659D-D4FF-4E19-872F-FAE4900BE3AF}" presName="parentText" presStyleLbl="node1" presStyleIdx="1" presStyleCnt="8">
        <dgm:presLayoutVars>
          <dgm:chMax val="0"/>
          <dgm:bulletEnabled val="1"/>
        </dgm:presLayoutVars>
      </dgm:prSet>
      <dgm:spPr/>
    </dgm:pt>
    <dgm:pt modelId="{9A9B1C80-16B7-4BAC-8796-8CD65FDCFD33}" type="pres">
      <dgm:prSet presAssocID="{AFCE533D-8CF9-4B99-9BF9-1A28724BE0ED}" presName="spacer" presStyleCnt="0"/>
      <dgm:spPr/>
    </dgm:pt>
    <dgm:pt modelId="{6CC5F6E2-5836-4362-9012-79478F6B7E8A}" type="pres">
      <dgm:prSet presAssocID="{803112F3-3020-48E4-AE76-E88FC1928860}" presName="parentText" presStyleLbl="node1" presStyleIdx="2" presStyleCnt="8">
        <dgm:presLayoutVars>
          <dgm:chMax val="0"/>
          <dgm:bulletEnabled val="1"/>
        </dgm:presLayoutVars>
      </dgm:prSet>
      <dgm:spPr/>
    </dgm:pt>
    <dgm:pt modelId="{B800C8DC-EED6-4B06-84F8-241729D9981F}" type="pres">
      <dgm:prSet presAssocID="{8C120DB3-AA0D-411C-B253-1FA6978FBEAB}" presName="spacer" presStyleCnt="0"/>
      <dgm:spPr/>
    </dgm:pt>
    <dgm:pt modelId="{C071A5D7-A119-4DB0-AF85-F0533786EC4D}" type="pres">
      <dgm:prSet presAssocID="{46DBF2F6-911D-46AA-939E-8CCA7426939D}" presName="parentText" presStyleLbl="node1" presStyleIdx="3" presStyleCnt="8">
        <dgm:presLayoutVars>
          <dgm:chMax val="0"/>
          <dgm:bulletEnabled val="1"/>
        </dgm:presLayoutVars>
      </dgm:prSet>
      <dgm:spPr/>
    </dgm:pt>
    <dgm:pt modelId="{C4CDB2B9-7B02-46F7-BC86-1B32D1A19499}" type="pres">
      <dgm:prSet presAssocID="{D264D78E-84E9-416E-BB2C-304E1A2B8498}" presName="spacer" presStyleCnt="0"/>
      <dgm:spPr/>
    </dgm:pt>
    <dgm:pt modelId="{D4CF2F75-6793-46A8-8635-C4E2EA2ED48D}" type="pres">
      <dgm:prSet presAssocID="{91E77DFF-1D9A-4A02-B127-DBBEE02388AB}" presName="parentText" presStyleLbl="node1" presStyleIdx="4" presStyleCnt="8">
        <dgm:presLayoutVars>
          <dgm:chMax val="0"/>
          <dgm:bulletEnabled val="1"/>
        </dgm:presLayoutVars>
      </dgm:prSet>
      <dgm:spPr/>
    </dgm:pt>
    <dgm:pt modelId="{5575CAD1-C7E2-452A-8DF9-02C15C994364}" type="pres">
      <dgm:prSet presAssocID="{C47B2FB2-4957-4359-A2FD-503DD1BBE947}" presName="spacer" presStyleCnt="0"/>
      <dgm:spPr/>
    </dgm:pt>
    <dgm:pt modelId="{C3FCC5F8-E9AC-4C5C-9178-EC7E7EFECDB3}" type="pres">
      <dgm:prSet presAssocID="{E963BEDF-FD86-4A64-AE5B-A7950AB58BAE}" presName="parentText" presStyleLbl="node1" presStyleIdx="5" presStyleCnt="8">
        <dgm:presLayoutVars>
          <dgm:chMax val="0"/>
          <dgm:bulletEnabled val="1"/>
        </dgm:presLayoutVars>
      </dgm:prSet>
      <dgm:spPr/>
    </dgm:pt>
    <dgm:pt modelId="{A6D76D82-36C6-44D9-8BFD-9ED8ED369B87}" type="pres">
      <dgm:prSet presAssocID="{37747CA7-C500-48D6-B9DB-D0A12240F732}" presName="spacer" presStyleCnt="0"/>
      <dgm:spPr/>
    </dgm:pt>
    <dgm:pt modelId="{5409E898-3B22-4D22-9716-18C77D81ABBA}" type="pres">
      <dgm:prSet presAssocID="{A03A6A13-77C9-4518-82AA-0406C98048DF}" presName="parentText" presStyleLbl="node1" presStyleIdx="6" presStyleCnt="8">
        <dgm:presLayoutVars>
          <dgm:chMax val="0"/>
          <dgm:bulletEnabled val="1"/>
        </dgm:presLayoutVars>
      </dgm:prSet>
      <dgm:spPr/>
    </dgm:pt>
    <dgm:pt modelId="{CCBB2A42-58D9-4E32-86EA-8CBE882E85FD}" type="pres">
      <dgm:prSet presAssocID="{444B61C5-3301-4FE2-BC43-70DBD8D090A1}" presName="spacer" presStyleCnt="0"/>
      <dgm:spPr/>
    </dgm:pt>
    <dgm:pt modelId="{4533F6E5-19F7-4C0C-9474-65C928C506AB}" type="pres">
      <dgm:prSet presAssocID="{321FB1F7-0BCB-440C-BB19-6AF4237E4BCC}" presName="parentText" presStyleLbl="node1" presStyleIdx="7" presStyleCnt="8">
        <dgm:presLayoutVars>
          <dgm:chMax val="0"/>
          <dgm:bulletEnabled val="1"/>
        </dgm:presLayoutVars>
      </dgm:prSet>
      <dgm:spPr/>
    </dgm:pt>
  </dgm:ptLst>
  <dgm:cxnLst>
    <dgm:cxn modelId="{4F8CFC08-93F6-4A4D-B588-489EBD5AF303}" type="presOf" srcId="{46DBF2F6-911D-46AA-939E-8CCA7426939D}" destId="{C071A5D7-A119-4DB0-AF85-F0533786EC4D}" srcOrd="0" destOrd="0" presId="urn:microsoft.com/office/officeart/2005/8/layout/vList2"/>
    <dgm:cxn modelId="{49AFA52D-04FE-46DC-A8FF-B200565C1328}" type="presOf" srcId="{E963BEDF-FD86-4A64-AE5B-A7950AB58BAE}" destId="{C3FCC5F8-E9AC-4C5C-9178-EC7E7EFECDB3}" srcOrd="0" destOrd="0" presId="urn:microsoft.com/office/officeart/2005/8/layout/vList2"/>
    <dgm:cxn modelId="{3FED0832-3769-47FA-9921-77DAAE0E989D}" type="presOf" srcId="{803112F3-3020-48E4-AE76-E88FC1928860}" destId="{6CC5F6E2-5836-4362-9012-79478F6B7E8A}" srcOrd="0" destOrd="0" presId="urn:microsoft.com/office/officeart/2005/8/layout/vList2"/>
    <dgm:cxn modelId="{20B4C037-6D03-4681-8673-27B7956F7D55}" type="presOf" srcId="{F05B27D0-5095-4931-BFB1-76A3B025F753}" destId="{343F0C3A-C274-4046-B81C-66238B706C61}" srcOrd="0" destOrd="0" presId="urn:microsoft.com/office/officeart/2005/8/layout/vList2"/>
    <dgm:cxn modelId="{5B2CF83C-0880-442E-BE70-1D014CE51981}" srcId="{AAC18722-8FD2-45E1-A8E3-35A8EF697C1A}" destId="{8238659D-D4FF-4E19-872F-FAE4900BE3AF}" srcOrd="1" destOrd="0" parTransId="{3EA64C24-CAD6-409D-81D8-981FDD57814D}" sibTransId="{AFCE533D-8CF9-4B99-9BF9-1A28724BE0ED}"/>
    <dgm:cxn modelId="{98E6163E-FAE8-4EDF-AE32-EC970ECE9029}" srcId="{AAC18722-8FD2-45E1-A8E3-35A8EF697C1A}" destId="{A03A6A13-77C9-4518-82AA-0406C98048DF}" srcOrd="6" destOrd="0" parTransId="{0029B163-035A-4C37-89C9-08CBFC38447F}" sibTransId="{444B61C5-3301-4FE2-BC43-70DBD8D090A1}"/>
    <dgm:cxn modelId="{A18F3843-135A-44C5-A673-4A3CF33452D4}" srcId="{AAC18722-8FD2-45E1-A8E3-35A8EF697C1A}" destId="{803112F3-3020-48E4-AE76-E88FC1928860}" srcOrd="2" destOrd="0" parTransId="{FBD71234-0AC7-4F09-864D-D25999EB60B2}" sibTransId="{8C120DB3-AA0D-411C-B253-1FA6978FBEAB}"/>
    <dgm:cxn modelId="{FD7C4845-4A26-4985-B9F2-B9CE8BA225C5}" type="presOf" srcId="{91E77DFF-1D9A-4A02-B127-DBBEE02388AB}" destId="{D4CF2F75-6793-46A8-8635-C4E2EA2ED48D}" srcOrd="0" destOrd="0" presId="urn:microsoft.com/office/officeart/2005/8/layout/vList2"/>
    <dgm:cxn modelId="{A0A73854-8AD7-4DCD-BF22-EA3DB930403D}" type="presOf" srcId="{8238659D-D4FF-4E19-872F-FAE4900BE3AF}" destId="{183ECEC6-B695-4AD2-A1C3-5F21662BBF48}" srcOrd="0" destOrd="0" presId="urn:microsoft.com/office/officeart/2005/8/layout/vList2"/>
    <dgm:cxn modelId="{192F738B-4AA4-469E-B79B-6122FABA476F}" type="presOf" srcId="{321FB1F7-0BCB-440C-BB19-6AF4237E4BCC}" destId="{4533F6E5-19F7-4C0C-9474-65C928C506AB}" srcOrd="0" destOrd="0" presId="urn:microsoft.com/office/officeart/2005/8/layout/vList2"/>
    <dgm:cxn modelId="{214252A5-768E-444E-9D8D-50D5B0AFE39B}" type="presOf" srcId="{A03A6A13-77C9-4518-82AA-0406C98048DF}" destId="{5409E898-3B22-4D22-9716-18C77D81ABBA}" srcOrd="0" destOrd="0" presId="urn:microsoft.com/office/officeart/2005/8/layout/vList2"/>
    <dgm:cxn modelId="{647F83AD-97F5-4E16-8E09-1EB790C35333}" srcId="{AAC18722-8FD2-45E1-A8E3-35A8EF697C1A}" destId="{46DBF2F6-911D-46AA-939E-8CCA7426939D}" srcOrd="3" destOrd="0" parTransId="{AD0C3CAD-1942-45A8-8E50-B06FA115FD2E}" sibTransId="{D264D78E-84E9-416E-BB2C-304E1A2B8498}"/>
    <dgm:cxn modelId="{E90F3BBA-FF96-4C01-9022-5BB3433CE11D}" srcId="{AAC18722-8FD2-45E1-A8E3-35A8EF697C1A}" destId="{F05B27D0-5095-4931-BFB1-76A3B025F753}" srcOrd="0" destOrd="0" parTransId="{FFD17590-B14D-492B-9C18-37F0FEB42C7D}" sibTransId="{778234C2-98FE-4F0F-883B-C53C0F974028}"/>
    <dgm:cxn modelId="{B6F9F5E3-F2BC-46A1-BADB-76AAD5C04352}" srcId="{AAC18722-8FD2-45E1-A8E3-35A8EF697C1A}" destId="{E963BEDF-FD86-4A64-AE5B-A7950AB58BAE}" srcOrd="5" destOrd="0" parTransId="{165FE29D-CB8F-436C-BF45-D02F13EF9ED9}" sibTransId="{37747CA7-C500-48D6-B9DB-D0A12240F732}"/>
    <dgm:cxn modelId="{675EBCEF-EAE4-42E2-8018-9E5EE381646E}" srcId="{AAC18722-8FD2-45E1-A8E3-35A8EF697C1A}" destId="{321FB1F7-0BCB-440C-BB19-6AF4237E4BCC}" srcOrd="7" destOrd="0" parTransId="{CD55BFB6-F84C-459B-A007-7E49A5ECB257}" sibTransId="{AFAFBBF2-9546-4269-A373-50CE2DC234EE}"/>
    <dgm:cxn modelId="{626AF7F0-8739-4A9E-97FA-62D48EE84287}" srcId="{AAC18722-8FD2-45E1-A8E3-35A8EF697C1A}" destId="{91E77DFF-1D9A-4A02-B127-DBBEE02388AB}" srcOrd="4" destOrd="0" parTransId="{E8BD818F-7659-4B99-98C7-ADF6F8923BD3}" sibTransId="{C47B2FB2-4957-4359-A2FD-503DD1BBE947}"/>
    <dgm:cxn modelId="{38DAE3F4-8C4A-4FE3-A71B-91430C02FB38}" type="presOf" srcId="{AAC18722-8FD2-45E1-A8E3-35A8EF697C1A}" destId="{D8AF87A9-118A-4909-AA5D-B2AA617549B4}" srcOrd="0" destOrd="0" presId="urn:microsoft.com/office/officeart/2005/8/layout/vList2"/>
    <dgm:cxn modelId="{A6E0EB2D-DEA1-410D-A702-6C15C696F39C}" type="presParOf" srcId="{D8AF87A9-118A-4909-AA5D-B2AA617549B4}" destId="{343F0C3A-C274-4046-B81C-66238B706C61}" srcOrd="0" destOrd="0" presId="urn:microsoft.com/office/officeart/2005/8/layout/vList2"/>
    <dgm:cxn modelId="{5B42B861-EF38-4BE5-81D8-E8700BA3671A}" type="presParOf" srcId="{D8AF87A9-118A-4909-AA5D-B2AA617549B4}" destId="{09026945-1118-4C47-A973-402E8E9B5B02}" srcOrd="1" destOrd="0" presId="urn:microsoft.com/office/officeart/2005/8/layout/vList2"/>
    <dgm:cxn modelId="{F1CC4B2A-E496-4303-A3AE-6EFC7B4B7C59}" type="presParOf" srcId="{D8AF87A9-118A-4909-AA5D-B2AA617549B4}" destId="{183ECEC6-B695-4AD2-A1C3-5F21662BBF48}" srcOrd="2" destOrd="0" presId="urn:microsoft.com/office/officeart/2005/8/layout/vList2"/>
    <dgm:cxn modelId="{6FEACA91-7BE5-4657-A65C-E955E6D0CB13}" type="presParOf" srcId="{D8AF87A9-118A-4909-AA5D-B2AA617549B4}" destId="{9A9B1C80-16B7-4BAC-8796-8CD65FDCFD33}" srcOrd="3" destOrd="0" presId="urn:microsoft.com/office/officeart/2005/8/layout/vList2"/>
    <dgm:cxn modelId="{C620F3F1-6FFB-417F-8291-A7A8432888CD}" type="presParOf" srcId="{D8AF87A9-118A-4909-AA5D-B2AA617549B4}" destId="{6CC5F6E2-5836-4362-9012-79478F6B7E8A}" srcOrd="4" destOrd="0" presId="urn:microsoft.com/office/officeart/2005/8/layout/vList2"/>
    <dgm:cxn modelId="{9E184565-7C3E-4EB9-A599-302B51A134B7}" type="presParOf" srcId="{D8AF87A9-118A-4909-AA5D-B2AA617549B4}" destId="{B800C8DC-EED6-4B06-84F8-241729D9981F}" srcOrd="5" destOrd="0" presId="urn:microsoft.com/office/officeart/2005/8/layout/vList2"/>
    <dgm:cxn modelId="{6BCEBF58-B44B-4587-8438-C5475468884F}" type="presParOf" srcId="{D8AF87A9-118A-4909-AA5D-B2AA617549B4}" destId="{C071A5D7-A119-4DB0-AF85-F0533786EC4D}" srcOrd="6" destOrd="0" presId="urn:microsoft.com/office/officeart/2005/8/layout/vList2"/>
    <dgm:cxn modelId="{4AE734B3-ABB5-48D1-AF9B-EDA91A2FC4A0}" type="presParOf" srcId="{D8AF87A9-118A-4909-AA5D-B2AA617549B4}" destId="{C4CDB2B9-7B02-46F7-BC86-1B32D1A19499}" srcOrd="7" destOrd="0" presId="urn:microsoft.com/office/officeart/2005/8/layout/vList2"/>
    <dgm:cxn modelId="{672176B3-5DA4-4CB9-B955-9DA2EB11CBB2}" type="presParOf" srcId="{D8AF87A9-118A-4909-AA5D-B2AA617549B4}" destId="{D4CF2F75-6793-46A8-8635-C4E2EA2ED48D}" srcOrd="8" destOrd="0" presId="urn:microsoft.com/office/officeart/2005/8/layout/vList2"/>
    <dgm:cxn modelId="{4EE5601D-2240-42C2-96A6-4E93E5F41A22}" type="presParOf" srcId="{D8AF87A9-118A-4909-AA5D-B2AA617549B4}" destId="{5575CAD1-C7E2-452A-8DF9-02C15C994364}" srcOrd="9" destOrd="0" presId="urn:microsoft.com/office/officeart/2005/8/layout/vList2"/>
    <dgm:cxn modelId="{36834711-38C1-4BEA-852B-F7ECFD4E4E45}" type="presParOf" srcId="{D8AF87A9-118A-4909-AA5D-B2AA617549B4}" destId="{C3FCC5F8-E9AC-4C5C-9178-EC7E7EFECDB3}" srcOrd="10" destOrd="0" presId="urn:microsoft.com/office/officeart/2005/8/layout/vList2"/>
    <dgm:cxn modelId="{127B8546-6984-4C76-9BB6-2B7E96E5901D}" type="presParOf" srcId="{D8AF87A9-118A-4909-AA5D-B2AA617549B4}" destId="{A6D76D82-36C6-44D9-8BFD-9ED8ED369B87}" srcOrd="11" destOrd="0" presId="urn:microsoft.com/office/officeart/2005/8/layout/vList2"/>
    <dgm:cxn modelId="{95E5CAEB-8234-4676-A8E0-91530A81586A}" type="presParOf" srcId="{D8AF87A9-118A-4909-AA5D-B2AA617549B4}" destId="{5409E898-3B22-4D22-9716-18C77D81ABBA}" srcOrd="12" destOrd="0" presId="urn:microsoft.com/office/officeart/2005/8/layout/vList2"/>
    <dgm:cxn modelId="{566BD6AD-1EE7-4599-A66E-0476DA943612}" type="presParOf" srcId="{D8AF87A9-118A-4909-AA5D-B2AA617549B4}" destId="{CCBB2A42-58D9-4E32-86EA-8CBE882E85FD}" srcOrd="13" destOrd="0" presId="urn:microsoft.com/office/officeart/2005/8/layout/vList2"/>
    <dgm:cxn modelId="{B8B089AF-C2DD-40C3-8BBB-BA1F1A8DEBA8}" type="presParOf" srcId="{D8AF87A9-118A-4909-AA5D-B2AA617549B4}" destId="{4533F6E5-19F7-4C0C-9474-65C928C506AB}"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F95D109-0729-4483-AD52-72B0DE4296B1}" type="doc">
      <dgm:prSet loTypeId="urn:microsoft.com/office/officeart/2018/5/layout/IconCircleLabelList" loCatId="icon" qsTypeId="urn:microsoft.com/office/officeart/2005/8/quickstyle/simple1" qsCatId="simple" csTypeId="urn:microsoft.com/office/officeart/2018/5/colors/Iconchunking_neutralbg_accent2_2" csCatId="accent2" phldr="1"/>
      <dgm:spPr/>
      <dgm:t>
        <a:bodyPr/>
        <a:lstStyle/>
        <a:p>
          <a:endParaRPr lang="en-US"/>
        </a:p>
      </dgm:t>
    </dgm:pt>
    <dgm:pt modelId="{934B63BA-786A-4288-8436-8965DF2338B9}">
      <dgm:prSet/>
      <dgm:spPr/>
      <dgm:t>
        <a:bodyPr/>
        <a:lstStyle/>
        <a:p>
          <a:pPr>
            <a:lnSpc>
              <a:spcPct val="100000"/>
            </a:lnSpc>
            <a:defRPr cap="all"/>
          </a:pPr>
          <a:r>
            <a:rPr lang="en-US"/>
            <a:t>Greetings</a:t>
          </a:r>
        </a:p>
      </dgm:t>
    </dgm:pt>
    <dgm:pt modelId="{14C0C62F-5324-41E8-85D7-8C68E2D9714A}" type="parTrans" cxnId="{B24149E2-4DF3-40A9-A038-A1641A7924AE}">
      <dgm:prSet/>
      <dgm:spPr/>
      <dgm:t>
        <a:bodyPr/>
        <a:lstStyle/>
        <a:p>
          <a:endParaRPr lang="en-US"/>
        </a:p>
      </dgm:t>
    </dgm:pt>
    <dgm:pt modelId="{C8A7AAEB-B9BC-4B4E-BCD8-8E7C9FE52524}" type="sibTrans" cxnId="{B24149E2-4DF3-40A9-A038-A1641A7924AE}">
      <dgm:prSet/>
      <dgm:spPr/>
      <dgm:t>
        <a:bodyPr/>
        <a:lstStyle/>
        <a:p>
          <a:endParaRPr lang="en-US"/>
        </a:p>
      </dgm:t>
    </dgm:pt>
    <dgm:pt modelId="{0650FDDB-4160-4392-98DF-8E1D2FA23CE8}">
      <dgm:prSet/>
      <dgm:spPr/>
      <dgm:t>
        <a:bodyPr/>
        <a:lstStyle/>
        <a:p>
          <a:pPr>
            <a:lnSpc>
              <a:spcPct val="100000"/>
            </a:lnSpc>
            <a:defRPr cap="all"/>
          </a:pPr>
          <a:r>
            <a:rPr lang="en-US" dirty="0"/>
            <a:t>your name</a:t>
          </a:r>
        </a:p>
      </dgm:t>
    </dgm:pt>
    <dgm:pt modelId="{747C0F40-B94D-4BC0-AFBD-2757D0D8FCB7}" type="parTrans" cxnId="{5F73363C-9C84-4269-B15E-99919312D4E2}">
      <dgm:prSet/>
      <dgm:spPr/>
      <dgm:t>
        <a:bodyPr/>
        <a:lstStyle/>
        <a:p>
          <a:endParaRPr lang="en-US"/>
        </a:p>
      </dgm:t>
    </dgm:pt>
    <dgm:pt modelId="{652F2D55-C69B-4671-9144-86FC079892EE}" type="sibTrans" cxnId="{5F73363C-9C84-4269-B15E-99919312D4E2}">
      <dgm:prSet/>
      <dgm:spPr/>
      <dgm:t>
        <a:bodyPr/>
        <a:lstStyle/>
        <a:p>
          <a:endParaRPr lang="en-US"/>
        </a:p>
      </dgm:t>
    </dgm:pt>
    <dgm:pt modelId="{8AD8E26B-472C-473F-BAF3-38890C5A895A}">
      <dgm:prSet/>
      <dgm:spPr/>
      <dgm:t>
        <a:bodyPr/>
        <a:lstStyle/>
        <a:p>
          <a:pPr>
            <a:lnSpc>
              <a:spcPct val="100000"/>
            </a:lnSpc>
            <a:defRPr cap="all"/>
          </a:pPr>
          <a:r>
            <a:rPr lang="en-US" dirty="0"/>
            <a:t>Where are you from </a:t>
          </a:r>
        </a:p>
      </dgm:t>
    </dgm:pt>
    <dgm:pt modelId="{74505CCF-36CD-4A66-8C39-13F562818F8A}" type="parTrans" cxnId="{C8BBBEC8-498E-40D1-9636-CACB8DD04761}">
      <dgm:prSet/>
      <dgm:spPr/>
      <dgm:t>
        <a:bodyPr/>
        <a:lstStyle/>
        <a:p>
          <a:endParaRPr lang="en-US"/>
        </a:p>
      </dgm:t>
    </dgm:pt>
    <dgm:pt modelId="{CD38CD09-22FC-48E5-9033-3E3818978917}" type="sibTrans" cxnId="{C8BBBEC8-498E-40D1-9636-CACB8DD04761}">
      <dgm:prSet/>
      <dgm:spPr/>
      <dgm:t>
        <a:bodyPr/>
        <a:lstStyle/>
        <a:p>
          <a:endParaRPr lang="en-US"/>
        </a:p>
      </dgm:t>
    </dgm:pt>
    <dgm:pt modelId="{11F83B84-C822-4852-A001-187A2675B8A1}">
      <dgm:prSet/>
      <dgm:spPr/>
      <dgm:t>
        <a:bodyPr/>
        <a:lstStyle/>
        <a:p>
          <a:pPr>
            <a:lnSpc>
              <a:spcPct val="100000"/>
            </a:lnSpc>
            <a:defRPr cap="all"/>
          </a:pPr>
          <a:r>
            <a:rPr lang="en-US"/>
            <a:t>About your family</a:t>
          </a:r>
        </a:p>
      </dgm:t>
    </dgm:pt>
    <dgm:pt modelId="{A3CBC6A7-D95C-4708-B766-7BCEC484B463}" type="parTrans" cxnId="{E23AAAB1-10B2-4F41-8DCD-C843A66C7478}">
      <dgm:prSet/>
      <dgm:spPr/>
      <dgm:t>
        <a:bodyPr/>
        <a:lstStyle/>
        <a:p>
          <a:endParaRPr lang="en-US"/>
        </a:p>
      </dgm:t>
    </dgm:pt>
    <dgm:pt modelId="{3FA20545-427D-4B65-AA6E-7B0025CCA803}" type="sibTrans" cxnId="{E23AAAB1-10B2-4F41-8DCD-C843A66C7478}">
      <dgm:prSet/>
      <dgm:spPr/>
      <dgm:t>
        <a:bodyPr/>
        <a:lstStyle/>
        <a:p>
          <a:endParaRPr lang="en-US"/>
        </a:p>
      </dgm:t>
    </dgm:pt>
    <dgm:pt modelId="{9E25C698-E5BC-4C1E-AE09-4126CF6FE972}">
      <dgm:prSet/>
      <dgm:spPr/>
      <dgm:t>
        <a:bodyPr/>
        <a:lstStyle/>
        <a:p>
          <a:pPr>
            <a:lnSpc>
              <a:spcPct val="100000"/>
            </a:lnSpc>
            <a:defRPr cap="all"/>
          </a:pPr>
          <a:r>
            <a:rPr lang="en-US"/>
            <a:t>Your education</a:t>
          </a:r>
        </a:p>
      </dgm:t>
    </dgm:pt>
    <dgm:pt modelId="{F1C247C9-1AB6-4938-B58D-D90759D7B901}" type="parTrans" cxnId="{798D8FEE-AB46-4538-AC74-57604BB12709}">
      <dgm:prSet/>
      <dgm:spPr/>
      <dgm:t>
        <a:bodyPr/>
        <a:lstStyle/>
        <a:p>
          <a:endParaRPr lang="en-US"/>
        </a:p>
      </dgm:t>
    </dgm:pt>
    <dgm:pt modelId="{3F903270-F495-4201-8FE5-25BD9152D503}" type="sibTrans" cxnId="{798D8FEE-AB46-4538-AC74-57604BB12709}">
      <dgm:prSet/>
      <dgm:spPr/>
      <dgm:t>
        <a:bodyPr/>
        <a:lstStyle/>
        <a:p>
          <a:endParaRPr lang="en-US"/>
        </a:p>
      </dgm:t>
    </dgm:pt>
    <dgm:pt modelId="{CF138AC8-B6E3-4855-93BB-82B6A1777FFF}">
      <dgm:prSet/>
      <dgm:spPr/>
      <dgm:t>
        <a:bodyPr/>
        <a:lstStyle/>
        <a:p>
          <a:pPr>
            <a:lnSpc>
              <a:spcPct val="100000"/>
            </a:lnSpc>
            <a:defRPr cap="all"/>
          </a:pPr>
          <a:r>
            <a:rPr lang="en-US"/>
            <a:t>Likes &amp; interests</a:t>
          </a:r>
        </a:p>
      </dgm:t>
    </dgm:pt>
    <dgm:pt modelId="{967071B7-E35E-4413-B002-03B2E5D2D336}" type="parTrans" cxnId="{0E3A965E-E974-4160-98CE-69BF8236DEE3}">
      <dgm:prSet/>
      <dgm:spPr/>
      <dgm:t>
        <a:bodyPr/>
        <a:lstStyle/>
        <a:p>
          <a:endParaRPr lang="en-US"/>
        </a:p>
      </dgm:t>
    </dgm:pt>
    <dgm:pt modelId="{4A3E26A0-BF65-447C-9543-8B6BCE14B9F6}" type="sibTrans" cxnId="{0E3A965E-E974-4160-98CE-69BF8236DEE3}">
      <dgm:prSet/>
      <dgm:spPr/>
      <dgm:t>
        <a:bodyPr/>
        <a:lstStyle/>
        <a:p>
          <a:endParaRPr lang="en-US"/>
        </a:p>
      </dgm:t>
    </dgm:pt>
    <dgm:pt modelId="{1CBE2921-1CCA-498F-ADCD-29E71C6EDC38}" type="pres">
      <dgm:prSet presAssocID="{BF95D109-0729-4483-AD52-72B0DE4296B1}" presName="root" presStyleCnt="0">
        <dgm:presLayoutVars>
          <dgm:dir/>
          <dgm:resizeHandles val="exact"/>
        </dgm:presLayoutVars>
      </dgm:prSet>
      <dgm:spPr/>
    </dgm:pt>
    <dgm:pt modelId="{45B6843E-2918-4F30-851C-330F58AB198F}" type="pres">
      <dgm:prSet presAssocID="{934B63BA-786A-4288-8436-8965DF2338B9}" presName="compNode" presStyleCnt="0"/>
      <dgm:spPr/>
    </dgm:pt>
    <dgm:pt modelId="{A07A149B-89EF-47A9-AC62-482B8DD16AFC}" type="pres">
      <dgm:prSet presAssocID="{934B63BA-786A-4288-8436-8965DF2338B9}" presName="iconBgRect" presStyleLbl="bgShp" presStyleIdx="0" presStyleCnt="6"/>
      <dgm:spPr/>
    </dgm:pt>
    <dgm:pt modelId="{62B0F531-2B59-458C-A6CB-4F95086B4AFB}" type="pres">
      <dgm:prSet presAssocID="{934B63BA-786A-4288-8436-8965DF2338B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Handshake"/>
        </a:ext>
      </dgm:extLst>
    </dgm:pt>
    <dgm:pt modelId="{A235863F-E8B4-4084-884B-4164477376C0}" type="pres">
      <dgm:prSet presAssocID="{934B63BA-786A-4288-8436-8965DF2338B9}" presName="spaceRect" presStyleCnt="0"/>
      <dgm:spPr/>
    </dgm:pt>
    <dgm:pt modelId="{8655D4C3-E2E3-45E3-BA8D-8E6FF7E4279F}" type="pres">
      <dgm:prSet presAssocID="{934B63BA-786A-4288-8436-8965DF2338B9}" presName="textRect" presStyleLbl="revTx" presStyleIdx="0" presStyleCnt="6">
        <dgm:presLayoutVars>
          <dgm:chMax val="1"/>
          <dgm:chPref val="1"/>
        </dgm:presLayoutVars>
      </dgm:prSet>
      <dgm:spPr/>
    </dgm:pt>
    <dgm:pt modelId="{9B94FDB7-F60C-4DD3-A1C8-631DA782C330}" type="pres">
      <dgm:prSet presAssocID="{C8A7AAEB-B9BC-4B4E-BCD8-8E7C9FE52524}" presName="sibTrans" presStyleCnt="0"/>
      <dgm:spPr/>
    </dgm:pt>
    <dgm:pt modelId="{464FA233-BDD9-43CA-8E67-F79E10E630D5}" type="pres">
      <dgm:prSet presAssocID="{0650FDDB-4160-4392-98DF-8E1D2FA23CE8}" presName="compNode" presStyleCnt="0"/>
      <dgm:spPr/>
    </dgm:pt>
    <dgm:pt modelId="{2E5644D0-FCA9-4273-A178-6CD850F9613F}" type="pres">
      <dgm:prSet presAssocID="{0650FDDB-4160-4392-98DF-8E1D2FA23CE8}" presName="iconBgRect" presStyleLbl="bgShp" presStyleIdx="1" presStyleCnt="6"/>
      <dgm:spPr/>
    </dgm:pt>
    <dgm:pt modelId="{8A85518B-820C-42D2-94E8-C7738C0ED522}" type="pres">
      <dgm:prSet presAssocID="{0650FDDB-4160-4392-98DF-8E1D2FA23CE8}"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peech"/>
        </a:ext>
      </dgm:extLst>
    </dgm:pt>
    <dgm:pt modelId="{83F8FF94-E30A-4973-88E3-E52BA89DC03D}" type="pres">
      <dgm:prSet presAssocID="{0650FDDB-4160-4392-98DF-8E1D2FA23CE8}" presName="spaceRect" presStyleCnt="0"/>
      <dgm:spPr/>
    </dgm:pt>
    <dgm:pt modelId="{865C957F-E7A3-41AD-B890-2456D233031B}" type="pres">
      <dgm:prSet presAssocID="{0650FDDB-4160-4392-98DF-8E1D2FA23CE8}" presName="textRect" presStyleLbl="revTx" presStyleIdx="1" presStyleCnt="6">
        <dgm:presLayoutVars>
          <dgm:chMax val="1"/>
          <dgm:chPref val="1"/>
        </dgm:presLayoutVars>
      </dgm:prSet>
      <dgm:spPr/>
    </dgm:pt>
    <dgm:pt modelId="{CE5F9A16-44FE-497B-A6A6-AA0FE96A9210}" type="pres">
      <dgm:prSet presAssocID="{652F2D55-C69B-4671-9144-86FC079892EE}" presName="sibTrans" presStyleCnt="0"/>
      <dgm:spPr/>
    </dgm:pt>
    <dgm:pt modelId="{E6EA7BBD-83D7-4E87-B78C-1C2B390A36EB}" type="pres">
      <dgm:prSet presAssocID="{8AD8E26B-472C-473F-BAF3-38890C5A895A}" presName="compNode" presStyleCnt="0"/>
      <dgm:spPr/>
    </dgm:pt>
    <dgm:pt modelId="{7CBBB8DD-9ABE-47E8-8A85-EF9B6AF69117}" type="pres">
      <dgm:prSet presAssocID="{8AD8E26B-472C-473F-BAF3-38890C5A895A}" presName="iconBgRect" presStyleLbl="bgShp" presStyleIdx="2" presStyleCnt="6"/>
      <dgm:spPr/>
    </dgm:pt>
    <dgm:pt modelId="{98D861DF-3FFC-40B4-96E2-36672631E05D}" type="pres">
      <dgm:prSet presAssocID="{8AD8E26B-472C-473F-BAF3-38890C5A895A}"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Marker"/>
        </a:ext>
      </dgm:extLst>
    </dgm:pt>
    <dgm:pt modelId="{0FC5DAA4-A77E-481D-87F0-71DDC09EBC0D}" type="pres">
      <dgm:prSet presAssocID="{8AD8E26B-472C-473F-BAF3-38890C5A895A}" presName="spaceRect" presStyleCnt="0"/>
      <dgm:spPr/>
    </dgm:pt>
    <dgm:pt modelId="{8F85E1A9-1BCF-4E1A-B1DC-F6149BB0A599}" type="pres">
      <dgm:prSet presAssocID="{8AD8E26B-472C-473F-BAF3-38890C5A895A}" presName="textRect" presStyleLbl="revTx" presStyleIdx="2" presStyleCnt="6">
        <dgm:presLayoutVars>
          <dgm:chMax val="1"/>
          <dgm:chPref val="1"/>
        </dgm:presLayoutVars>
      </dgm:prSet>
      <dgm:spPr/>
    </dgm:pt>
    <dgm:pt modelId="{759709F4-4863-48D3-B1E6-C7FB1E9698E8}" type="pres">
      <dgm:prSet presAssocID="{CD38CD09-22FC-48E5-9033-3E3818978917}" presName="sibTrans" presStyleCnt="0"/>
      <dgm:spPr/>
    </dgm:pt>
    <dgm:pt modelId="{6EAF5610-555F-4706-9438-2FD53E4718C1}" type="pres">
      <dgm:prSet presAssocID="{11F83B84-C822-4852-A001-187A2675B8A1}" presName="compNode" presStyleCnt="0"/>
      <dgm:spPr/>
    </dgm:pt>
    <dgm:pt modelId="{971111EB-75EB-462C-882B-3B2F48F80B49}" type="pres">
      <dgm:prSet presAssocID="{11F83B84-C822-4852-A001-187A2675B8A1}" presName="iconBgRect" presStyleLbl="bgShp" presStyleIdx="3" presStyleCnt="6"/>
      <dgm:spPr/>
    </dgm:pt>
    <dgm:pt modelId="{511E5866-4C66-471D-A564-F6E0463427EE}" type="pres">
      <dgm:prSet presAssocID="{11F83B84-C822-4852-A001-187A2675B8A1}"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ome1"/>
        </a:ext>
      </dgm:extLst>
    </dgm:pt>
    <dgm:pt modelId="{9E3B5D4D-6E89-417D-814D-8BE669715459}" type="pres">
      <dgm:prSet presAssocID="{11F83B84-C822-4852-A001-187A2675B8A1}" presName="spaceRect" presStyleCnt="0"/>
      <dgm:spPr/>
    </dgm:pt>
    <dgm:pt modelId="{899DC21E-64DF-4072-89D8-B8034E3DBECB}" type="pres">
      <dgm:prSet presAssocID="{11F83B84-C822-4852-A001-187A2675B8A1}" presName="textRect" presStyleLbl="revTx" presStyleIdx="3" presStyleCnt="6">
        <dgm:presLayoutVars>
          <dgm:chMax val="1"/>
          <dgm:chPref val="1"/>
        </dgm:presLayoutVars>
      </dgm:prSet>
      <dgm:spPr/>
    </dgm:pt>
    <dgm:pt modelId="{2696A0AD-3EDF-4787-A33A-75BAAB7A99CC}" type="pres">
      <dgm:prSet presAssocID="{3FA20545-427D-4B65-AA6E-7B0025CCA803}" presName="sibTrans" presStyleCnt="0"/>
      <dgm:spPr/>
    </dgm:pt>
    <dgm:pt modelId="{41BA9FBD-BBF2-430E-9F72-EF78B5563D14}" type="pres">
      <dgm:prSet presAssocID="{9E25C698-E5BC-4C1E-AE09-4126CF6FE972}" presName="compNode" presStyleCnt="0"/>
      <dgm:spPr/>
    </dgm:pt>
    <dgm:pt modelId="{CF3B2F21-4AF2-4C64-A87A-763B541B836C}" type="pres">
      <dgm:prSet presAssocID="{9E25C698-E5BC-4C1E-AE09-4126CF6FE972}" presName="iconBgRect" presStyleLbl="bgShp" presStyleIdx="4" presStyleCnt="6"/>
      <dgm:spPr/>
    </dgm:pt>
    <dgm:pt modelId="{6FAFEF6D-A8A3-45C3-83C9-E88EE7311A5C}" type="pres">
      <dgm:prSet presAssocID="{9E25C698-E5BC-4C1E-AE09-4126CF6FE972}"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ooks"/>
        </a:ext>
      </dgm:extLst>
    </dgm:pt>
    <dgm:pt modelId="{72DCEF64-73EF-4A7D-B27B-9B0C3855FC4D}" type="pres">
      <dgm:prSet presAssocID="{9E25C698-E5BC-4C1E-AE09-4126CF6FE972}" presName="spaceRect" presStyleCnt="0"/>
      <dgm:spPr/>
    </dgm:pt>
    <dgm:pt modelId="{5F999FBA-3804-4D99-8E93-8CB443DE6E8A}" type="pres">
      <dgm:prSet presAssocID="{9E25C698-E5BC-4C1E-AE09-4126CF6FE972}" presName="textRect" presStyleLbl="revTx" presStyleIdx="4" presStyleCnt="6">
        <dgm:presLayoutVars>
          <dgm:chMax val="1"/>
          <dgm:chPref val="1"/>
        </dgm:presLayoutVars>
      </dgm:prSet>
      <dgm:spPr/>
    </dgm:pt>
    <dgm:pt modelId="{4E076791-3E09-4714-9B23-A85FBC492010}" type="pres">
      <dgm:prSet presAssocID="{3F903270-F495-4201-8FE5-25BD9152D503}" presName="sibTrans" presStyleCnt="0"/>
      <dgm:spPr/>
    </dgm:pt>
    <dgm:pt modelId="{55D6AC34-7A84-49A5-9B17-8DA66A1858F1}" type="pres">
      <dgm:prSet presAssocID="{CF138AC8-B6E3-4855-93BB-82B6A1777FFF}" presName="compNode" presStyleCnt="0"/>
      <dgm:spPr/>
    </dgm:pt>
    <dgm:pt modelId="{DCCC4454-D81A-44F3-833B-71D384B2BF69}" type="pres">
      <dgm:prSet presAssocID="{CF138AC8-B6E3-4855-93BB-82B6A1777FFF}" presName="iconBgRect" presStyleLbl="bgShp" presStyleIdx="5" presStyleCnt="6"/>
      <dgm:spPr/>
    </dgm:pt>
    <dgm:pt modelId="{738BBEB9-63C4-40D4-BE76-B6D4EF5472BF}" type="pres">
      <dgm:prSet presAssocID="{CF138AC8-B6E3-4855-93BB-82B6A1777FFF}"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Thumbs Up Sign"/>
        </a:ext>
      </dgm:extLst>
    </dgm:pt>
    <dgm:pt modelId="{076ED605-3346-49BE-B03A-6E09E08A66E0}" type="pres">
      <dgm:prSet presAssocID="{CF138AC8-B6E3-4855-93BB-82B6A1777FFF}" presName="spaceRect" presStyleCnt="0"/>
      <dgm:spPr/>
    </dgm:pt>
    <dgm:pt modelId="{542433C5-1B78-4332-A560-14E9F85F95CF}" type="pres">
      <dgm:prSet presAssocID="{CF138AC8-B6E3-4855-93BB-82B6A1777FFF}" presName="textRect" presStyleLbl="revTx" presStyleIdx="5" presStyleCnt="6">
        <dgm:presLayoutVars>
          <dgm:chMax val="1"/>
          <dgm:chPref val="1"/>
        </dgm:presLayoutVars>
      </dgm:prSet>
      <dgm:spPr/>
    </dgm:pt>
  </dgm:ptLst>
  <dgm:cxnLst>
    <dgm:cxn modelId="{59E3CC0A-B5F6-451B-ADAB-59BAFCE6DA4C}" type="presOf" srcId="{CF138AC8-B6E3-4855-93BB-82B6A1777FFF}" destId="{542433C5-1B78-4332-A560-14E9F85F95CF}" srcOrd="0" destOrd="0" presId="urn:microsoft.com/office/officeart/2018/5/layout/IconCircleLabelList"/>
    <dgm:cxn modelId="{84C54A0C-ECB1-44A4-BDD1-FF0882CDBF61}" type="presOf" srcId="{11F83B84-C822-4852-A001-187A2675B8A1}" destId="{899DC21E-64DF-4072-89D8-B8034E3DBECB}" srcOrd="0" destOrd="0" presId="urn:microsoft.com/office/officeart/2018/5/layout/IconCircleLabelList"/>
    <dgm:cxn modelId="{9A05B50F-4FB5-49AA-A577-08E671C721F5}" type="presOf" srcId="{BF95D109-0729-4483-AD52-72B0DE4296B1}" destId="{1CBE2921-1CCA-498F-ADCD-29E71C6EDC38}" srcOrd="0" destOrd="0" presId="urn:microsoft.com/office/officeart/2018/5/layout/IconCircleLabelList"/>
    <dgm:cxn modelId="{5F73363C-9C84-4269-B15E-99919312D4E2}" srcId="{BF95D109-0729-4483-AD52-72B0DE4296B1}" destId="{0650FDDB-4160-4392-98DF-8E1D2FA23CE8}" srcOrd="1" destOrd="0" parTransId="{747C0F40-B94D-4BC0-AFBD-2757D0D8FCB7}" sibTransId="{652F2D55-C69B-4671-9144-86FC079892EE}"/>
    <dgm:cxn modelId="{0E3A965E-E974-4160-98CE-69BF8236DEE3}" srcId="{BF95D109-0729-4483-AD52-72B0DE4296B1}" destId="{CF138AC8-B6E3-4855-93BB-82B6A1777FFF}" srcOrd="5" destOrd="0" parTransId="{967071B7-E35E-4413-B002-03B2E5D2D336}" sibTransId="{4A3E26A0-BF65-447C-9543-8B6BCE14B9F6}"/>
    <dgm:cxn modelId="{DF231549-FA43-405F-9B1F-1C5296F01772}" type="presOf" srcId="{0650FDDB-4160-4392-98DF-8E1D2FA23CE8}" destId="{865C957F-E7A3-41AD-B890-2456D233031B}" srcOrd="0" destOrd="0" presId="urn:microsoft.com/office/officeart/2018/5/layout/IconCircleLabelList"/>
    <dgm:cxn modelId="{4F22E974-D100-47B7-AF39-C563CBDE8FB0}" type="presOf" srcId="{934B63BA-786A-4288-8436-8965DF2338B9}" destId="{8655D4C3-E2E3-45E3-BA8D-8E6FF7E4279F}" srcOrd="0" destOrd="0" presId="urn:microsoft.com/office/officeart/2018/5/layout/IconCircleLabelList"/>
    <dgm:cxn modelId="{3D3D4889-67E1-4CAE-AC67-2BB1D359503E}" type="presOf" srcId="{9E25C698-E5BC-4C1E-AE09-4126CF6FE972}" destId="{5F999FBA-3804-4D99-8E93-8CB443DE6E8A}" srcOrd="0" destOrd="0" presId="urn:microsoft.com/office/officeart/2018/5/layout/IconCircleLabelList"/>
    <dgm:cxn modelId="{E23AAAB1-10B2-4F41-8DCD-C843A66C7478}" srcId="{BF95D109-0729-4483-AD52-72B0DE4296B1}" destId="{11F83B84-C822-4852-A001-187A2675B8A1}" srcOrd="3" destOrd="0" parTransId="{A3CBC6A7-D95C-4708-B766-7BCEC484B463}" sibTransId="{3FA20545-427D-4B65-AA6E-7B0025CCA803}"/>
    <dgm:cxn modelId="{C8BBBEC8-498E-40D1-9636-CACB8DD04761}" srcId="{BF95D109-0729-4483-AD52-72B0DE4296B1}" destId="{8AD8E26B-472C-473F-BAF3-38890C5A895A}" srcOrd="2" destOrd="0" parTransId="{74505CCF-36CD-4A66-8C39-13F562818F8A}" sibTransId="{CD38CD09-22FC-48E5-9033-3E3818978917}"/>
    <dgm:cxn modelId="{5C8CF1C8-5B7E-47E7-B913-7DDDB10BC924}" type="presOf" srcId="{8AD8E26B-472C-473F-BAF3-38890C5A895A}" destId="{8F85E1A9-1BCF-4E1A-B1DC-F6149BB0A599}" srcOrd="0" destOrd="0" presId="urn:microsoft.com/office/officeart/2018/5/layout/IconCircleLabelList"/>
    <dgm:cxn modelId="{B24149E2-4DF3-40A9-A038-A1641A7924AE}" srcId="{BF95D109-0729-4483-AD52-72B0DE4296B1}" destId="{934B63BA-786A-4288-8436-8965DF2338B9}" srcOrd="0" destOrd="0" parTransId="{14C0C62F-5324-41E8-85D7-8C68E2D9714A}" sibTransId="{C8A7AAEB-B9BC-4B4E-BCD8-8E7C9FE52524}"/>
    <dgm:cxn modelId="{798D8FEE-AB46-4538-AC74-57604BB12709}" srcId="{BF95D109-0729-4483-AD52-72B0DE4296B1}" destId="{9E25C698-E5BC-4C1E-AE09-4126CF6FE972}" srcOrd="4" destOrd="0" parTransId="{F1C247C9-1AB6-4938-B58D-D90759D7B901}" sibTransId="{3F903270-F495-4201-8FE5-25BD9152D503}"/>
    <dgm:cxn modelId="{A0F083D5-06D6-49BA-9693-DD0CF3E8D61E}" type="presParOf" srcId="{1CBE2921-1CCA-498F-ADCD-29E71C6EDC38}" destId="{45B6843E-2918-4F30-851C-330F58AB198F}" srcOrd="0" destOrd="0" presId="urn:microsoft.com/office/officeart/2018/5/layout/IconCircleLabelList"/>
    <dgm:cxn modelId="{49206F8D-CF55-4C62-878C-37B8183D83BD}" type="presParOf" srcId="{45B6843E-2918-4F30-851C-330F58AB198F}" destId="{A07A149B-89EF-47A9-AC62-482B8DD16AFC}" srcOrd="0" destOrd="0" presId="urn:microsoft.com/office/officeart/2018/5/layout/IconCircleLabelList"/>
    <dgm:cxn modelId="{6760B816-7723-46B4-A2D0-AF1DA01B1065}" type="presParOf" srcId="{45B6843E-2918-4F30-851C-330F58AB198F}" destId="{62B0F531-2B59-458C-A6CB-4F95086B4AFB}" srcOrd="1" destOrd="0" presId="urn:microsoft.com/office/officeart/2018/5/layout/IconCircleLabelList"/>
    <dgm:cxn modelId="{3D99844E-33A3-4B2B-A12F-538B019E617A}" type="presParOf" srcId="{45B6843E-2918-4F30-851C-330F58AB198F}" destId="{A235863F-E8B4-4084-884B-4164477376C0}" srcOrd="2" destOrd="0" presId="urn:microsoft.com/office/officeart/2018/5/layout/IconCircleLabelList"/>
    <dgm:cxn modelId="{5547A34F-A29A-4A26-9E09-345891EBC3A6}" type="presParOf" srcId="{45B6843E-2918-4F30-851C-330F58AB198F}" destId="{8655D4C3-E2E3-45E3-BA8D-8E6FF7E4279F}" srcOrd="3" destOrd="0" presId="urn:microsoft.com/office/officeart/2018/5/layout/IconCircleLabelList"/>
    <dgm:cxn modelId="{B0AEA1BA-7FD0-4C57-A951-95C2931BA5EB}" type="presParOf" srcId="{1CBE2921-1CCA-498F-ADCD-29E71C6EDC38}" destId="{9B94FDB7-F60C-4DD3-A1C8-631DA782C330}" srcOrd="1" destOrd="0" presId="urn:microsoft.com/office/officeart/2018/5/layout/IconCircleLabelList"/>
    <dgm:cxn modelId="{D75F58BA-ECFD-4D5F-8FA8-770BC5475168}" type="presParOf" srcId="{1CBE2921-1CCA-498F-ADCD-29E71C6EDC38}" destId="{464FA233-BDD9-43CA-8E67-F79E10E630D5}" srcOrd="2" destOrd="0" presId="urn:microsoft.com/office/officeart/2018/5/layout/IconCircleLabelList"/>
    <dgm:cxn modelId="{A82FB3AA-628B-4337-9089-EC65335FDE5B}" type="presParOf" srcId="{464FA233-BDD9-43CA-8E67-F79E10E630D5}" destId="{2E5644D0-FCA9-4273-A178-6CD850F9613F}" srcOrd="0" destOrd="0" presId="urn:microsoft.com/office/officeart/2018/5/layout/IconCircleLabelList"/>
    <dgm:cxn modelId="{F149ED5D-350E-48B8-870E-0AE5EA2AF2D8}" type="presParOf" srcId="{464FA233-BDD9-43CA-8E67-F79E10E630D5}" destId="{8A85518B-820C-42D2-94E8-C7738C0ED522}" srcOrd="1" destOrd="0" presId="urn:microsoft.com/office/officeart/2018/5/layout/IconCircleLabelList"/>
    <dgm:cxn modelId="{3A8C1AF3-2294-4315-8947-DC3CFFEED979}" type="presParOf" srcId="{464FA233-BDD9-43CA-8E67-F79E10E630D5}" destId="{83F8FF94-E30A-4973-88E3-E52BA89DC03D}" srcOrd="2" destOrd="0" presId="urn:microsoft.com/office/officeart/2018/5/layout/IconCircleLabelList"/>
    <dgm:cxn modelId="{77F9AC97-0930-4733-BFCC-4FD8D643128E}" type="presParOf" srcId="{464FA233-BDD9-43CA-8E67-F79E10E630D5}" destId="{865C957F-E7A3-41AD-B890-2456D233031B}" srcOrd="3" destOrd="0" presId="urn:microsoft.com/office/officeart/2018/5/layout/IconCircleLabelList"/>
    <dgm:cxn modelId="{CA334F7F-A712-4DF5-867F-E2F9069D0CC4}" type="presParOf" srcId="{1CBE2921-1CCA-498F-ADCD-29E71C6EDC38}" destId="{CE5F9A16-44FE-497B-A6A6-AA0FE96A9210}" srcOrd="3" destOrd="0" presId="urn:microsoft.com/office/officeart/2018/5/layout/IconCircleLabelList"/>
    <dgm:cxn modelId="{AFC4C31C-6E27-4D05-83AF-6A4AB81E5AF5}" type="presParOf" srcId="{1CBE2921-1CCA-498F-ADCD-29E71C6EDC38}" destId="{E6EA7BBD-83D7-4E87-B78C-1C2B390A36EB}" srcOrd="4" destOrd="0" presId="urn:microsoft.com/office/officeart/2018/5/layout/IconCircleLabelList"/>
    <dgm:cxn modelId="{5BC64D24-3CFC-4C86-9E8E-C4E11D1B2DEF}" type="presParOf" srcId="{E6EA7BBD-83D7-4E87-B78C-1C2B390A36EB}" destId="{7CBBB8DD-9ABE-47E8-8A85-EF9B6AF69117}" srcOrd="0" destOrd="0" presId="urn:microsoft.com/office/officeart/2018/5/layout/IconCircleLabelList"/>
    <dgm:cxn modelId="{8AE195B6-663B-4F35-B820-DEF67F3F4174}" type="presParOf" srcId="{E6EA7BBD-83D7-4E87-B78C-1C2B390A36EB}" destId="{98D861DF-3FFC-40B4-96E2-36672631E05D}" srcOrd="1" destOrd="0" presId="urn:microsoft.com/office/officeart/2018/5/layout/IconCircleLabelList"/>
    <dgm:cxn modelId="{311FD8B1-D914-4083-9229-406F56611CC6}" type="presParOf" srcId="{E6EA7BBD-83D7-4E87-B78C-1C2B390A36EB}" destId="{0FC5DAA4-A77E-481D-87F0-71DDC09EBC0D}" srcOrd="2" destOrd="0" presId="urn:microsoft.com/office/officeart/2018/5/layout/IconCircleLabelList"/>
    <dgm:cxn modelId="{5D7A0D86-7BE8-4143-8226-699F97F4ABEE}" type="presParOf" srcId="{E6EA7BBD-83D7-4E87-B78C-1C2B390A36EB}" destId="{8F85E1A9-1BCF-4E1A-B1DC-F6149BB0A599}" srcOrd="3" destOrd="0" presId="urn:microsoft.com/office/officeart/2018/5/layout/IconCircleLabelList"/>
    <dgm:cxn modelId="{4A5DCB9C-C013-4A5C-AD25-849D4F50AAC6}" type="presParOf" srcId="{1CBE2921-1CCA-498F-ADCD-29E71C6EDC38}" destId="{759709F4-4863-48D3-B1E6-C7FB1E9698E8}" srcOrd="5" destOrd="0" presId="urn:microsoft.com/office/officeart/2018/5/layout/IconCircleLabelList"/>
    <dgm:cxn modelId="{91B30C73-8610-47A7-9D47-D5E24F09E0AD}" type="presParOf" srcId="{1CBE2921-1CCA-498F-ADCD-29E71C6EDC38}" destId="{6EAF5610-555F-4706-9438-2FD53E4718C1}" srcOrd="6" destOrd="0" presId="urn:microsoft.com/office/officeart/2018/5/layout/IconCircleLabelList"/>
    <dgm:cxn modelId="{33A31B7E-6208-472C-8BEE-BD6F6DEE1DC8}" type="presParOf" srcId="{6EAF5610-555F-4706-9438-2FD53E4718C1}" destId="{971111EB-75EB-462C-882B-3B2F48F80B49}" srcOrd="0" destOrd="0" presId="urn:microsoft.com/office/officeart/2018/5/layout/IconCircleLabelList"/>
    <dgm:cxn modelId="{4DE59592-D6DD-48FD-B859-16AFF810F23E}" type="presParOf" srcId="{6EAF5610-555F-4706-9438-2FD53E4718C1}" destId="{511E5866-4C66-471D-A564-F6E0463427EE}" srcOrd="1" destOrd="0" presId="urn:microsoft.com/office/officeart/2018/5/layout/IconCircleLabelList"/>
    <dgm:cxn modelId="{0BF0BB82-7FB4-46DB-89BB-4721B7117025}" type="presParOf" srcId="{6EAF5610-555F-4706-9438-2FD53E4718C1}" destId="{9E3B5D4D-6E89-417D-814D-8BE669715459}" srcOrd="2" destOrd="0" presId="urn:microsoft.com/office/officeart/2018/5/layout/IconCircleLabelList"/>
    <dgm:cxn modelId="{4D4E3C27-F551-40DB-BA79-508FC3EB7A49}" type="presParOf" srcId="{6EAF5610-555F-4706-9438-2FD53E4718C1}" destId="{899DC21E-64DF-4072-89D8-B8034E3DBECB}" srcOrd="3" destOrd="0" presId="urn:microsoft.com/office/officeart/2018/5/layout/IconCircleLabelList"/>
    <dgm:cxn modelId="{37BC7364-4CF8-4F2A-8C0D-410002911391}" type="presParOf" srcId="{1CBE2921-1CCA-498F-ADCD-29E71C6EDC38}" destId="{2696A0AD-3EDF-4787-A33A-75BAAB7A99CC}" srcOrd="7" destOrd="0" presId="urn:microsoft.com/office/officeart/2018/5/layout/IconCircleLabelList"/>
    <dgm:cxn modelId="{B3996FC4-F2C5-425E-949B-5BB545F775A4}" type="presParOf" srcId="{1CBE2921-1CCA-498F-ADCD-29E71C6EDC38}" destId="{41BA9FBD-BBF2-430E-9F72-EF78B5563D14}" srcOrd="8" destOrd="0" presId="urn:microsoft.com/office/officeart/2018/5/layout/IconCircleLabelList"/>
    <dgm:cxn modelId="{777FF63A-86BE-4A5C-88A1-FE41654C5017}" type="presParOf" srcId="{41BA9FBD-BBF2-430E-9F72-EF78B5563D14}" destId="{CF3B2F21-4AF2-4C64-A87A-763B541B836C}" srcOrd="0" destOrd="0" presId="urn:microsoft.com/office/officeart/2018/5/layout/IconCircleLabelList"/>
    <dgm:cxn modelId="{55DF73BD-6A05-4181-BB89-28509D298CF2}" type="presParOf" srcId="{41BA9FBD-BBF2-430E-9F72-EF78B5563D14}" destId="{6FAFEF6D-A8A3-45C3-83C9-E88EE7311A5C}" srcOrd="1" destOrd="0" presId="urn:microsoft.com/office/officeart/2018/5/layout/IconCircleLabelList"/>
    <dgm:cxn modelId="{F81C06ED-4080-43FD-8690-1CDC0E69E013}" type="presParOf" srcId="{41BA9FBD-BBF2-430E-9F72-EF78B5563D14}" destId="{72DCEF64-73EF-4A7D-B27B-9B0C3855FC4D}" srcOrd="2" destOrd="0" presId="urn:microsoft.com/office/officeart/2018/5/layout/IconCircleLabelList"/>
    <dgm:cxn modelId="{BA8CF61E-6CE8-4D1F-B3B7-87441603F7B9}" type="presParOf" srcId="{41BA9FBD-BBF2-430E-9F72-EF78B5563D14}" destId="{5F999FBA-3804-4D99-8E93-8CB443DE6E8A}" srcOrd="3" destOrd="0" presId="urn:microsoft.com/office/officeart/2018/5/layout/IconCircleLabelList"/>
    <dgm:cxn modelId="{66C4E737-F3A7-45DA-B6F4-A8DD74A1586F}" type="presParOf" srcId="{1CBE2921-1CCA-498F-ADCD-29E71C6EDC38}" destId="{4E076791-3E09-4714-9B23-A85FBC492010}" srcOrd="9" destOrd="0" presId="urn:microsoft.com/office/officeart/2018/5/layout/IconCircleLabelList"/>
    <dgm:cxn modelId="{6DDCB37C-21EC-405F-9593-F1619FC6549A}" type="presParOf" srcId="{1CBE2921-1CCA-498F-ADCD-29E71C6EDC38}" destId="{55D6AC34-7A84-49A5-9B17-8DA66A1858F1}" srcOrd="10" destOrd="0" presId="urn:microsoft.com/office/officeart/2018/5/layout/IconCircleLabelList"/>
    <dgm:cxn modelId="{57375F16-06D2-4D1F-9543-C4E6058A8574}" type="presParOf" srcId="{55D6AC34-7A84-49A5-9B17-8DA66A1858F1}" destId="{DCCC4454-D81A-44F3-833B-71D384B2BF69}" srcOrd="0" destOrd="0" presId="urn:microsoft.com/office/officeart/2018/5/layout/IconCircleLabelList"/>
    <dgm:cxn modelId="{5D94A5FB-AE2A-4615-9CA4-1554B83AA76C}" type="presParOf" srcId="{55D6AC34-7A84-49A5-9B17-8DA66A1858F1}" destId="{738BBEB9-63C4-40D4-BE76-B6D4EF5472BF}" srcOrd="1" destOrd="0" presId="urn:microsoft.com/office/officeart/2018/5/layout/IconCircleLabelList"/>
    <dgm:cxn modelId="{06ED1921-3BEC-4765-981B-AB648652016E}" type="presParOf" srcId="{55D6AC34-7A84-49A5-9B17-8DA66A1858F1}" destId="{076ED605-3346-49BE-B03A-6E09E08A66E0}" srcOrd="2" destOrd="0" presId="urn:microsoft.com/office/officeart/2018/5/layout/IconCircleLabelList"/>
    <dgm:cxn modelId="{96574B7F-7F28-4CF5-85AA-45255F6FF0BE}" type="presParOf" srcId="{55D6AC34-7A84-49A5-9B17-8DA66A1858F1}" destId="{542433C5-1B78-4332-A560-14E9F85F95CF}"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5F6213-35C9-4DC8-A89C-E57ED783DE2B}">
      <dsp:nvSpPr>
        <dsp:cNvPr id="0" name=""/>
        <dsp:cNvSpPr/>
      </dsp:nvSpPr>
      <dsp:spPr>
        <a:xfrm>
          <a:off x="0" y="0"/>
          <a:ext cx="6891188" cy="0"/>
        </a:xfrm>
        <a:prstGeom prst="line">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482129E-CBFE-4DF4-A1B2-722E20C58BF5}">
      <dsp:nvSpPr>
        <dsp:cNvPr id="0" name=""/>
        <dsp:cNvSpPr/>
      </dsp:nvSpPr>
      <dsp:spPr>
        <a:xfrm>
          <a:off x="0" y="0"/>
          <a:ext cx="6891188" cy="1098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defRPr cap="all"/>
          </a:pPr>
          <a:r>
            <a:rPr lang="en-US" sz="3500" kern="1200"/>
            <a:t>How to improve spoken English </a:t>
          </a:r>
        </a:p>
      </dsp:txBody>
      <dsp:txXfrm>
        <a:off x="0" y="0"/>
        <a:ext cx="6891188" cy="1098495"/>
      </dsp:txXfrm>
    </dsp:sp>
    <dsp:sp modelId="{A89BCB33-D532-485E-A53F-F2C4974919ED}">
      <dsp:nvSpPr>
        <dsp:cNvPr id="0" name=""/>
        <dsp:cNvSpPr/>
      </dsp:nvSpPr>
      <dsp:spPr>
        <a:xfrm>
          <a:off x="0" y="1098495"/>
          <a:ext cx="6891188" cy="0"/>
        </a:xfrm>
        <a:prstGeom prst="line">
          <a:avLst/>
        </a:prstGeom>
        <a:solidFill>
          <a:schemeClr val="accent5">
            <a:hueOff val="368749"/>
            <a:satOff val="4187"/>
            <a:lumOff val="3791"/>
            <a:alphaOff val="0"/>
          </a:schemeClr>
        </a:solidFill>
        <a:ln w="12700" cap="flat" cmpd="sng" algn="ctr">
          <a:solidFill>
            <a:schemeClr val="accent5">
              <a:hueOff val="368749"/>
              <a:satOff val="4187"/>
              <a:lumOff val="3791"/>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64B265FB-6815-417E-BD2E-D035C7D54337}">
      <dsp:nvSpPr>
        <dsp:cNvPr id="0" name=""/>
        <dsp:cNvSpPr/>
      </dsp:nvSpPr>
      <dsp:spPr>
        <a:xfrm>
          <a:off x="0" y="1098495"/>
          <a:ext cx="6891188" cy="1098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defRPr cap="all"/>
          </a:pPr>
          <a:r>
            <a:rPr lang="en-US" sz="3500" kern="1200"/>
            <a:t>Confidence building</a:t>
          </a:r>
        </a:p>
      </dsp:txBody>
      <dsp:txXfrm>
        <a:off x="0" y="1098495"/>
        <a:ext cx="6891188" cy="1098495"/>
      </dsp:txXfrm>
    </dsp:sp>
    <dsp:sp modelId="{58BA866E-B412-48DC-9BD5-D8983EDA5803}">
      <dsp:nvSpPr>
        <dsp:cNvPr id="0" name=""/>
        <dsp:cNvSpPr/>
      </dsp:nvSpPr>
      <dsp:spPr>
        <a:xfrm>
          <a:off x="0" y="2196991"/>
          <a:ext cx="6891188" cy="0"/>
        </a:xfrm>
        <a:prstGeom prst="line">
          <a:avLst/>
        </a:prstGeom>
        <a:solidFill>
          <a:schemeClr val="accent5">
            <a:hueOff val="737499"/>
            <a:satOff val="8374"/>
            <a:lumOff val="7581"/>
            <a:alphaOff val="0"/>
          </a:schemeClr>
        </a:solidFill>
        <a:ln w="12700" cap="flat" cmpd="sng" algn="ctr">
          <a:solidFill>
            <a:schemeClr val="accent5">
              <a:hueOff val="737499"/>
              <a:satOff val="8374"/>
              <a:lumOff val="7581"/>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0E475D51-CDAC-446F-BCED-FA30FC67B49D}">
      <dsp:nvSpPr>
        <dsp:cNvPr id="0" name=""/>
        <dsp:cNvSpPr/>
      </dsp:nvSpPr>
      <dsp:spPr>
        <a:xfrm>
          <a:off x="0" y="2196990"/>
          <a:ext cx="6891188" cy="1098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defRPr cap="all"/>
          </a:pPr>
          <a:r>
            <a:rPr lang="en-US" sz="3500" kern="1200"/>
            <a:t>Public speaking </a:t>
          </a:r>
        </a:p>
      </dsp:txBody>
      <dsp:txXfrm>
        <a:off x="0" y="2196990"/>
        <a:ext cx="6891188" cy="1098495"/>
      </dsp:txXfrm>
    </dsp:sp>
    <dsp:sp modelId="{80649D0F-9EF5-4D70-89EE-ADB97D8C5896}">
      <dsp:nvSpPr>
        <dsp:cNvPr id="0" name=""/>
        <dsp:cNvSpPr/>
      </dsp:nvSpPr>
      <dsp:spPr>
        <a:xfrm>
          <a:off x="0" y="3295486"/>
          <a:ext cx="6891188" cy="0"/>
        </a:xfrm>
        <a:prstGeom prst="line">
          <a:avLst/>
        </a:prstGeom>
        <a:solidFill>
          <a:schemeClr val="accent5">
            <a:hueOff val="1106248"/>
            <a:satOff val="12561"/>
            <a:lumOff val="11372"/>
            <a:alphaOff val="0"/>
          </a:schemeClr>
        </a:solidFill>
        <a:ln w="12700" cap="flat" cmpd="sng" algn="ctr">
          <a:solidFill>
            <a:schemeClr val="accent5">
              <a:hueOff val="1106248"/>
              <a:satOff val="12561"/>
              <a:lumOff val="11372"/>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893393E6-A402-45DD-ADE6-5EC1AF789034}">
      <dsp:nvSpPr>
        <dsp:cNvPr id="0" name=""/>
        <dsp:cNvSpPr/>
      </dsp:nvSpPr>
      <dsp:spPr>
        <a:xfrm>
          <a:off x="0" y="3295486"/>
          <a:ext cx="6891188" cy="10984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3350" tIns="133350" rIns="133350" bIns="133350" numCol="1" spcCol="1270" anchor="t" anchorCtr="0">
          <a:noAutofit/>
        </a:bodyPr>
        <a:lstStyle/>
        <a:p>
          <a:pPr marL="0" lvl="0" indent="0" algn="l" defTabSz="1555750">
            <a:lnSpc>
              <a:spcPct val="90000"/>
            </a:lnSpc>
            <a:spcBef>
              <a:spcPct val="0"/>
            </a:spcBef>
            <a:spcAft>
              <a:spcPct val="35000"/>
            </a:spcAft>
            <a:buNone/>
            <a:defRPr cap="all"/>
          </a:pPr>
          <a:r>
            <a:rPr lang="en-US" sz="3500" kern="1200"/>
            <a:t>Self Introduction</a:t>
          </a:r>
        </a:p>
      </dsp:txBody>
      <dsp:txXfrm>
        <a:off x="0" y="3295486"/>
        <a:ext cx="6891188" cy="109849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A5E505-5AE0-4D71-A9B3-585875DC6F8A}">
      <dsp:nvSpPr>
        <dsp:cNvPr id="0" name=""/>
        <dsp:cNvSpPr/>
      </dsp:nvSpPr>
      <dsp:spPr>
        <a:xfrm>
          <a:off x="0" y="719"/>
          <a:ext cx="6588691" cy="6046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35285DB-1A8D-44A7-BE94-5E25073FAE64}">
      <dsp:nvSpPr>
        <dsp:cNvPr id="0" name=""/>
        <dsp:cNvSpPr/>
      </dsp:nvSpPr>
      <dsp:spPr>
        <a:xfrm>
          <a:off x="182905" y="136765"/>
          <a:ext cx="332555" cy="33255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471210-0A77-4DC3-A94D-228384F17374}">
      <dsp:nvSpPr>
        <dsp:cNvPr id="0" name=""/>
        <dsp:cNvSpPr/>
      </dsp:nvSpPr>
      <dsp:spPr>
        <a:xfrm>
          <a:off x="698366" y="719"/>
          <a:ext cx="5890324" cy="604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992" tIns="63992" rIns="63992" bIns="63992" numCol="1" spcCol="1270" anchor="ctr" anchorCtr="0">
          <a:noAutofit/>
        </a:bodyPr>
        <a:lstStyle/>
        <a:p>
          <a:pPr marL="0" lvl="0" indent="0" algn="l" defTabSz="1066800">
            <a:lnSpc>
              <a:spcPct val="90000"/>
            </a:lnSpc>
            <a:spcBef>
              <a:spcPct val="0"/>
            </a:spcBef>
            <a:spcAft>
              <a:spcPct val="35000"/>
            </a:spcAft>
            <a:buNone/>
          </a:pPr>
          <a:r>
            <a:rPr lang="en-US" sz="2400" kern="1200"/>
            <a:t>Self Confidence – Having faith in yourself</a:t>
          </a:r>
        </a:p>
      </dsp:txBody>
      <dsp:txXfrm>
        <a:off x="698366" y="719"/>
        <a:ext cx="5890324" cy="604646"/>
      </dsp:txXfrm>
    </dsp:sp>
    <dsp:sp modelId="{AE8103C1-03C3-4B8C-9989-EF66EBB71159}">
      <dsp:nvSpPr>
        <dsp:cNvPr id="0" name=""/>
        <dsp:cNvSpPr/>
      </dsp:nvSpPr>
      <dsp:spPr>
        <a:xfrm>
          <a:off x="0" y="756527"/>
          <a:ext cx="6588691" cy="6046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5398DC0-7C10-40DE-AC85-5AE26B1A95FA}">
      <dsp:nvSpPr>
        <dsp:cNvPr id="0" name=""/>
        <dsp:cNvSpPr/>
      </dsp:nvSpPr>
      <dsp:spPr>
        <a:xfrm>
          <a:off x="182905" y="892573"/>
          <a:ext cx="332555" cy="33255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B06235D-40F5-4C46-9A7F-8C1C6F131D19}">
      <dsp:nvSpPr>
        <dsp:cNvPr id="0" name=""/>
        <dsp:cNvSpPr/>
      </dsp:nvSpPr>
      <dsp:spPr>
        <a:xfrm>
          <a:off x="698366" y="756527"/>
          <a:ext cx="5890324" cy="604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992" tIns="63992" rIns="63992" bIns="63992" numCol="1" spcCol="1270" anchor="ctr" anchorCtr="0">
          <a:noAutofit/>
        </a:bodyPr>
        <a:lstStyle/>
        <a:p>
          <a:pPr marL="0" lvl="0" indent="0" algn="l" defTabSz="1066800">
            <a:lnSpc>
              <a:spcPct val="90000"/>
            </a:lnSpc>
            <a:spcBef>
              <a:spcPct val="0"/>
            </a:spcBef>
            <a:spcAft>
              <a:spcPct val="35000"/>
            </a:spcAft>
            <a:buNone/>
          </a:pPr>
          <a:r>
            <a:rPr lang="en-US" sz="2400" kern="1200"/>
            <a:t>Planning &amp; Preparation </a:t>
          </a:r>
        </a:p>
      </dsp:txBody>
      <dsp:txXfrm>
        <a:off x="698366" y="756527"/>
        <a:ext cx="5890324" cy="604646"/>
      </dsp:txXfrm>
    </dsp:sp>
    <dsp:sp modelId="{46DD98D6-6495-4A76-8535-D0B863CB4542}">
      <dsp:nvSpPr>
        <dsp:cNvPr id="0" name=""/>
        <dsp:cNvSpPr/>
      </dsp:nvSpPr>
      <dsp:spPr>
        <a:xfrm>
          <a:off x="0" y="1512336"/>
          <a:ext cx="6588691" cy="6046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EDE38C-DF81-47A3-AA00-2D949706384B}">
      <dsp:nvSpPr>
        <dsp:cNvPr id="0" name=""/>
        <dsp:cNvSpPr/>
      </dsp:nvSpPr>
      <dsp:spPr>
        <a:xfrm>
          <a:off x="182905" y="1648381"/>
          <a:ext cx="332555" cy="33255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3ADCF8-B8A6-439E-9A4C-ED0BD5CB7088}">
      <dsp:nvSpPr>
        <dsp:cNvPr id="0" name=""/>
        <dsp:cNvSpPr/>
      </dsp:nvSpPr>
      <dsp:spPr>
        <a:xfrm>
          <a:off x="698366" y="1512336"/>
          <a:ext cx="5890324" cy="604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992" tIns="63992" rIns="63992" bIns="63992" numCol="1" spcCol="1270" anchor="ctr" anchorCtr="0">
          <a:noAutofit/>
        </a:bodyPr>
        <a:lstStyle/>
        <a:p>
          <a:pPr marL="0" lvl="0" indent="0" algn="l" defTabSz="1066800">
            <a:lnSpc>
              <a:spcPct val="90000"/>
            </a:lnSpc>
            <a:spcBef>
              <a:spcPct val="0"/>
            </a:spcBef>
            <a:spcAft>
              <a:spcPct val="35000"/>
            </a:spcAft>
            <a:buNone/>
          </a:pPr>
          <a:r>
            <a:rPr lang="en-US" sz="2400" kern="1200"/>
            <a:t>Smile &amp; look people in the eye</a:t>
          </a:r>
        </a:p>
      </dsp:txBody>
      <dsp:txXfrm>
        <a:off x="698366" y="1512336"/>
        <a:ext cx="5890324" cy="604646"/>
      </dsp:txXfrm>
    </dsp:sp>
    <dsp:sp modelId="{6E127B3C-AF06-4831-8C07-D831B6D992C5}">
      <dsp:nvSpPr>
        <dsp:cNvPr id="0" name=""/>
        <dsp:cNvSpPr/>
      </dsp:nvSpPr>
      <dsp:spPr>
        <a:xfrm>
          <a:off x="0" y="2268144"/>
          <a:ext cx="6588691" cy="6046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3DA1DE5-D81D-4BB6-B79F-FACB24DABA4E}">
      <dsp:nvSpPr>
        <dsp:cNvPr id="0" name=""/>
        <dsp:cNvSpPr/>
      </dsp:nvSpPr>
      <dsp:spPr>
        <a:xfrm>
          <a:off x="182905" y="2404189"/>
          <a:ext cx="332555" cy="33255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7A2B88-6593-4902-B4CF-10E1A623D985}">
      <dsp:nvSpPr>
        <dsp:cNvPr id="0" name=""/>
        <dsp:cNvSpPr/>
      </dsp:nvSpPr>
      <dsp:spPr>
        <a:xfrm>
          <a:off x="698366" y="2268144"/>
          <a:ext cx="5890324" cy="604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992" tIns="63992" rIns="63992" bIns="63992" numCol="1" spcCol="1270" anchor="ctr" anchorCtr="0">
          <a:noAutofit/>
        </a:bodyPr>
        <a:lstStyle/>
        <a:p>
          <a:pPr marL="0" lvl="0" indent="0" algn="l" defTabSz="1066800">
            <a:lnSpc>
              <a:spcPct val="90000"/>
            </a:lnSpc>
            <a:spcBef>
              <a:spcPct val="0"/>
            </a:spcBef>
            <a:spcAft>
              <a:spcPct val="35000"/>
            </a:spcAft>
            <a:buNone/>
          </a:pPr>
          <a:r>
            <a:rPr lang="en-US" sz="2400" kern="1200"/>
            <a:t>Learning &amp; Knowledge</a:t>
          </a:r>
        </a:p>
      </dsp:txBody>
      <dsp:txXfrm>
        <a:off x="698366" y="2268144"/>
        <a:ext cx="5890324" cy="604646"/>
      </dsp:txXfrm>
    </dsp:sp>
    <dsp:sp modelId="{C3FDFB8D-B75E-4AAF-8988-09E5D3691A8A}">
      <dsp:nvSpPr>
        <dsp:cNvPr id="0" name=""/>
        <dsp:cNvSpPr/>
      </dsp:nvSpPr>
      <dsp:spPr>
        <a:xfrm>
          <a:off x="0" y="3023952"/>
          <a:ext cx="6588691" cy="6046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63FF74-0489-4852-9C79-1030AA51A556}">
      <dsp:nvSpPr>
        <dsp:cNvPr id="0" name=""/>
        <dsp:cNvSpPr/>
      </dsp:nvSpPr>
      <dsp:spPr>
        <a:xfrm>
          <a:off x="182905" y="3159997"/>
          <a:ext cx="332555" cy="33255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2247BF6-0CFF-4E6F-96DC-7362E33992A9}">
      <dsp:nvSpPr>
        <dsp:cNvPr id="0" name=""/>
        <dsp:cNvSpPr/>
      </dsp:nvSpPr>
      <dsp:spPr>
        <a:xfrm>
          <a:off x="698366" y="3023952"/>
          <a:ext cx="5890324" cy="604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992" tIns="63992" rIns="63992" bIns="63992" numCol="1" spcCol="1270" anchor="ctr" anchorCtr="0">
          <a:noAutofit/>
        </a:bodyPr>
        <a:lstStyle/>
        <a:p>
          <a:pPr marL="0" lvl="0" indent="0" algn="l" defTabSz="1066800">
            <a:lnSpc>
              <a:spcPct val="90000"/>
            </a:lnSpc>
            <a:spcBef>
              <a:spcPct val="0"/>
            </a:spcBef>
            <a:spcAft>
              <a:spcPct val="35000"/>
            </a:spcAft>
            <a:buNone/>
          </a:pPr>
          <a:r>
            <a:rPr lang="en-US" sz="2400" kern="1200"/>
            <a:t>Positive thought</a:t>
          </a:r>
        </a:p>
      </dsp:txBody>
      <dsp:txXfrm>
        <a:off x="698366" y="3023952"/>
        <a:ext cx="5890324" cy="604646"/>
      </dsp:txXfrm>
    </dsp:sp>
    <dsp:sp modelId="{BE545111-61FD-41B7-B272-23CD417FBA53}">
      <dsp:nvSpPr>
        <dsp:cNvPr id="0" name=""/>
        <dsp:cNvSpPr/>
      </dsp:nvSpPr>
      <dsp:spPr>
        <a:xfrm>
          <a:off x="0" y="3779760"/>
          <a:ext cx="6588691" cy="6046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0CFCD7-4145-4B07-B5FE-FAF6C4FE151B}">
      <dsp:nvSpPr>
        <dsp:cNvPr id="0" name=""/>
        <dsp:cNvSpPr/>
      </dsp:nvSpPr>
      <dsp:spPr>
        <a:xfrm>
          <a:off x="182905" y="3915805"/>
          <a:ext cx="332555" cy="332555"/>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CB0D697-5A73-463E-8711-BF04EF01A17A}">
      <dsp:nvSpPr>
        <dsp:cNvPr id="0" name=""/>
        <dsp:cNvSpPr/>
      </dsp:nvSpPr>
      <dsp:spPr>
        <a:xfrm>
          <a:off x="698366" y="3779760"/>
          <a:ext cx="5890324" cy="604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992" tIns="63992" rIns="63992" bIns="63992" numCol="1" spcCol="1270" anchor="ctr" anchorCtr="0">
          <a:noAutofit/>
        </a:bodyPr>
        <a:lstStyle/>
        <a:p>
          <a:pPr marL="0" lvl="0" indent="0" algn="l" defTabSz="1066800">
            <a:lnSpc>
              <a:spcPct val="90000"/>
            </a:lnSpc>
            <a:spcBef>
              <a:spcPct val="0"/>
            </a:spcBef>
            <a:spcAft>
              <a:spcPct val="35000"/>
            </a:spcAft>
            <a:buNone/>
          </a:pPr>
          <a:r>
            <a:rPr lang="en-US" sz="2400" kern="1200"/>
            <a:t>Practice appreciation</a:t>
          </a:r>
        </a:p>
      </dsp:txBody>
      <dsp:txXfrm>
        <a:off x="698366" y="3779760"/>
        <a:ext cx="5890324" cy="604646"/>
      </dsp:txXfrm>
    </dsp:sp>
    <dsp:sp modelId="{095728DA-F048-4D31-BEBF-DBD8796529A6}">
      <dsp:nvSpPr>
        <dsp:cNvPr id="0" name=""/>
        <dsp:cNvSpPr/>
      </dsp:nvSpPr>
      <dsp:spPr>
        <a:xfrm>
          <a:off x="0" y="4535568"/>
          <a:ext cx="6588691" cy="6046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11A5980-98D2-45A5-BB20-388EB31FCB13}">
      <dsp:nvSpPr>
        <dsp:cNvPr id="0" name=""/>
        <dsp:cNvSpPr/>
      </dsp:nvSpPr>
      <dsp:spPr>
        <a:xfrm>
          <a:off x="182905" y="4671614"/>
          <a:ext cx="332555" cy="332555"/>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6BF48B6-C8FB-4562-B3A6-B070A2C3460A}">
      <dsp:nvSpPr>
        <dsp:cNvPr id="0" name=""/>
        <dsp:cNvSpPr/>
      </dsp:nvSpPr>
      <dsp:spPr>
        <a:xfrm>
          <a:off x="698366" y="4535568"/>
          <a:ext cx="5890324" cy="604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992" tIns="63992" rIns="63992" bIns="63992" numCol="1" spcCol="1270" anchor="ctr" anchorCtr="0">
          <a:noAutofit/>
        </a:bodyPr>
        <a:lstStyle/>
        <a:p>
          <a:pPr marL="0" lvl="0" indent="0" algn="l" defTabSz="1066800">
            <a:lnSpc>
              <a:spcPct val="90000"/>
            </a:lnSpc>
            <a:spcBef>
              <a:spcPct val="0"/>
            </a:spcBef>
            <a:spcAft>
              <a:spcPct val="35000"/>
            </a:spcAft>
            <a:buNone/>
          </a:pPr>
          <a:r>
            <a:rPr lang="en-US" sz="2400" kern="1200"/>
            <a:t>Accept your imperfections</a:t>
          </a:r>
        </a:p>
      </dsp:txBody>
      <dsp:txXfrm>
        <a:off x="698366" y="4535568"/>
        <a:ext cx="5890324" cy="604646"/>
      </dsp:txXfrm>
    </dsp:sp>
    <dsp:sp modelId="{84352024-4D0C-4FDE-8870-FC0D50146CAF}">
      <dsp:nvSpPr>
        <dsp:cNvPr id="0" name=""/>
        <dsp:cNvSpPr/>
      </dsp:nvSpPr>
      <dsp:spPr>
        <a:xfrm>
          <a:off x="0" y="5291376"/>
          <a:ext cx="6588691" cy="60464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CA6CB77-A85D-4CAE-AC52-75A2BF420389}">
      <dsp:nvSpPr>
        <dsp:cNvPr id="0" name=""/>
        <dsp:cNvSpPr/>
      </dsp:nvSpPr>
      <dsp:spPr>
        <a:xfrm>
          <a:off x="182905" y="5427422"/>
          <a:ext cx="332555" cy="332555"/>
        </a:xfrm>
        <a:prstGeom prst="rect">
          <a:avLst/>
        </a:prstGeom>
        <a:blipFill>
          <a:blip xmlns:r="http://schemas.openxmlformats.org/officeDocument/2006/relationships"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038BDB1-5CBB-4385-AD54-3C0567BBF262}">
      <dsp:nvSpPr>
        <dsp:cNvPr id="0" name=""/>
        <dsp:cNvSpPr/>
      </dsp:nvSpPr>
      <dsp:spPr>
        <a:xfrm>
          <a:off x="698366" y="5291376"/>
          <a:ext cx="5890324" cy="6046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3992" tIns="63992" rIns="63992" bIns="63992" numCol="1" spcCol="1270" anchor="ctr" anchorCtr="0">
          <a:noAutofit/>
        </a:bodyPr>
        <a:lstStyle/>
        <a:p>
          <a:pPr marL="0" lvl="0" indent="0" algn="l" defTabSz="1066800">
            <a:lnSpc>
              <a:spcPct val="90000"/>
            </a:lnSpc>
            <a:spcBef>
              <a:spcPct val="0"/>
            </a:spcBef>
            <a:spcAft>
              <a:spcPct val="35000"/>
            </a:spcAft>
            <a:buNone/>
          </a:pPr>
          <a:r>
            <a:rPr lang="en-US" sz="2400" kern="1200"/>
            <a:t>Set goals &amp; achieve them </a:t>
          </a:r>
        </a:p>
      </dsp:txBody>
      <dsp:txXfrm>
        <a:off x="698366" y="5291376"/>
        <a:ext cx="5890324" cy="60464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3F0C3A-C274-4046-B81C-66238B706C61}">
      <dsp:nvSpPr>
        <dsp:cNvPr id="0" name=""/>
        <dsp:cNvSpPr/>
      </dsp:nvSpPr>
      <dsp:spPr>
        <a:xfrm>
          <a:off x="0" y="101843"/>
          <a:ext cx="6263640" cy="599625"/>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Speak Speak Speak </a:t>
          </a:r>
        </a:p>
      </dsp:txBody>
      <dsp:txXfrm>
        <a:off x="29271" y="131114"/>
        <a:ext cx="6205098" cy="541083"/>
      </dsp:txXfrm>
    </dsp:sp>
    <dsp:sp modelId="{183ECEC6-B695-4AD2-A1C3-5F21662BBF48}">
      <dsp:nvSpPr>
        <dsp:cNvPr id="0" name=""/>
        <dsp:cNvSpPr/>
      </dsp:nvSpPr>
      <dsp:spPr>
        <a:xfrm>
          <a:off x="0" y="773468"/>
          <a:ext cx="6263640" cy="599625"/>
        </a:xfrm>
        <a:prstGeom prst="roundRect">
          <a:avLst/>
        </a:prstGeom>
        <a:solidFill>
          <a:schemeClr val="accent2">
            <a:hueOff val="909495"/>
            <a:satOff val="1543"/>
            <a:lumOff val="-5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Listen and repeat</a:t>
          </a:r>
        </a:p>
      </dsp:txBody>
      <dsp:txXfrm>
        <a:off x="29271" y="802739"/>
        <a:ext cx="6205098" cy="541083"/>
      </dsp:txXfrm>
    </dsp:sp>
    <dsp:sp modelId="{6CC5F6E2-5836-4362-9012-79478F6B7E8A}">
      <dsp:nvSpPr>
        <dsp:cNvPr id="0" name=""/>
        <dsp:cNvSpPr/>
      </dsp:nvSpPr>
      <dsp:spPr>
        <a:xfrm>
          <a:off x="0" y="1445093"/>
          <a:ext cx="6263640" cy="599625"/>
        </a:xfrm>
        <a:prstGeom prst="roundRect">
          <a:avLst/>
        </a:prstGeom>
        <a:solidFill>
          <a:schemeClr val="accent2">
            <a:hueOff val="1818989"/>
            <a:satOff val="3086"/>
            <a:lumOff val="-11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Read out loud</a:t>
          </a:r>
        </a:p>
      </dsp:txBody>
      <dsp:txXfrm>
        <a:off x="29271" y="1474364"/>
        <a:ext cx="6205098" cy="541083"/>
      </dsp:txXfrm>
    </dsp:sp>
    <dsp:sp modelId="{C071A5D7-A119-4DB0-AF85-F0533786EC4D}">
      <dsp:nvSpPr>
        <dsp:cNvPr id="0" name=""/>
        <dsp:cNvSpPr/>
      </dsp:nvSpPr>
      <dsp:spPr>
        <a:xfrm>
          <a:off x="0" y="2116718"/>
          <a:ext cx="6263640" cy="599625"/>
        </a:xfrm>
        <a:prstGeom prst="roundRect">
          <a:avLst/>
        </a:prstGeom>
        <a:solidFill>
          <a:schemeClr val="accent2">
            <a:hueOff val="2728483"/>
            <a:satOff val="4629"/>
            <a:lumOff val="-16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Think in English</a:t>
          </a:r>
        </a:p>
      </dsp:txBody>
      <dsp:txXfrm>
        <a:off x="29271" y="2145989"/>
        <a:ext cx="6205098" cy="541083"/>
      </dsp:txXfrm>
    </dsp:sp>
    <dsp:sp modelId="{D4CF2F75-6793-46A8-8635-C4E2EA2ED48D}">
      <dsp:nvSpPr>
        <dsp:cNvPr id="0" name=""/>
        <dsp:cNvSpPr/>
      </dsp:nvSpPr>
      <dsp:spPr>
        <a:xfrm>
          <a:off x="0" y="2788343"/>
          <a:ext cx="6263640" cy="599625"/>
        </a:xfrm>
        <a:prstGeom prst="roundRect">
          <a:avLst/>
        </a:prstGeom>
        <a:solidFill>
          <a:schemeClr val="accent2">
            <a:hueOff val="3637978"/>
            <a:satOff val="6171"/>
            <a:lumOff val="-2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Talk to yourself</a:t>
          </a:r>
        </a:p>
      </dsp:txBody>
      <dsp:txXfrm>
        <a:off x="29271" y="2817614"/>
        <a:ext cx="6205098" cy="541083"/>
      </dsp:txXfrm>
    </dsp:sp>
    <dsp:sp modelId="{C3FCC5F8-E9AC-4C5C-9178-EC7E7EFECDB3}">
      <dsp:nvSpPr>
        <dsp:cNvPr id="0" name=""/>
        <dsp:cNvSpPr/>
      </dsp:nvSpPr>
      <dsp:spPr>
        <a:xfrm>
          <a:off x="0" y="3459969"/>
          <a:ext cx="6263640" cy="599625"/>
        </a:xfrm>
        <a:prstGeom prst="roundRect">
          <a:avLst/>
        </a:prstGeom>
        <a:solidFill>
          <a:schemeClr val="accent2">
            <a:hueOff val="4547472"/>
            <a:satOff val="7714"/>
            <a:lumOff val="-28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Learn Phrases not words</a:t>
          </a:r>
        </a:p>
      </dsp:txBody>
      <dsp:txXfrm>
        <a:off x="29271" y="3489240"/>
        <a:ext cx="6205098" cy="541083"/>
      </dsp:txXfrm>
    </dsp:sp>
    <dsp:sp modelId="{5409E898-3B22-4D22-9716-18C77D81ABBA}">
      <dsp:nvSpPr>
        <dsp:cNvPr id="0" name=""/>
        <dsp:cNvSpPr/>
      </dsp:nvSpPr>
      <dsp:spPr>
        <a:xfrm>
          <a:off x="0" y="4131594"/>
          <a:ext cx="6263640" cy="599625"/>
        </a:xfrm>
        <a:prstGeom prst="roundRect">
          <a:avLst/>
        </a:prstGeom>
        <a:solidFill>
          <a:schemeClr val="accent2">
            <a:hueOff val="5456967"/>
            <a:satOff val="9257"/>
            <a:lumOff val="-3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Learn most common sayings</a:t>
          </a:r>
        </a:p>
      </dsp:txBody>
      <dsp:txXfrm>
        <a:off x="29271" y="4160865"/>
        <a:ext cx="6205098" cy="541083"/>
      </dsp:txXfrm>
    </dsp:sp>
    <dsp:sp modelId="{4533F6E5-19F7-4C0C-9474-65C928C506AB}">
      <dsp:nvSpPr>
        <dsp:cNvPr id="0" name=""/>
        <dsp:cNvSpPr/>
      </dsp:nvSpPr>
      <dsp:spPr>
        <a:xfrm>
          <a:off x="0" y="4803219"/>
          <a:ext cx="6263640" cy="599625"/>
        </a:xfrm>
        <a:prstGeom prst="roundRect">
          <a:avLst/>
        </a:prstGeom>
        <a:solidFill>
          <a:schemeClr val="accent2">
            <a:hueOff val="6366461"/>
            <a:satOff val="10800"/>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kern="1200"/>
            <a:t>Use a dictionary</a:t>
          </a:r>
        </a:p>
      </dsp:txBody>
      <dsp:txXfrm>
        <a:off x="29271" y="4832490"/>
        <a:ext cx="6205098" cy="54108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7A149B-89EF-47A9-AC62-482B8DD16AFC}">
      <dsp:nvSpPr>
        <dsp:cNvPr id="0" name=""/>
        <dsp:cNvSpPr/>
      </dsp:nvSpPr>
      <dsp:spPr>
        <a:xfrm>
          <a:off x="992320" y="648"/>
          <a:ext cx="1011146" cy="10111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B0F531-2B59-458C-A6CB-4F95086B4AFB}">
      <dsp:nvSpPr>
        <dsp:cNvPr id="0" name=""/>
        <dsp:cNvSpPr/>
      </dsp:nvSpPr>
      <dsp:spPr>
        <a:xfrm>
          <a:off x="1207810" y="216138"/>
          <a:ext cx="580166" cy="58016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55D4C3-E2E3-45E3-BA8D-8E6FF7E4279F}">
      <dsp:nvSpPr>
        <dsp:cNvPr id="0" name=""/>
        <dsp:cNvSpPr/>
      </dsp:nvSpPr>
      <dsp:spPr>
        <a:xfrm>
          <a:off x="669085" y="1326741"/>
          <a:ext cx="1657617" cy="66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Greetings</a:t>
          </a:r>
        </a:p>
      </dsp:txBody>
      <dsp:txXfrm>
        <a:off x="669085" y="1326741"/>
        <a:ext cx="1657617" cy="663046"/>
      </dsp:txXfrm>
    </dsp:sp>
    <dsp:sp modelId="{2E5644D0-FCA9-4273-A178-6CD850F9613F}">
      <dsp:nvSpPr>
        <dsp:cNvPr id="0" name=""/>
        <dsp:cNvSpPr/>
      </dsp:nvSpPr>
      <dsp:spPr>
        <a:xfrm>
          <a:off x="2940020" y="648"/>
          <a:ext cx="1011146" cy="10111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85518B-820C-42D2-94E8-C7738C0ED522}">
      <dsp:nvSpPr>
        <dsp:cNvPr id="0" name=""/>
        <dsp:cNvSpPr/>
      </dsp:nvSpPr>
      <dsp:spPr>
        <a:xfrm>
          <a:off x="3155510" y="216138"/>
          <a:ext cx="580166" cy="58016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65C957F-E7A3-41AD-B890-2456D233031B}">
      <dsp:nvSpPr>
        <dsp:cNvPr id="0" name=""/>
        <dsp:cNvSpPr/>
      </dsp:nvSpPr>
      <dsp:spPr>
        <a:xfrm>
          <a:off x="2616785" y="1326741"/>
          <a:ext cx="1657617" cy="66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your name</a:t>
          </a:r>
        </a:p>
      </dsp:txBody>
      <dsp:txXfrm>
        <a:off x="2616785" y="1326741"/>
        <a:ext cx="1657617" cy="663046"/>
      </dsp:txXfrm>
    </dsp:sp>
    <dsp:sp modelId="{7CBBB8DD-9ABE-47E8-8A85-EF9B6AF69117}">
      <dsp:nvSpPr>
        <dsp:cNvPr id="0" name=""/>
        <dsp:cNvSpPr/>
      </dsp:nvSpPr>
      <dsp:spPr>
        <a:xfrm>
          <a:off x="4887720" y="648"/>
          <a:ext cx="1011146" cy="10111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8D861DF-3FFC-40B4-96E2-36672631E05D}">
      <dsp:nvSpPr>
        <dsp:cNvPr id="0" name=""/>
        <dsp:cNvSpPr/>
      </dsp:nvSpPr>
      <dsp:spPr>
        <a:xfrm>
          <a:off x="5103211" y="216138"/>
          <a:ext cx="580166" cy="58016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F85E1A9-1BCF-4E1A-B1DC-F6149BB0A599}">
      <dsp:nvSpPr>
        <dsp:cNvPr id="0" name=""/>
        <dsp:cNvSpPr/>
      </dsp:nvSpPr>
      <dsp:spPr>
        <a:xfrm>
          <a:off x="4564485" y="1326741"/>
          <a:ext cx="1657617" cy="66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dirty="0"/>
            <a:t>Where are you from </a:t>
          </a:r>
        </a:p>
      </dsp:txBody>
      <dsp:txXfrm>
        <a:off x="4564485" y="1326741"/>
        <a:ext cx="1657617" cy="663046"/>
      </dsp:txXfrm>
    </dsp:sp>
    <dsp:sp modelId="{971111EB-75EB-462C-882B-3B2F48F80B49}">
      <dsp:nvSpPr>
        <dsp:cNvPr id="0" name=""/>
        <dsp:cNvSpPr/>
      </dsp:nvSpPr>
      <dsp:spPr>
        <a:xfrm>
          <a:off x="992320" y="2404193"/>
          <a:ext cx="1011146" cy="10111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1E5866-4C66-471D-A564-F6E0463427EE}">
      <dsp:nvSpPr>
        <dsp:cNvPr id="0" name=""/>
        <dsp:cNvSpPr/>
      </dsp:nvSpPr>
      <dsp:spPr>
        <a:xfrm>
          <a:off x="1207810" y="2619683"/>
          <a:ext cx="580166" cy="58016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99DC21E-64DF-4072-89D8-B8034E3DBECB}">
      <dsp:nvSpPr>
        <dsp:cNvPr id="0" name=""/>
        <dsp:cNvSpPr/>
      </dsp:nvSpPr>
      <dsp:spPr>
        <a:xfrm>
          <a:off x="669085" y="3730286"/>
          <a:ext cx="1657617" cy="66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About your family</a:t>
          </a:r>
        </a:p>
      </dsp:txBody>
      <dsp:txXfrm>
        <a:off x="669085" y="3730286"/>
        <a:ext cx="1657617" cy="663046"/>
      </dsp:txXfrm>
    </dsp:sp>
    <dsp:sp modelId="{CF3B2F21-4AF2-4C64-A87A-763B541B836C}">
      <dsp:nvSpPr>
        <dsp:cNvPr id="0" name=""/>
        <dsp:cNvSpPr/>
      </dsp:nvSpPr>
      <dsp:spPr>
        <a:xfrm>
          <a:off x="2940020" y="2404193"/>
          <a:ext cx="1011146" cy="10111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FAFEF6D-A8A3-45C3-83C9-E88EE7311A5C}">
      <dsp:nvSpPr>
        <dsp:cNvPr id="0" name=""/>
        <dsp:cNvSpPr/>
      </dsp:nvSpPr>
      <dsp:spPr>
        <a:xfrm>
          <a:off x="3155510" y="2619683"/>
          <a:ext cx="580166" cy="58016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F999FBA-3804-4D99-8E93-8CB443DE6E8A}">
      <dsp:nvSpPr>
        <dsp:cNvPr id="0" name=""/>
        <dsp:cNvSpPr/>
      </dsp:nvSpPr>
      <dsp:spPr>
        <a:xfrm>
          <a:off x="2616785" y="3730286"/>
          <a:ext cx="1657617" cy="66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Your education</a:t>
          </a:r>
        </a:p>
      </dsp:txBody>
      <dsp:txXfrm>
        <a:off x="2616785" y="3730286"/>
        <a:ext cx="1657617" cy="663046"/>
      </dsp:txXfrm>
    </dsp:sp>
    <dsp:sp modelId="{DCCC4454-D81A-44F3-833B-71D384B2BF69}">
      <dsp:nvSpPr>
        <dsp:cNvPr id="0" name=""/>
        <dsp:cNvSpPr/>
      </dsp:nvSpPr>
      <dsp:spPr>
        <a:xfrm>
          <a:off x="4887720" y="2404193"/>
          <a:ext cx="1011146" cy="1011146"/>
        </a:xfrm>
        <a:prstGeom prst="ellipse">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38BBEB9-63C4-40D4-BE76-B6D4EF5472BF}">
      <dsp:nvSpPr>
        <dsp:cNvPr id="0" name=""/>
        <dsp:cNvSpPr/>
      </dsp:nvSpPr>
      <dsp:spPr>
        <a:xfrm>
          <a:off x="5103211" y="2619683"/>
          <a:ext cx="580166" cy="58016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42433C5-1B78-4332-A560-14E9F85F95CF}">
      <dsp:nvSpPr>
        <dsp:cNvPr id="0" name=""/>
        <dsp:cNvSpPr/>
      </dsp:nvSpPr>
      <dsp:spPr>
        <a:xfrm>
          <a:off x="4564485" y="3730286"/>
          <a:ext cx="1657617" cy="663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933450">
            <a:lnSpc>
              <a:spcPct val="100000"/>
            </a:lnSpc>
            <a:spcBef>
              <a:spcPct val="0"/>
            </a:spcBef>
            <a:spcAft>
              <a:spcPct val="35000"/>
            </a:spcAft>
            <a:buNone/>
            <a:defRPr cap="all"/>
          </a:pPr>
          <a:r>
            <a:rPr lang="en-US" sz="2100" kern="1200"/>
            <a:t>Likes &amp; interests</a:t>
          </a:r>
        </a:p>
      </dsp:txBody>
      <dsp:txXfrm>
        <a:off x="4564485" y="3730286"/>
        <a:ext cx="1657617" cy="663046"/>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81A210C-033F-4937-B374-2EA1CC7998AF}" type="datetimeFigureOut">
              <a:rPr lang="en-US" smtClean="0"/>
              <a:t>9/19/2025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7CC83F-4C5D-4833-9F33-45A20EA973D7}" type="slidenum">
              <a:rPr lang="en-US" smtClean="0"/>
              <a:t>‹#›</a:t>
            </a:fld>
            <a:endParaRPr lang="en-US"/>
          </a:p>
        </p:txBody>
      </p:sp>
    </p:spTree>
    <p:extLst>
      <p:ext uri="{BB962C8B-B14F-4D97-AF65-F5344CB8AC3E}">
        <p14:creationId xmlns:p14="http://schemas.microsoft.com/office/powerpoint/2010/main" val="37981223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fluentu.com/blog/youtube-language-learning/" TargetMode="External"/><Relationship Id="rId2" Type="http://schemas.openxmlformats.org/officeDocument/2006/relationships/slide" Target="../slides/slide4.xml"/><Relationship Id="rId1" Type="http://schemas.openxmlformats.org/officeDocument/2006/relationships/notesMaster" Target="../notesMasters/notesMaster1.xml"/><Relationship Id="rId5" Type="http://schemas.openxmlformats.org/officeDocument/2006/relationships/hyperlink" Target="https://www.fluentu.com/english/blog/simple-english-conversation-practice-online/" TargetMode="External"/><Relationship Id="rId4" Type="http://schemas.openxmlformats.org/officeDocument/2006/relationships/hyperlink" Target="https://www.fluentu.com/english/blog/easy-simple-english-books-read-beginner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Speak </a:t>
            </a:r>
            <a:r>
              <a:rPr lang="en-US" dirty="0" err="1"/>
              <a:t>Speak</a:t>
            </a:r>
            <a:r>
              <a:rPr lang="en-US" dirty="0"/>
              <a:t> </a:t>
            </a:r>
            <a:r>
              <a:rPr lang="en-US" dirty="0" err="1"/>
              <a:t>Speak</a:t>
            </a:r>
            <a:r>
              <a:rPr lang="en-US" dirty="0"/>
              <a:t> </a:t>
            </a:r>
          </a:p>
          <a:p>
            <a:pPr marL="0" indent="0">
              <a:buNone/>
            </a:pPr>
            <a:endParaRPr lang="en-US" dirty="0"/>
          </a:p>
          <a:p>
            <a:pPr marL="0" indent="0">
              <a:buNone/>
            </a:pPr>
            <a:r>
              <a:rPr lang="en-US" sz="1200" b="0" i="0" kern="1200" dirty="0">
                <a:solidFill>
                  <a:schemeClr val="tx1"/>
                </a:solidFill>
                <a:effectLst/>
                <a:latin typeface="+mn-lt"/>
                <a:ea typeface="+mn-ea"/>
                <a:cs typeface="+mn-cs"/>
              </a:rPr>
              <a:t>Be confident and speak as often as possible to as many people as you possibly can! Do not be shy to make mistakes! The more you practice the better and more confident you will become in your pronunciation and vocabulary. Remember, speaking is a skill like learning a musical instrument or new sport – the only way you can get good is to actually do it!</a:t>
            </a:r>
          </a:p>
          <a:p>
            <a:pPr marL="0" indent="0">
              <a:buNone/>
            </a:pPr>
            <a:endParaRPr lang="en-US" sz="1200" b="0" i="0" kern="1200" dirty="0">
              <a:solidFill>
                <a:schemeClr val="tx1"/>
              </a:solidFill>
              <a:effectLst/>
              <a:latin typeface="+mn-lt"/>
              <a:ea typeface="+mn-ea"/>
              <a:cs typeface="+mn-cs"/>
            </a:endParaRPr>
          </a:p>
          <a:p>
            <a:pPr marL="0" indent="0">
              <a:buNone/>
            </a:pPr>
            <a:endParaRPr lang="en-US" dirty="0"/>
          </a:p>
          <a:p>
            <a:pPr marL="228600" indent="-228600">
              <a:buAutoNum type="arabicPeriod"/>
            </a:pPr>
            <a:endParaRPr lang="en-US" dirty="0"/>
          </a:p>
          <a:p>
            <a:pPr marL="228600" indent="-228600">
              <a:buAutoNum type="arabicPeriod"/>
            </a:pPr>
            <a:endParaRPr lang="en-US" dirty="0"/>
          </a:p>
          <a:p>
            <a:pPr marL="228600" indent="-228600">
              <a:buAutoNum type="arabicPeriod"/>
            </a:pPr>
            <a:r>
              <a:rPr lang="en-US" dirty="0"/>
              <a:t>Think in English </a:t>
            </a:r>
          </a:p>
          <a:p>
            <a:pPr marL="228600" indent="-228600">
              <a:buAutoNum type="arabicPeriod"/>
            </a:pPr>
            <a:endParaRPr lang="en-US" dirty="0"/>
          </a:p>
          <a:p>
            <a:pPr fontAlgn="base"/>
            <a:r>
              <a:rPr lang="en-US" sz="1200" b="0" kern="1200" dirty="0">
                <a:solidFill>
                  <a:schemeClr val="tx1"/>
                </a:solidFill>
                <a:effectLst/>
                <a:latin typeface="+mn-lt"/>
                <a:ea typeface="+mn-ea"/>
                <a:cs typeface="+mn-cs"/>
              </a:rPr>
              <a:t>Sometimes the difficult thing about English speaking isn’t the language itself, but how you think about it.</a:t>
            </a:r>
          </a:p>
          <a:p>
            <a:pPr fontAlgn="base"/>
            <a:r>
              <a:rPr lang="en-US" sz="1200" b="0" kern="1200" dirty="0">
                <a:solidFill>
                  <a:schemeClr val="tx1"/>
                </a:solidFill>
                <a:effectLst/>
                <a:latin typeface="+mn-lt"/>
                <a:ea typeface="+mn-ea"/>
                <a:cs typeface="+mn-cs"/>
              </a:rPr>
              <a:t>If you think in your native language and then try to speak English, you’ll always have to translate between languages. Translating isn’t an easy thing to do! Even </a:t>
            </a:r>
            <a:r>
              <a:rPr lang="en-US" sz="1200" b="0" u="none" strike="noStrike" kern="1200" dirty="0">
                <a:solidFill>
                  <a:schemeClr val="tx1"/>
                </a:solidFill>
                <a:effectLst/>
                <a:latin typeface="+mn-lt"/>
                <a:ea typeface="+mn-ea"/>
                <a:cs typeface="+mn-cs"/>
                <a:hlinkClick r:id="rId3"/>
              </a:rPr>
              <a:t>people fluent in two or more languages</a:t>
            </a:r>
            <a:r>
              <a:rPr lang="en-US" sz="1200" b="0" kern="1200" dirty="0">
                <a:solidFill>
                  <a:schemeClr val="tx1"/>
                </a:solidFill>
                <a:effectLst/>
                <a:latin typeface="+mn-lt"/>
                <a:ea typeface="+mn-ea"/>
                <a:cs typeface="+mn-cs"/>
              </a:rPr>
              <a:t> have trouble switching between languages.</a:t>
            </a:r>
          </a:p>
          <a:p>
            <a:pPr fontAlgn="base"/>
            <a:r>
              <a:rPr lang="en-US" sz="1200" b="1" kern="1200" dirty="0">
                <a:solidFill>
                  <a:schemeClr val="tx1"/>
                </a:solidFill>
                <a:effectLst/>
                <a:latin typeface="+mn-lt"/>
                <a:ea typeface="+mn-ea"/>
                <a:cs typeface="+mn-cs"/>
              </a:rPr>
              <a:t>The solution is to think in English.</a:t>
            </a:r>
            <a:endParaRPr lang="en-US" sz="1200" b="0" kern="1200" dirty="0">
              <a:solidFill>
                <a:schemeClr val="tx1"/>
              </a:solidFill>
              <a:effectLst/>
              <a:latin typeface="+mn-lt"/>
              <a:ea typeface="+mn-ea"/>
              <a:cs typeface="+mn-cs"/>
            </a:endParaRPr>
          </a:p>
          <a:p>
            <a:pPr fontAlgn="base"/>
            <a:r>
              <a:rPr lang="en-US" sz="1200" b="0" kern="1200" dirty="0">
                <a:solidFill>
                  <a:schemeClr val="tx1"/>
                </a:solidFill>
                <a:effectLst/>
                <a:latin typeface="+mn-lt"/>
                <a:ea typeface="+mn-ea"/>
                <a:cs typeface="+mn-cs"/>
              </a:rPr>
              <a:t>You can do this anywhere, anytime. Try to use English when you’re thinking about your day, or when you’re trying to decide what food to order. Even try to use an English-to-English dictionary to look up words. That way you never have to use your native language and translate words. You’ll notice that when you think in English, it’s easier for you to speak in English.</a:t>
            </a:r>
          </a:p>
          <a:p>
            <a:pPr marL="0" indent="0">
              <a:buNone/>
            </a:pPr>
            <a:endParaRPr lang="en-US" dirty="0"/>
          </a:p>
          <a:p>
            <a:pPr fontAlgn="base"/>
            <a:r>
              <a:rPr lang="en-US" sz="1200" b="1" kern="1200" dirty="0">
                <a:solidFill>
                  <a:schemeClr val="tx1"/>
                </a:solidFill>
                <a:effectLst/>
                <a:latin typeface="+mn-lt"/>
                <a:ea typeface="+mn-ea"/>
                <a:cs typeface="+mn-cs"/>
              </a:rPr>
              <a:t>2. Talk to Yourself</a:t>
            </a:r>
          </a:p>
          <a:p>
            <a:pPr fontAlgn="base"/>
            <a:r>
              <a:rPr lang="en-US" sz="1200" b="0" kern="1200" dirty="0">
                <a:solidFill>
                  <a:schemeClr val="tx1"/>
                </a:solidFill>
                <a:effectLst/>
                <a:latin typeface="+mn-lt"/>
                <a:ea typeface="+mn-ea"/>
                <a:cs typeface="+mn-cs"/>
              </a:rPr>
              <a:t>Whenever you’re at home (or alone somewhere else) you can improve English speaking with your favorite person: yourself.</a:t>
            </a:r>
          </a:p>
          <a:p>
            <a:pPr fontAlgn="base"/>
            <a:r>
              <a:rPr lang="en-US" sz="1200" b="0" kern="1200" dirty="0">
                <a:solidFill>
                  <a:schemeClr val="tx1"/>
                </a:solidFill>
                <a:effectLst/>
                <a:latin typeface="+mn-lt"/>
                <a:ea typeface="+mn-ea"/>
                <a:cs typeface="+mn-cs"/>
              </a:rPr>
              <a:t>If you’re already thinking in English, try speaking your thoughts out loud. </a:t>
            </a:r>
            <a:r>
              <a:rPr lang="en-US" sz="1200" b="0" u="none" strike="noStrike" kern="1200" dirty="0">
                <a:solidFill>
                  <a:schemeClr val="tx1"/>
                </a:solidFill>
                <a:effectLst/>
                <a:latin typeface="+mn-lt"/>
                <a:ea typeface="+mn-ea"/>
                <a:cs typeface="+mn-cs"/>
                <a:hlinkClick r:id="rId4" tooltip="10 Great and Easy English Books You Must Read"/>
              </a:rPr>
              <a:t>Read</a:t>
            </a:r>
            <a:r>
              <a:rPr lang="en-US" sz="1200" b="0" kern="1200" dirty="0">
                <a:solidFill>
                  <a:schemeClr val="tx1"/>
                </a:solidFill>
                <a:effectLst/>
                <a:latin typeface="+mn-lt"/>
                <a:ea typeface="+mn-ea"/>
                <a:cs typeface="+mn-cs"/>
              </a:rPr>
              <a:t> out loud, too. Practice is practice, and even if you don’t have anyone to correct your mistakes, just the act of speaking out loud will help you become more comfortable speaking English</a:t>
            </a:r>
          </a:p>
          <a:p>
            <a:pPr fontAlgn="base"/>
            <a:endParaRPr lang="en-US" sz="1200" b="0" kern="1200" dirty="0">
              <a:solidFill>
                <a:schemeClr val="tx1"/>
              </a:solidFill>
              <a:effectLst/>
              <a:latin typeface="+mn-lt"/>
              <a:ea typeface="+mn-ea"/>
              <a:cs typeface="+mn-cs"/>
            </a:endParaRPr>
          </a:p>
          <a:p>
            <a:pPr fontAlgn="base"/>
            <a:r>
              <a:rPr lang="en-US" dirty="0"/>
              <a:t> </a:t>
            </a:r>
            <a:r>
              <a:rPr lang="en-US" sz="1200" b="1" kern="1200" dirty="0">
                <a:solidFill>
                  <a:schemeClr val="tx1"/>
                </a:solidFill>
                <a:effectLst/>
                <a:latin typeface="+mn-lt"/>
                <a:ea typeface="+mn-ea"/>
                <a:cs typeface="+mn-cs"/>
              </a:rPr>
              <a:t>3. Use a Mirror</a:t>
            </a:r>
          </a:p>
          <a:p>
            <a:pPr fontAlgn="base"/>
            <a:r>
              <a:rPr lang="en-US" sz="1200" b="0" kern="1200" dirty="0">
                <a:solidFill>
                  <a:schemeClr val="tx1"/>
                </a:solidFill>
                <a:effectLst/>
                <a:latin typeface="+mn-lt"/>
                <a:ea typeface="+mn-ea"/>
                <a:cs typeface="+mn-cs"/>
              </a:rPr>
              <a:t>Whenever you can, take a few minutes out of your day to stand in front of the mirror and speak. Choose a topic, set a timer for two or three minutes and just talk.</a:t>
            </a:r>
          </a:p>
          <a:p>
            <a:pPr fontAlgn="base"/>
            <a:r>
              <a:rPr lang="en-US" sz="1200" b="0" kern="1200" dirty="0">
                <a:solidFill>
                  <a:schemeClr val="tx1"/>
                </a:solidFill>
                <a:effectLst/>
                <a:latin typeface="+mn-lt"/>
                <a:ea typeface="+mn-ea"/>
                <a:cs typeface="+mn-cs"/>
              </a:rPr>
              <a:t>The point of this exercise is to watch your mouth, face and body language as you speak. It also makes you feel like you’re talking to someone, so you can pretend you’re </a:t>
            </a:r>
            <a:r>
              <a:rPr lang="en-US" sz="1200" b="0" u="none" strike="noStrike" kern="1200" dirty="0">
                <a:solidFill>
                  <a:schemeClr val="tx1"/>
                </a:solidFill>
                <a:effectLst/>
                <a:latin typeface="+mn-lt"/>
                <a:ea typeface="+mn-ea"/>
                <a:cs typeface="+mn-cs"/>
                <a:hlinkClick r:id="rId5" tooltip="9 Simple Strategies for Real-world English Conversation Practice"/>
              </a:rPr>
              <a:t>having a discussion with a study buddy.</a:t>
            </a:r>
            <a:endParaRPr lang="en-US" sz="1200" b="0" kern="1200" dirty="0">
              <a:solidFill>
                <a:schemeClr val="tx1"/>
              </a:solidFill>
              <a:effectLst/>
              <a:latin typeface="+mn-lt"/>
              <a:ea typeface="+mn-ea"/>
              <a:cs typeface="+mn-cs"/>
            </a:endParaRPr>
          </a:p>
          <a:p>
            <a:pPr fontAlgn="base"/>
            <a:r>
              <a:rPr lang="en-US" sz="1200" b="0" kern="1200" dirty="0">
                <a:solidFill>
                  <a:schemeClr val="tx1"/>
                </a:solidFill>
                <a:effectLst/>
                <a:latin typeface="+mn-lt"/>
                <a:ea typeface="+mn-ea"/>
                <a:cs typeface="+mn-cs"/>
              </a:rPr>
              <a:t>Talk for the full two or three minutes. Don’t stop! If you get stuck on a word you don’t know, try expressing your idea in a different way. You can always look up how to say that word after the two to three minutes end. This will definitely help you find out what kinds of words or sentences you have trouble with</a:t>
            </a:r>
          </a:p>
          <a:p>
            <a:pPr marL="0" indent="0">
              <a:buNone/>
            </a:pPr>
            <a:endParaRPr lang="en-US" dirty="0"/>
          </a:p>
        </p:txBody>
      </p:sp>
      <p:sp>
        <p:nvSpPr>
          <p:cNvPr id="4" name="Slide Number Placeholder 3"/>
          <p:cNvSpPr>
            <a:spLocks noGrp="1"/>
          </p:cNvSpPr>
          <p:nvPr>
            <p:ph type="sldNum" sz="quarter" idx="5"/>
          </p:nvPr>
        </p:nvSpPr>
        <p:spPr/>
        <p:txBody>
          <a:bodyPr/>
          <a:lstStyle/>
          <a:p>
            <a:fld id="{6A7CC83F-4C5D-4833-9F33-45A20EA973D7}" type="slidenum">
              <a:rPr lang="en-US" smtClean="0"/>
              <a:t>4</a:t>
            </a:fld>
            <a:endParaRPr lang="en-US"/>
          </a:p>
        </p:txBody>
      </p:sp>
    </p:spTree>
    <p:extLst>
      <p:ext uri="{BB962C8B-B14F-4D97-AF65-F5344CB8AC3E}">
        <p14:creationId xmlns:p14="http://schemas.microsoft.com/office/powerpoint/2010/main" val="23596264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8F74C99-AB62-4F90-A027-37ABF18BA9CC}" type="datetimeFigureOut">
              <a:rPr lang="en-US" smtClean="0"/>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A2B28-5906-4090-BE13-579806E75B3C}" type="slidenum">
              <a:rPr lang="en-US" smtClean="0"/>
              <a:t>‹#›</a:t>
            </a:fld>
            <a:endParaRPr lang="en-US"/>
          </a:p>
        </p:txBody>
      </p:sp>
    </p:spTree>
    <p:extLst>
      <p:ext uri="{BB962C8B-B14F-4D97-AF65-F5344CB8AC3E}">
        <p14:creationId xmlns:p14="http://schemas.microsoft.com/office/powerpoint/2010/main" val="620000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F74C99-AB62-4F90-A027-37ABF18BA9CC}" type="datetimeFigureOut">
              <a:rPr lang="en-US" smtClean="0"/>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A2B28-5906-4090-BE13-579806E75B3C}" type="slidenum">
              <a:rPr lang="en-US" smtClean="0"/>
              <a:t>‹#›</a:t>
            </a:fld>
            <a:endParaRPr lang="en-US"/>
          </a:p>
        </p:txBody>
      </p:sp>
    </p:spTree>
    <p:extLst>
      <p:ext uri="{BB962C8B-B14F-4D97-AF65-F5344CB8AC3E}">
        <p14:creationId xmlns:p14="http://schemas.microsoft.com/office/powerpoint/2010/main" val="27172330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F74C99-AB62-4F90-A027-37ABF18BA9CC}" type="datetimeFigureOut">
              <a:rPr lang="en-US" smtClean="0"/>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A2B28-5906-4090-BE13-579806E75B3C}" type="slidenum">
              <a:rPr lang="en-US" smtClean="0"/>
              <a:t>‹#›</a:t>
            </a:fld>
            <a:endParaRPr lang="en-US"/>
          </a:p>
        </p:txBody>
      </p:sp>
    </p:spTree>
    <p:extLst>
      <p:ext uri="{BB962C8B-B14F-4D97-AF65-F5344CB8AC3E}">
        <p14:creationId xmlns:p14="http://schemas.microsoft.com/office/powerpoint/2010/main" val="3616994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F74C99-AB62-4F90-A027-37ABF18BA9CC}" type="datetimeFigureOut">
              <a:rPr lang="en-US" smtClean="0"/>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A2B28-5906-4090-BE13-579806E75B3C}" type="slidenum">
              <a:rPr lang="en-US" smtClean="0"/>
              <a:t>‹#›</a:t>
            </a:fld>
            <a:endParaRPr lang="en-US"/>
          </a:p>
        </p:txBody>
      </p:sp>
    </p:spTree>
    <p:extLst>
      <p:ext uri="{BB962C8B-B14F-4D97-AF65-F5344CB8AC3E}">
        <p14:creationId xmlns:p14="http://schemas.microsoft.com/office/powerpoint/2010/main" val="41434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F74C99-AB62-4F90-A027-37ABF18BA9CC}" type="datetimeFigureOut">
              <a:rPr lang="en-US" smtClean="0"/>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62A2B28-5906-4090-BE13-579806E75B3C}" type="slidenum">
              <a:rPr lang="en-US" smtClean="0"/>
              <a:t>‹#›</a:t>
            </a:fld>
            <a:endParaRPr lang="en-US"/>
          </a:p>
        </p:txBody>
      </p:sp>
    </p:spTree>
    <p:extLst>
      <p:ext uri="{BB962C8B-B14F-4D97-AF65-F5344CB8AC3E}">
        <p14:creationId xmlns:p14="http://schemas.microsoft.com/office/powerpoint/2010/main" val="16216833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8F74C99-AB62-4F90-A027-37ABF18BA9CC}" type="datetimeFigureOut">
              <a:rPr lang="en-US" smtClean="0"/>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2A2B28-5906-4090-BE13-579806E75B3C}" type="slidenum">
              <a:rPr lang="en-US" smtClean="0"/>
              <a:t>‹#›</a:t>
            </a:fld>
            <a:endParaRPr lang="en-US"/>
          </a:p>
        </p:txBody>
      </p:sp>
    </p:spTree>
    <p:extLst>
      <p:ext uri="{BB962C8B-B14F-4D97-AF65-F5344CB8AC3E}">
        <p14:creationId xmlns:p14="http://schemas.microsoft.com/office/powerpoint/2010/main" val="223780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8F74C99-AB62-4F90-A027-37ABF18BA9CC}" type="datetimeFigureOut">
              <a:rPr lang="en-US" smtClean="0"/>
              <a:t>9/19/2025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62A2B28-5906-4090-BE13-579806E75B3C}" type="slidenum">
              <a:rPr lang="en-US" smtClean="0"/>
              <a:t>‹#›</a:t>
            </a:fld>
            <a:endParaRPr lang="en-US"/>
          </a:p>
        </p:txBody>
      </p:sp>
    </p:spTree>
    <p:extLst>
      <p:ext uri="{BB962C8B-B14F-4D97-AF65-F5344CB8AC3E}">
        <p14:creationId xmlns:p14="http://schemas.microsoft.com/office/powerpoint/2010/main" val="9096390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8F74C99-AB62-4F90-A027-37ABF18BA9CC}" type="datetimeFigureOut">
              <a:rPr lang="en-US" smtClean="0"/>
              <a:t>9/19/2025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62A2B28-5906-4090-BE13-579806E75B3C}" type="slidenum">
              <a:rPr lang="en-US" smtClean="0"/>
              <a:t>‹#›</a:t>
            </a:fld>
            <a:endParaRPr lang="en-US"/>
          </a:p>
        </p:txBody>
      </p:sp>
    </p:spTree>
    <p:extLst>
      <p:ext uri="{BB962C8B-B14F-4D97-AF65-F5344CB8AC3E}">
        <p14:creationId xmlns:p14="http://schemas.microsoft.com/office/powerpoint/2010/main" val="3171420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F74C99-AB62-4F90-A027-37ABF18BA9CC}" type="datetimeFigureOut">
              <a:rPr lang="en-US" smtClean="0"/>
              <a:t>9/19/2025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62A2B28-5906-4090-BE13-579806E75B3C}" type="slidenum">
              <a:rPr lang="en-US" smtClean="0"/>
              <a:t>‹#›</a:t>
            </a:fld>
            <a:endParaRPr lang="en-US"/>
          </a:p>
        </p:txBody>
      </p:sp>
    </p:spTree>
    <p:extLst>
      <p:ext uri="{BB962C8B-B14F-4D97-AF65-F5344CB8AC3E}">
        <p14:creationId xmlns:p14="http://schemas.microsoft.com/office/powerpoint/2010/main" val="4564635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F74C99-AB62-4F90-A027-37ABF18BA9CC}" type="datetimeFigureOut">
              <a:rPr lang="en-US" smtClean="0"/>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2A2B28-5906-4090-BE13-579806E75B3C}" type="slidenum">
              <a:rPr lang="en-US" smtClean="0"/>
              <a:t>‹#›</a:t>
            </a:fld>
            <a:endParaRPr lang="en-US"/>
          </a:p>
        </p:txBody>
      </p:sp>
    </p:spTree>
    <p:extLst>
      <p:ext uri="{BB962C8B-B14F-4D97-AF65-F5344CB8AC3E}">
        <p14:creationId xmlns:p14="http://schemas.microsoft.com/office/powerpoint/2010/main" val="31528761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8F74C99-AB62-4F90-A027-37ABF18BA9CC}" type="datetimeFigureOut">
              <a:rPr lang="en-US" smtClean="0"/>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62A2B28-5906-4090-BE13-579806E75B3C}" type="slidenum">
              <a:rPr lang="en-US" smtClean="0"/>
              <a:t>‹#›</a:t>
            </a:fld>
            <a:endParaRPr lang="en-US"/>
          </a:p>
        </p:txBody>
      </p:sp>
    </p:spTree>
    <p:extLst>
      <p:ext uri="{BB962C8B-B14F-4D97-AF65-F5344CB8AC3E}">
        <p14:creationId xmlns:p14="http://schemas.microsoft.com/office/powerpoint/2010/main" val="236293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F74C99-AB62-4F90-A027-37ABF18BA9CC}" type="datetimeFigureOut">
              <a:rPr lang="en-US" smtClean="0"/>
              <a:t>9/19/2025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2A2B28-5906-4090-BE13-579806E75B3C}" type="slidenum">
              <a:rPr lang="en-US" smtClean="0"/>
              <a:t>‹#›</a:t>
            </a:fld>
            <a:endParaRPr lang="en-US"/>
          </a:p>
        </p:txBody>
      </p:sp>
    </p:spTree>
    <p:extLst>
      <p:ext uri="{BB962C8B-B14F-4D97-AF65-F5344CB8AC3E}">
        <p14:creationId xmlns:p14="http://schemas.microsoft.com/office/powerpoint/2010/main" val="174478604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20.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88294908-8B00-4F58-BBBA-20F71A40A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4364C879-1404-4203-8E9D-CC5DE0A621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82782" y="-1386168"/>
            <a:ext cx="2424873" cy="3611191"/>
          </a:xfrm>
          <a:custGeom>
            <a:avLst/>
            <a:gdLst>
              <a:gd name="connsiteX0" fmla="*/ 0 w 2424873"/>
              <a:gd name="connsiteY0" fmla="*/ 2424874 h 3611191"/>
              <a:gd name="connsiteX1" fmla="*/ 2424873 w 2424873"/>
              <a:gd name="connsiteY1" fmla="*/ 0 h 3611191"/>
              <a:gd name="connsiteX2" fmla="*/ 2424873 w 2424873"/>
              <a:gd name="connsiteY2" fmla="*/ 3611191 h 3611191"/>
              <a:gd name="connsiteX3" fmla="*/ 1186317 w 2424873"/>
              <a:gd name="connsiteY3" fmla="*/ 3611191 h 3611191"/>
            </a:gdLst>
            <a:ahLst/>
            <a:cxnLst>
              <a:cxn ang="0">
                <a:pos x="connsiteX0" y="connsiteY0"/>
              </a:cxn>
              <a:cxn ang="0">
                <a:pos x="connsiteX1" y="connsiteY1"/>
              </a:cxn>
              <a:cxn ang="0">
                <a:pos x="connsiteX2" y="connsiteY2"/>
              </a:cxn>
              <a:cxn ang="0">
                <a:pos x="connsiteX3" y="connsiteY3"/>
              </a:cxn>
            </a:cxnLst>
            <a:rect l="l" t="t" r="r" b="b"/>
            <a:pathLst>
              <a:path w="2424873" h="3611191">
                <a:moveTo>
                  <a:pt x="0" y="2424874"/>
                </a:moveTo>
                <a:lnTo>
                  <a:pt x="2424873" y="0"/>
                </a:lnTo>
                <a:lnTo>
                  <a:pt x="2424873" y="3611191"/>
                </a:lnTo>
                <a:lnTo>
                  <a:pt x="1186317" y="361119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 name="Freeform: Shape 19">
            <a:extLst>
              <a:ext uri="{FF2B5EF4-FFF2-40B4-BE49-F238E27FC236}">
                <a16:creationId xmlns:a16="http://schemas.microsoft.com/office/drawing/2014/main" id="{84617302-4B0D-4351-A6BB-6F0930D943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571000" y="-338582"/>
            <a:ext cx="1635955" cy="1635955"/>
          </a:xfrm>
          <a:custGeom>
            <a:avLst/>
            <a:gdLst>
              <a:gd name="connsiteX0" fmla="*/ 0 w 1635955"/>
              <a:gd name="connsiteY0" fmla="*/ 957987 h 1635955"/>
              <a:gd name="connsiteX1" fmla="*/ 957987 w 1635955"/>
              <a:gd name="connsiteY1" fmla="*/ 0 h 1635955"/>
              <a:gd name="connsiteX2" fmla="*/ 1635955 w 1635955"/>
              <a:gd name="connsiteY2" fmla="*/ 0 h 1635955"/>
              <a:gd name="connsiteX3" fmla="*/ 1635955 w 1635955"/>
              <a:gd name="connsiteY3" fmla="*/ 1635955 h 1635955"/>
              <a:gd name="connsiteX4" fmla="*/ 0 w 1635955"/>
              <a:gd name="connsiteY4" fmla="*/ 1635955 h 16359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35955" h="1635955">
                <a:moveTo>
                  <a:pt x="0" y="957987"/>
                </a:moveTo>
                <a:lnTo>
                  <a:pt x="957987" y="0"/>
                </a:lnTo>
                <a:lnTo>
                  <a:pt x="1635955" y="0"/>
                </a:lnTo>
                <a:lnTo>
                  <a:pt x="1635955" y="1635955"/>
                </a:lnTo>
                <a:lnTo>
                  <a:pt x="0" y="1635955"/>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2" name="Freeform: Shape 21">
            <a:extLst>
              <a:ext uri="{FF2B5EF4-FFF2-40B4-BE49-F238E27FC236}">
                <a16:creationId xmlns:a16="http://schemas.microsoft.com/office/drawing/2014/main" id="{DA2C7802-C2E0-4218-8F89-8DD7CCD2CD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7985" y="-6588"/>
            <a:ext cx="4059393" cy="2548110"/>
          </a:xfrm>
          <a:custGeom>
            <a:avLst/>
            <a:gdLst>
              <a:gd name="connsiteX0" fmla="*/ 0 w 4059393"/>
              <a:gd name="connsiteY0" fmla="*/ 1511282 h 2548110"/>
              <a:gd name="connsiteX1" fmla="*/ 1511282 w 4059393"/>
              <a:gd name="connsiteY1" fmla="*/ 0 h 2548110"/>
              <a:gd name="connsiteX2" fmla="*/ 4059393 w 4059393"/>
              <a:gd name="connsiteY2" fmla="*/ 2548110 h 2548110"/>
              <a:gd name="connsiteX3" fmla="*/ 0 w 4059393"/>
              <a:gd name="connsiteY3" fmla="*/ 2548110 h 2548110"/>
            </a:gdLst>
            <a:ahLst/>
            <a:cxnLst>
              <a:cxn ang="0">
                <a:pos x="connsiteX0" y="connsiteY0"/>
              </a:cxn>
              <a:cxn ang="0">
                <a:pos x="connsiteX1" y="connsiteY1"/>
              </a:cxn>
              <a:cxn ang="0">
                <a:pos x="connsiteX2" y="connsiteY2"/>
              </a:cxn>
              <a:cxn ang="0">
                <a:pos x="connsiteX3" y="connsiteY3"/>
              </a:cxn>
            </a:cxnLst>
            <a:rect l="l" t="t" r="r" b="b"/>
            <a:pathLst>
              <a:path w="4059393" h="2548110">
                <a:moveTo>
                  <a:pt x="0" y="1511282"/>
                </a:moveTo>
                <a:lnTo>
                  <a:pt x="1511282" y="0"/>
                </a:lnTo>
                <a:lnTo>
                  <a:pt x="4059393" y="2548110"/>
                </a:lnTo>
                <a:lnTo>
                  <a:pt x="0" y="2548110"/>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4" name="Rectangle 23">
            <a:extLst>
              <a:ext uri="{FF2B5EF4-FFF2-40B4-BE49-F238E27FC236}">
                <a16:creationId xmlns:a16="http://schemas.microsoft.com/office/drawing/2014/main" id="{A6D7111A-21E5-4EE9-8A78-10E5530F01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0262924" y="1465780"/>
            <a:ext cx="1185708" cy="118570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6" name="Freeform: Shape 25">
            <a:extLst>
              <a:ext uri="{FF2B5EF4-FFF2-40B4-BE49-F238E27FC236}">
                <a16:creationId xmlns:a16="http://schemas.microsoft.com/office/drawing/2014/main" id="{A3969E80-A77B-49FC-9122-D89AFD5EE1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9557" y="5198743"/>
            <a:ext cx="2444907" cy="2366116"/>
          </a:xfrm>
          <a:custGeom>
            <a:avLst/>
            <a:gdLst>
              <a:gd name="connsiteX0" fmla="*/ 0 w 2203753"/>
              <a:gd name="connsiteY0" fmla="*/ 0 h 2132734"/>
              <a:gd name="connsiteX1" fmla="*/ 2203753 w 2203753"/>
              <a:gd name="connsiteY1" fmla="*/ 0 h 2132734"/>
              <a:gd name="connsiteX2" fmla="*/ 2203753 w 2203753"/>
              <a:gd name="connsiteY2" fmla="*/ 576461 h 2132734"/>
              <a:gd name="connsiteX3" fmla="*/ 647480 w 2203753"/>
              <a:gd name="connsiteY3" fmla="*/ 2132734 h 2132734"/>
              <a:gd name="connsiteX4" fmla="*/ 0 w 2203753"/>
              <a:gd name="connsiteY4" fmla="*/ 1485255 h 21327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203753" h="2132734">
                <a:moveTo>
                  <a:pt x="0" y="0"/>
                </a:moveTo>
                <a:lnTo>
                  <a:pt x="2203753" y="0"/>
                </a:lnTo>
                <a:lnTo>
                  <a:pt x="2203753" y="576461"/>
                </a:lnTo>
                <a:lnTo>
                  <a:pt x="647480" y="2132734"/>
                </a:lnTo>
                <a:lnTo>
                  <a:pt x="0" y="1485255"/>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Rectangle 27">
            <a:extLst>
              <a:ext uri="{FF2B5EF4-FFF2-40B4-BE49-F238E27FC236}">
                <a16:creationId xmlns:a16="http://schemas.microsoft.com/office/drawing/2014/main" id="{1849CA57-76BD-4CF2-80BA-D7A46A01B7B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769787" y="5439893"/>
            <a:ext cx="928467" cy="928467"/>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rgbClr val="FFFFFF"/>
              </a:solidFill>
              <a:effectLst>
                <a:outerShdw blurRad="38100" dist="38100" dir="2700000" algn="tl">
                  <a:srgbClr val="000000">
                    <a:alpha val="43137"/>
                  </a:srgbClr>
                </a:outerShdw>
              </a:effectLst>
            </a:endParaRPr>
          </a:p>
        </p:txBody>
      </p:sp>
      <p:sp>
        <p:nvSpPr>
          <p:cNvPr id="30" name="Freeform: Shape 29">
            <a:extLst>
              <a:ext uri="{FF2B5EF4-FFF2-40B4-BE49-F238E27FC236}">
                <a16:creationId xmlns:a16="http://schemas.microsoft.com/office/drawing/2014/main" id="{35E9085E-E730-4768-83D4-6CB7E98971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3401311" y="734311"/>
            <a:ext cx="5389379" cy="5389379"/>
          </a:xfrm>
          <a:custGeom>
            <a:avLst/>
            <a:gdLst>
              <a:gd name="connsiteX0" fmla="*/ 0 w 5389379"/>
              <a:gd name="connsiteY0" fmla="*/ 540040 h 5389379"/>
              <a:gd name="connsiteX1" fmla="*/ 540040 w 5389379"/>
              <a:gd name="connsiteY1" fmla="*/ 0 h 5389379"/>
              <a:gd name="connsiteX2" fmla="*/ 5389379 w 5389379"/>
              <a:gd name="connsiteY2" fmla="*/ 0 h 5389379"/>
              <a:gd name="connsiteX3" fmla="*/ 5389379 w 5389379"/>
              <a:gd name="connsiteY3" fmla="*/ 4838655 h 5389379"/>
              <a:gd name="connsiteX4" fmla="*/ 4838655 w 5389379"/>
              <a:gd name="connsiteY4" fmla="*/ 5389379 h 5389379"/>
              <a:gd name="connsiteX5" fmla="*/ 0 w 5389379"/>
              <a:gd name="connsiteY5" fmla="*/ 5389379 h 53893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89379" h="5389379">
                <a:moveTo>
                  <a:pt x="0" y="540040"/>
                </a:moveTo>
                <a:lnTo>
                  <a:pt x="540040" y="0"/>
                </a:lnTo>
                <a:lnTo>
                  <a:pt x="5389379" y="0"/>
                </a:lnTo>
                <a:lnTo>
                  <a:pt x="5389379" y="4838655"/>
                </a:lnTo>
                <a:lnTo>
                  <a:pt x="4838655" y="5389379"/>
                </a:lnTo>
                <a:lnTo>
                  <a:pt x="0" y="5389379"/>
                </a:lnTo>
                <a:close/>
              </a:path>
            </a:pathLst>
          </a:cu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2" name="Freeform: Shape 31">
            <a:extLst>
              <a:ext uri="{FF2B5EF4-FFF2-40B4-BE49-F238E27FC236}">
                <a16:creationId xmlns:a16="http://schemas.microsoft.com/office/drawing/2014/main" id="{973272FE-A474-4CAE-8CA2-BCC8B476C3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00283" y="33283"/>
            <a:ext cx="6791435" cy="6791435"/>
          </a:xfrm>
          <a:custGeom>
            <a:avLst/>
            <a:gdLst>
              <a:gd name="connsiteX0" fmla="*/ 1860938 w 6791435"/>
              <a:gd name="connsiteY0" fmla="*/ 81158 h 6791435"/>
              <a:gd name="connsiteX1" fmla="*/ 1942096 w 6791435"/>
              <a:gd name="connsiteY1" fmla="*/ 0 h 6791435"/>
              <a:gd name="connsiteX2" fmla="*/ 6791435 w 6791435"/>
              <a:gd name="connsiteY2" fmla="*/ 0 h 6791435"/>
              <a:gd name="connsiteX3" fmla="*/ 6791435 w 6791435"/>
              <a:gd name="connsiteY3" fmla="*/ 4838655 h 6791435"/>
              <a:gd name="connsiteX4" fmla="*/ 6710277 w 6791435"/>
              <a:gd name="connsiteY4" fmla="*/ 4919813 h 6791435"/>
              <a:gd name="connsiteX5" fmla="*/ 6710277 w 6791435"/>
              <a:gd name="connsiteY5" fmla="*/ 81158 h 6791435"/>
              <a:gd name="connsiteX6" fmla="*/ 0 w 6791435"/>
              <a:gd name="connsiteY6" fmla="*/ 1942096 h 6791435"/>
              <a:gd name="connsiteX7" fmla="*/ 81158 w 6791435"/>
              <a:gd name="connsiteY7" fmla="*/ 1860938 h 6791435"/>
              <a:gd name="connsiteX8" fmla="*/ 81158 w 6791435"/>
              <a:gd name="connsiteY8" fmla="*/ 6710277 h 6791435"/>
              <a:gd name="connsiteX9" fmla="*/ 4919813 w 6791435"/>
              <a:gd name="connsiteY9" fmla="*/ 6710277 h 6791435"/>
              <a:gd name="connsiteX10" fmla="*/ 4838655 w 6791435"/>
              <a:gd name="connsiteY10" fmla="*/ 6791435 h 6791435"/>
              <a:gd name="connsiteX11" fmla="*/ 0 w 6791435"/>
              <a:gd name="connsiteY11" fmla="*/ 6791435 h 67914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791435" h="6791435">
                <a:moveTo>
                  <a:pt x="1860938" y="81158"/>
                </a:moveTo>
                <a:lnTo>
                  <a:pt x="1942096" y="0"/>
                </a:lnTo>
                <a:lnTo>
                  <a:pt x="6791435" y="0"/>
                </a:lnTo>
                <a:lnTo>
                  <a:pt x="6791435" y="4838655"/>
                </a:lnTo>
                <a:lnTo>
                  <a:pt x="6710277" y="4919813"/>
                </a:lnTo>
                <a:lnTo>
                  <a:pt x="6710277" y="81158"/>
                </a:lnTo>
                <a:close/>
                <a:moveTo>
                  <a:pt x="0" y="1942096"/>
                </a:moveTo>
                <a:lnTo>
                  <a:pt x="81158" y="1860938"/>
                </a:lnTo>
                <a:lnTo>
                  <a:pt x="81158" y="6710277"/>
                </a:lnTo>
                <a:lnTo>
                  <a:pt x="4919813" y="6710277"/>
                </a:lnTo>
                <a:lnTo>
                  <a:pt x="4838655" y="6791435"/>
                </a:lnTo>
                <a:lnTo>
                  <a:pt x="0" y="6791435"/>
                </a:lnTo>
                <a:close/>
              </a:path>
            </a:pathLst>
          </a:custGeom>
          <a:solidFill>
            <a:srgbClr val="FFFFFF">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16EBAEF0-74D5-494B-9BB8-AED0EFF0F6A2}"/>
              </a:ext>
            </a:extLst>
          </p:cNvPr>
          <p:cNvSpPr>
            <a:spLocks noGrp="1"/>
          </p:cNvSpPr>
          <p:nvPr>
            <p:ph type="subTitle" idx="1"/>
          </p:nvPr>
        </p:nvSpPr>
        <p:spPr>
          <a:xfrm>
            <a:off x="4439633" y="4518923"/>
            <a:ext cx="3312734" cy="1141851"/>
          </a:xfrm>
          <a:noFill/>
        </p:spPr>
        <p:txBody>
          <a:bodyPr>
            <a:normAutofit/>
          </a:bodyPr>
          <a:lstStyle/>
          <a:p>
            <a:endParaRPr lang="en-US" sz="2000" dirty="0">
              <a:solidFill>
                <a:srgbClr val="080808"/>
              </a:solidFill>
            </a:endParaRPr>
          </a:p>
          <a:p>
            <a:r>
              <a:rPr lang="en-US" sz="2000" dirty="0">
                <a:solidFill>
                  <a:srgbClr val="080808"/>
                </a:solidFill>
              </a:rPr>
              <a:t>By Shanmuga Priyan</a:t>
            </a:r>
          </a:p>
        </p:txBody>
      </p:sp>
      <p:sp>
        <p:nvSpPr>
          <p:cNvPr id="2" name="Title 1">
            <a:extLst>
              <a:ext uri="{FF2B5EF4-FFF2-40B4-BE49-F238E27FC236}">
                <a16:creationId xmlns:a16="http://schemas.microsoft.com/office/drawing/2014/main" id="{5A271C73-0E6C-446D-A43C-860734784040}"/>
              </a:ext>
            </a:extLst>
          </p:cNvPr>
          <p:cNvSpPr>
            <a:spLocks noGrp="1"/>
          </p:cNvSpPr>
          <p:nvPr>
            <p:ph type="ctrTitle"/>
          </p:nvPr>
        </p:nvSpPr>
        <p:spPr>
          <a:xfrm>
            <a:off x="3204642" y="2353641"/>
            <a:ext cx="5782716" cy="2150719"/>
          </a:xfrm>
          <a:noFill/>
        </p:spPr>
        <p:txBody>
          <a:bodyPr anchor="ctr">
            <a:normAutofit/>
          </a:bodyPr>
          <a:lstStyle/>
          <a:p>
            <a:r>
              <a:rPr lang="en-US" sz="3600" dirty="0">
                <a:solidFill>
                  <a:srgbClr val="080808"/>
                </a:solidFill>
              </a:rPr>
              <a:t>Virtual Learning </a:t>
            </a:r>
            <a:br>
              <a:rPr lang="en-US" sz="3600" dirty="0">
                <a:solidFill>
                  <a:srgbClr val="080808"/>
                </a:solidFill>
              </a:rPr>
            </a:br>
            <a:br>
              <a:rPr lang="en-US" sz="3600" dirty="0">
                <a:solidFill>
                  <a:srgbClr val="080808"/>
                </a:solidFill>
              </a:rPr>
            </a:br>
            <a:r>
              <a:rPr lang="en-US" sz="3600" dirty="0">
                <a:solidFill>
                  <a:srgbClr val="080808"/>
                </a:solidFill>
              </a:rPr>
              <a:t>Soft Skills</a:t>
            </a:r>
          </a:p>
        </p:txBody>
      </p:sp>
      <p:sp>
        <p:nvSpPr>
          <p:cNvPr id="34" name="Freeform: Shape 33">
            <a:extLst>
              <a:ext uri="{FF2B5EF4-FFF2-40B4-BE49-F238E27FC236}">
                <a16:creationId xmlns:a16="http://schemas.microsoft.com/office/drawing/2014/main" id="{E07981EA-05A6-437C-88D7-B377B92B03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629823" y="5457591"/>
            <a:ext cx="2231794" cy="2568811"/>
          </a:xfrm>
          <a:custGeom>
            <a:avLst/>
            <a:gdLst>
              <a:gd name="connsiteX0" fmla="*/ 0 w 2940086"/>
              <a:gd name="connsiteY0" fmla="*/ 0 h 3384061"/>
              <a:gd name="connsiteX1" fmla="*/ 2496112 w 2940086"/>
              <a:gd name="connsiteY1" fmla="*/ 0 h 3384061"/>
              <a:gd name="connsiteX2" fmla="*/ 2940086 w 2940086"/>
              <a:gd name="connsiteY2" fmla="*/ 443975 h 3384061"/>
              <a:gd name="connsiteX3" fmla="*/ 0 w 2940086"/>
              <a:gd name="connsiteY3" fmla="*/ 3384061 h 3384061"/>
            </a:gdLst>
            <a:ahLst/>
            <a:cxnLst>
              <a:cxn ang="0">
                <a:pos x="connsiteX0" y="connsiteY0"/>
              </a:cxn>
              <a:cxn ang="0">
                <a:pos x="connsiteX1" y="connsiteY1"/>
              </a:cxn>
              <a:cxn ang="0">
                <a:pos x="connsiteX2" y="connsiteY2"/>
              </a:cxn>
              <a:cxn ang="0">
                <a:pos x="connsiteX3" y="connsiteY3"/>
              </a:cxn>
            </a:cxnLst>
            <a:rect l="l" t="t" r="r" b="b"/>
            <a:pathLst>
              <a:path w="2940086" h="3384061">
                <a:moveTo>
                  <a:pt x="0" y="0"/>
                </a:moveTo>
                <a:lnTo>
                  <a:pt x="2496112" y="0"/>
                </a:lnTo>
                <a:lnTo>
                  <a:pt x="2940086" y="443975"/>
                </a:lnTo>
                <a:lnTo>
                  <a:pt x="0" y="3384061"/>
                </a:lnTo>
                <a:close/>
              </a:path>
            </a:pathLst>
          </a:cu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Rectangle 35">
            <a:extLst>
              <a:ext uri="{FF2B5EF4-FFF2-40B4-BE49-F238E27FC236}">
                <a16:creationId xmlns:a16="http://schemas.microsoft.com/office/drawing/2014/main" id="{15E3C750-986E-4769-B1AE-49289FBEE7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9720059" y="5243545"/>
            <a:ext cx="959985" cy="959985"/>
          </a:xfrm>
          <a:prstGeom prst="rect">
            <a:avLst/>
          </a:prstGeom>
          <a:solidFill>
            <a:schemeClr val="accent4">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104156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1496F7D-FAFF-47C4-A1B3-3CFBE4C92083}"/>
              </a:ext>
            </a:extLst>
          </p:cNvPr>
          <p:cNvSpPr>
            <a:spLocks noGrp="1"/>
          </p:cNvSpPr>
          <p:nvPr>
            <p:ph type="title"/>
          </p:nvPr>
        </p:nvSpPr>
        <p:spPr>
          <a:xfrm>
            <a:off x="643467" y="321734"/>
            <a:ext cx="10905066" cy="1135737"/>
          </a:xfrm>
        </p:spPr>
        <p:txBody>
          <a:bodyPr>
            <a:normAutofit/>
          </a:bodyPr>
          <a:lstStyle/>
          <a:p>
            <a:r>
              <a:rPr lang="en-US" sz="3600"/>
              <a:t>Today’s Topic </a:t>
            </a:r>
            <a:endParaRPr lang="en-US" sz="3600" dirty="0"/>
          </a:p>
        </p:txBody>
      </p:sp>
      <p:pic>
        <p:nvPicPr>
          <p:cNvPr id="11" name="Picture 10">
            <a:extLst>
              <a:ext uri="{FF2B5EF4-FFF2-40B4-BE49-F238E27FC236}">
                <a16:creationId xmlns:a16="http://schemas.microsoft.com/office/drawing/2014/main" id="{914D8EE1-2AEF-45DE-B484-4215B5C5E216}"/>
              </a:ext>
            </a:extLst>
          </p:cNvPr>
          <p:cNvPicPr>
            <a:picLocks noChangeAspect="1"/>
          </p:cNvPicPr>
          <p:nvPr/>
        </p:nvPicPr>
        <p:blipFill rotWithShape="1">
          <a:blip r:embed="rId2"/>
          <a:srcRect l="18660" r="23010" b="-2"/>
          <a:stretch/>
        </p:blipFill>
        <p:spPr>
          <a:xfrm>
            <a:off x="7777393" y="1976277"/>
            <a:ext cx="4414606" cy="4881723"/>
          </a:xfrm>
          <a:custGeom>
            <a:avLst/>
            <a:gdLst/>
            <a:ahLst/>
            <a:cxnLst/>
            <a:rect l="l" t="t" r="r" b="b"/>
            <a:pathLst>
              <a:path w="4414606" h="4881723">
                <a:moveTo>
                  <a:pt x="3151661" y="0"/>
                </a:moveTo>
                <a:lnTo>
                  <a:pt x="4414606" y="1262946"/>
                </a:lnTo>
                <a:lnTo>
                  <a:pt x="4414606" y="4881723"/>
                </a:lnTo>
                <a:lnTo>
                  <a:pt x="1730061" y="4881723"/>
                </a:lnTo>
                <a:lnTo>
                  <a:pt x="0" y="3151662"/>
                </a:lnTo>
                <a:close/>
              </a:path>
            </a:pathLst>
          </a:custGeom>
        </p:spPr>
      </p:pic>
      <p:sp>
        <p:nvSpPr>
          <p:cNvPr id="30" name="Rectangle 2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Isosceles Triangle 31">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Isosceles Triangle 33">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A996C9D6-0507-4D6E-A587-9F847ACF74C7}"/>
              </a:ext>
            </a:extLst>
          </p:cNvPr>
          <p:cNvGraphicFramePr>
            <a:graphicFrameLocks noGrp="1"/>
          </p:cNvGraphicFramePr>
          <p:nvPr>
            <p:ph idx="1"/>
            <p:extLst>
              <p:ext uri="{D42A27DB-BD31-4B8C-83A1-F6EECF244321}">
                <p14:modId xmlns:p14="http://schemas.microsoft.com/office/powerpoint/2010/main" val="398259367"/>
              </p:ext>
            </p:extLst>
          </p:nvPr>
        </p:nvGraphicFramePr>
        <p:xfrm>
          <a:off x="643468" y="1782981"/>
          <a:ext cx="6891188"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861624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A5B4632-C963-4296-86F0-79AA9EA5AE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338328" y="303591"/>
            <a:ext cx="4335327" cy="5896743"/>
          </a:xfrm>
          <a:prstGeom prst="rect">
            <a:avLst/>
          </a:prstGeom>
          <a:solidFill>
            <a:schemeClr val="tx1">
              <a:alpha val="15000"/>
            </a:schemeClr>
          </a:solidFill>
          <a:ln w="127000" cap="sq" cmpd="thinThick">
            <a:solidFill>
              <a:schemeClr val="tx1">
                <a:alpha val="1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89DA81-F95E-43C2-9BBC-26BB4E84D7C0}"/>
              </a:ext>
            </a:extLst>
          </p:cNvPr>
          <p:cNvSpPr>
            <a:spLocks noGrp="1"/>
          </p:cNvSpPr>
          <p:nvPr>
            <p:ph type="title"/>
          </p:nvPr>
        </p:nvSpPr>
        <p:spPr>
          <a:xfrm>
            <a:off x="594360" y="637125"/>
            <a:ext cx="3802276" cy="5256371"/>
          </a:xfrm>
        </p:spPr>
        <p:txBody>
          <a:bodyPr>
            <a:normAutofit/>
          </a:bodyPr>
          <a:lstStyle/>
          <a:p>
            <a:r>
              <a:rPr lang="en-US" sz="4800"/>
              <a:t>Confidence Building</a:t>
            </a:r>
          </a:p>
        </p:txBody>
      </p:sp>
      <p:graphicFrame>
        <p:nvGraphicFramePr>
          <p:cNvPr id="5" name="Content Placeholder 2">
            <a:extLst>
              <a:ext uri="{FF2B5EF4-FFF2-40B4-BE49-F238E27FC236}">
                <a16:creationId xmlns:a16="http://schemas.microsoft.com/office/drawing/2014/main" id="{8459EA8A-CB70-47B8-88CA-FF474A6236AB}"/>
              </a:ext>
            </a:extLst>
          </p:cNvPr>
          <p:cNvGraphicFramePr>
            <a:graphicFrameLocks noGrp="1"/>
          </p:cNvGraphicFramePr>
          <p:nvPr>
            <p:ph idx="1"/>
            <p:extLst>
              <p:ext uri="{D42A27DB-BD31-4B8C-83A1-F6EECF244321}">
                <p14:modId xmlns:p14="http://schemas.microsoft.com/office/powerpoint/2010/main" val="4255290250"/>
              </p:ext>
            </p:extLst>
          </p:nvPr>
        </p:nvGraphicFramePr>
        <p:xfrm>
          <a:off x="5166985" y="303591"/>
          <a:ext cx="6588691" cy="58967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3605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A4FEB1-EEBC-44BC-B412-0E0A3553E9A4}"/>
              </a:ext>
            </a:extLst>
          </p:cNvPr>
          <p:cNvSpPr>
            <a:spLocks noGrp="1"/>
          </p:cNvSpPr>
          <p:nvPr>
            <p:ph type="title"/>
          </p:nvPr>
        </p:nvSpPr>
        <p:spPr>
          <a:xfrm>
            <a:off x="524741" y="620392"/>
            <a:ext cx="3808268" cy="5504688"/>
          </a:xfrm>
        </p:spPr>
        <p:txBody>
          <a:bodyPr>
            <a:normAutofit/>
          </a:bodyPr>
          <a:lstStyle/>
          <a:p>
            <a:r>
              <a:rPr lang="en-US" sz="6000"/>
              <a:t>How to improve our spoken English </a:t>
            </a:r>
          </a:p>
        </p:txBody>
      </p:sp>
      <p:sp>
        <p:nvSpPr>
          <p:cNvPr id="9" name="Rectangle 8">
            <a:extLst>
              <a:ext uri="{FF2B5EF4-FFF2-40B4-BE49-F238E27FC236}">
                <a16:creationId xmlns:a16="http://schemas.microsoft.com/office/drawing/2014/main" id="{195A42D3-DC42-4F0C-B8EF-188873CDDE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aphicFrame>
        <p:nvGraphicFramePr>
          <p:cNvPr id="5" name="Content Placeholder 2">
            <a:extLst>
              <a:ext uri="{FF2B5EF4-FFF2-40B4-BE49-F238E27FC236}">
                <a16:creationId xmlns:a16="http://schemas.microsoft.com/office/drawing/2014/main" id="{6CEC381D-511B-421F-A13B-8F299B2573FB}"/>
              </a:ext>
            </a:extLst>
          </p:cNvPr>
          <p:cNvGraphicFramePr>
            <a:graphicFrameLocks noGrp="1"/>
          </p:cNvGraphicFramePr>
          <p:nvPr>
            <p:ph idx="1"/>
            <p:extLst>
              <p:ext uri="{D42A27DB-BD31-4B8C-83A1-F6EECF244321}">
                <p14:modId xmlns:p14="http://schemas.microsoft.com/office/powerpoint/2010/main" val="395475374"/>
              </p:ext>
            </p:extLst>
          </p:nvPr>
        </p:nvGraphicFramePr>
        <p:xfrm>
          <a:off x="5093208" y="620392"/>
          <a:ext cx="6263640" cy="55046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14862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18367-2306-423B-90C1-AA9653D99274}"/>
              </a:ext>
            </a:extLst>
          </p:cNvPr>
          <p:cNvSpPr>
            <a:spLocks noGrp="1"/>
          </p:cNvSpPr>
          <p:nvPr>
            <p:ph type="title"/>
          </p:nvPr>
        </p:nvSpPr>
        <p:spPr>
          <a:xfrm>
            <a:off x="1913468" y="365125"/>
            <a:ext cx="9440332" cy="1325563"/>
          </a:xfrm>
        </p:spPr>
        <p:txBody>
          <a:bodyPr>
            <a:normAutofit/>
          </a:bodyPr>
          <a:lstStyle/>
          <a:p>
            <a:r>
              <a:rPr lang="en-US" sz="5400"/>
              <a:t>Public Speaking </a:t>
            </a:r>
          </a:p>
        </p:txBody>
      </p:sp>
      <p:sp>
        <p:nvSpPr>
          <p:cNvPr id="10" name="Rectangle 9">
            <a:extLst>
              <a:ext uri="{FF2B5EF4-FFF2-40B4-BE49-F238E27FC236}">
                <a16:creationId xmlns:a16="http://schemas.microsoft.com/office/drawing/2014/main" id="{FF0330B1-AAAC-427D-8A95-40380162BC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6124" cy="6858000"/>
          </a:xfrm>
          <a:prstGeom prst="rect">
            <a:avLst/>
          </a:prstGeom>
          <a:solidFill>
            <a:srgbClr val="4472C4"/>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pic>
        <p:nvPicPr>
          <p:cNvPr id="7" name="Graphic 6" descr="Ear">
            <a:extLst>
              <a:ext uri="{FF2B5EF4-FFF2-40B4-BE49-F238E27FC236}">
                <a16:creationId xmlns:a16="http://schemas.microsoft.com/office/drawing/2014/main" id="{E7C5534A-ED0F-4DFB-BE91-042970D5FFE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38200" y="570706"/>
            <a:ext cx="914400" cy="914400"/>
          </a:xfrm>
          <a:prstGeom prst="rect">
            <a:avLst/>
          </a:prstGeom>
        </p:spPr>
      </p:pic>
      <p:sp>
        <p:nvSpPr>
          <p:cNvPr id="3" name="Content Placeholder 2">
            <a:extLst>
              <a:ext uri="{FF2B5EF4-FFF2-40B4-BE49-F238E27FC236}">
                <a16:creationId xmlns:a16="http://schemas.microsoft.com/office/drawing/2014/main" id="{EF56F883-E37B-40EB-A94E-0332CB89C186}"/>
              </a:ext>
            </a:extLst>
          </p:cNvPr>
          <p:cNvSpPr>
            <a:spLocks noGrp="1"/>
          </p:cNvSpPr>
          <p:nvPr>
            <p:ph idx="1"/>
          </p:nvPr>
        </p:nvSpPr>
        <p:spPr>
          <a:xfrm>
            <a:off x="838200" y="1825625"/>
            <a:ext cx="10515600" cy="4351338"/>
          </a:xfrm>
        </p:spPr>
        <p:txBody>
          <a:bodyPr>
            <a:normAutofit/>
          </a:bodyPr>
          <a:lstStyle/>
          <a:p>
            <a:r>
              <a:rPr lang="en-US" dirty="0"/>
              <a:t>Nervousness is normal. Practice &amp; prepare!</a:t>
            </a:r>
          </a:p>
          <a:p>
            <a:r>
              <a:rPr lang="en-US" dirty="0"/>
              <a:t>Voice Control (Tone, Pitch, Volume) </a:t>
            </a:r>
          </a:p>
          <a:p>
            <a:r>
              <a:rPr lang="en-US" dirty="0"/>
              <a:t>Body Language</a:t>
            </a:r>
          </a:p>
          <a:p>
            <a:r>
              <a:rPr lang="en-US" dirty="0"/>
              <a:t>Clear pronunciations</a:t>
            </a:r>
          </a:p>
          <a:p>
            <a:r>
              <a:rPr lang="en-US" dirty="0"/>
              <a:t>The power of pause</a:t>
            </a:r>
          </a:p>
        </p:txBody>
      </p:sp>
    </p:spTree>
    <p:extLst>
      <p:ext uri="{BB962C8B-B14F-4D97-AF65-F5344CB8AC3E}">
        <p14:creationId xmlns:p14="http://schemas.microsoft.com/office/powerpoint/2010/main" val="11232705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054080C-C320-4772-8FA6-B878E736322D}"/>
              </a:ext>
            </a:extLst>
          </p:cNvPr>
          <p:cNvSpPr>
            <a:spLocks noGrp="1"/>
          </p:cNvSpPr>
          <p:nvPr>
            <p:ph type="title"/>
          </p:nvPr>
        </p:nvSpPr>
        <p:spPr>
          <a:xfrm>
            <a:off x="643467" y="321734"/>
            <a:ext cx="10905066" cy="1135737"/>
          </a:xfrm>
        </p:spPr>
        <p:txBody>
          <a:bodyPr>
            <a:normAutofit/>
          </a:bodyPr>
          <a:lstStyle/>
          <a:p>
            <a:r>
              <a:rPr lang="en-US" sz="3600"/>
              <a:t>Self Introduction</a:t>
            </a:r>
          </a:p>
        </p:txBody>
      </p:sp>
      <p:pic>
        <p:nvPicPr>
          <p:cNvPr id="6" name="Picture 5">
            <a:extLst>
              <a:ext uri="{FF2B5EF4-FFF2-40B4-BE49-F238E27FC236}">
                <a16:creationId xmlns:a16="http://schemas.microsoft.com/office/drawing/2014/main" id="{80ABD632-20AE-4087-9D4C-085E4FE227D5}"/>
              </a:ext>
            </a:extLst>
          </p:cNvPr>
          <p:cNvPicPr>
            <a:picLocks noChangeAspect="1"/>
          </p:cNvPicPr>
          <p:nvPr/>
        </p:nvPicPr>
        <p:blipFill rotWithShape="1">
          <a:blip r:embed="rId2"/>
          <a:srcRect l="21194" r="18444" b="2"/>
          <a:stretch/>
        </p:blipFill>
        <p:spPr>
          <a:xfrm>
            <a:off x="7777393" y="1976277"/>
            <a:ext cx="4414606" cy="4881723"/>
          </a:xfrm>
          <a:custGeom>
            <a:avLst/>
            <a:gdLst/>
            <a:ahLst/>
            <a:cxnLst/>
            <a:rect l="l" t="t" r="r" b="b"/>
            <a:pathLst>
              <a:path w="4414606" h="4881723">
                <a:moveTo>
                  <a:pt x="3151661" y="0"/>
                </a:moveTo>
                <a:lnTo>
                  <a:pt x="4414606" y="1262946"/>
                </a:lnTo>
                <a:lnTo>
                  <a:pt x="4414606" y="4881723"/>
                </a:lnTo>
                <a:lnTo>
                  <a:pt x="1730061" y="4881723"/>
                </a:lnTo>
                <a:lnTo>
                  <a:pt x="0" y="3151662"/>
                </a:lnTo>
                <a:close/>
              </a:path>
            </a:pathLst>
          </a:custGeom>
        </p:spPr>
      </p:pic>
      <p:sp>
        <p:nvSpPr>
          <p:cNvPr id="12" name="Rectangle 11">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Isosceles Triangle 13">
            <a:extLst>
              <a:ext uri="{FF2B5EF4-FFF2-40B4-BE49-F238E27FC236}">
                <a16:creationId xmlns:a16="http://schemas.microsoft.com/office/drawing/2014/main" id="{A580F890-B085-4E95-96AA-55AEBEC5CE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Isosceles Triangle 15">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E2BBC832-6DF9-4FB9-A17A-5189FABD9CD9}"/>
              </a:ext>
            </a:extLst>
          </p:cNvPr>
          <p:cNvGraphicFramePr>
            <a:graphicFrameLocks noGrp="1"/>
          </p:cNvGraphicFramePr>
          <p:nvPr>
            <p:ph idx="1"/>
            <p:extLst>
              <p:ext uri="{D42A27DB-BD31-4B8C-83A1-F6EECF244321}">
                <p14:modId xmlns:p14="http://schemas.microsoft.com/office/powerpoint/2010/main" val="4015960917"/>
              </p:ext>
            </p:extLst>
          </p:nvPr>
        </p:nvGraphicFramePr>
        <p:xfrm>
          <a:off x="643468" y="1782981"/>
          <a:ext cx="6891188" cy="439398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30693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0E42565C-E3CC-4EF0-8093-88FCC788A3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02F429C4-ABC9-46FC-818A-B5429CDE4A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270325" y="3369273"/>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CEF98E4-3709-4952-8F42-2305CCE34F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6374475" y="1040470"/>
            <a:ext cx="6858003" cy="477704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F10BCCF5-D685-47FF-B675-647EAEB72C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7914" y="857786"/>
            <a:ext cx="8027347" cy="520893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05AA31D-A534-4BF6-9836-68084317B065}"/>
              </a:ext>
            </a:extLst>
          </p:cNvPr>
          <p:cNvSpPr>
            <a:spLocks noGrp="1"/>
          </p:cNvSpPr>
          <p:nvPr>
            <p:ph type="title"/>
          </p:nvPr>
        </p:nvSpPr>
        <p:spPr>
          <a:xfrm>
            <a:off x="879620" y="1471351"/>
            <a:ext cx="7108911" cy="4016621"/>
          </a:xfrm>
        </p:spPr>
        <p:txBody>
          <a:bodyPr vert="horz" lIns="91440" tIns="45720" rIns="91440" bIns="45720" rtlCol="0" anchor="ctr">
            <a:normAutofit/>
          </a:bodyPr>
          <a:lstStyle/>
          <a:p>
            <a:r>
              <a:rPr lang="en-US" sz="6600" kern="1200">
                <a:solidFill>
                  <a:schemeClr val="tx1"/>
                </a:solidFill>
                <a:latin typeface="+mj-lt"/>
                <a:ea typeface="+mj-ea"/>
                <a:cs typeface="+mj-cs"/>
              </a:rPr>
              <a:t>Thank you</a:t>
            </a:r>
            <a:br>
              <a:rPr lang="en-US" sz="6600" kern="1200">
                <a:solidFill>
                  <a:schemeClr val="tx1"/>
                </a:solidFill>
                <a:latin typeface="+mj-lt"/>
                <a:ea typeface="+mj-ea"/>
                <a:cs typeface="+mj-cs"/>
              </a:rPr>
            </a:br>
            <a:endParaRPr lang="en-US" sz="6600" kern="1200">
              <a:solidFill>
                <a:schemeClr val="tx1"/>
              </a:solidFill>
              <a:latin typeface="+mj-lt"/>
              <a:ea typeface="+mj-ea"/>
              <a:cs typeface="+mj-cs"/>
            </a:endParaRPr>
          </a:p>
        </p:txBody>
      </p:sp>
      <p:sp>
        <p:nvSpPr>
          <p:cNvPr id="15" name="Rectangle 14">
            <a:extLst>
              <a:ext uri="{FF2B5EF4-FFF2-40B4-BE49-F238E27FC236}">
                <a16:creationId xmlns:a16="http://schemas.microsoft.com/office/drawing/2014/main" id="{B0EE8A42-107A-4D4C-8D56-BBAE95C7FC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524009" y="3366125"/>
            <a:ext cx="32004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07447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1D9A78"/>
      </a:accent1>
      <a:accent2>
        <a:srgbClr val="8BC145"/>
      </a:accent2>
      <a:accent3>
        <a:srgbClr val="36AFCE"/>
      </a:accent3>
      <a:accent4>
        <a:srgbClr val="1D6FA9"/>
      </a:accent4>
      <a:accent5>
        <a:srgbClr val="B74919"/>
      </a:accent5>
      <a:accent6>
        <a:srgbClr val="F19D19"/>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AE6F2518-B084-4896-AF52-66CC2144AA2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9FFCE21D620554D81E5D691EA65F4A1" ma:contentTypeVersion="21" ma:contentTypeDescription="Create a new document." ma:contentTypeScope="" ma:versionID="7b7e7bd0f32cfc2f5ae29bd08df7655a">
  <xsd:schema xmlns:xsd="http://www.w3.org/2001/XMLSchema" xmlns:xs="http://www.w3.org/2001/XMLSchema" xmlns:p="http://schemas.microsoft.com/office/2006/metadata/properties" xmlns:ns2="ab179b30-bc9f-4440-a9c8-c281dc0d3433" xmlns:ns3="3f5fb43c-d33d-4da7-a2cc-5eac848a25f3" targetNamespace="http://schemas.microsoft.com/office/2006/metadata/properties" ma:root="true" ma:fieldsID="cfa3bc3a424b748ba9cc6f9897dce43a" ns2:_="" ns3:_="">
    <xsd:import namespace="ab179b30-bc9f-4440-a9c8-c281dc0d3433"/>
    <xsd:import namespace="3f5fb43c-d33d-4da7-a2cc-5eac848a25f3"/>
    <xsd:element name="properties">
      <xsd:complexType>
        <xsd:sequence>
          <xsd:element name="documentManagement">
            <xsd:complexType>
              <xsd:all>
                <xsd:element ref="ns2:MediaServiceMetadata" minOccurs="0"/>
                <xsd:element ref="ns2:MediaServiceFastMetadata" minOccurs="0"/>
                <xsd:element ref="ns2:MediaServiceAutoTags" minOccurs="0"/>
                <xsd:element ref="ns3:SharedWithUsers" minOccurs="0"/>
                <xsd:element ref="ns3:SharedWithDetails" minOccurs="0"/>
                <xsd:element ref="ns2:MediaServiceDateTaken" minOccurs="0"/>
                <xsd:element ref="ns2:MediaServiceLocation"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Order0" minOccurs="0"/>
                <xsd:element ref="ns2:MediaLengthInSeconds" minOccurs="0"/>
                <xsd:element ref="ns2:lcf76f155ced4ddcb4097134ff3c332f" minOccurs="0"/>
                <xsd:element ref="ns3:TaxCatchAll"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179b30-bc9f-4440-a9c8-c281dc0d343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Location" ma:index="14" nillable="true" ma:displayName="Location" ma:internalName="MediaServiceLocatio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AutoKeyPoints" ma:index="18" nillable="true" ma:displayName="MediaServiceAutoKeyPoints" ma:hidden="true" ma:internalName="MediaServiceAutoKeyPoints" ma:readOnly="true">
      <xsd:simpleType>
        <xsd:restriction base="dms:Note"/>
      </xsd:simpleType>
    </xsd:element>
    <xsd:element name="MediaServiceKeyPoints" ma:index="19" nillable="true" ma:displayName="KeyPoints" ma:internalName="MediaServiceKeyPoints" ma:readOnly="true">
      <xsd:simpleType>
        <xsd:restriction base="dms:Note">
          <xsd:maxLength value="255"/>
        </xsd:restriction>
      </xsd:simpleType>
    </xsd:element>
    <xsd:element name="Order0" ma:index="20" nillable="true" ma:displayName="Order" ma:default="1" ma:internalName="Order0">
      <xsd:simpleType>
        <xsd:restriction base="dms:Text">
          <xsd:maxLength value="255"/>
        </xsd:restriction>
      </xsd:simpleType>
    </xsd:element>
    <xsd:element name="MediaLengthInSeconds" ma:index="21" nillable="true" ma:displayName="Length (seconds)" ma:internalName="MediaLengthInSeconds" ma:readOnly="true">
      <xsd:simpleType>
        <xsd:restriction base="dms:Unknown"/>
      </xsd:simpleType>
    </xsd:element>
    <xsd:element name="lcf76f155ced4ddcb4097134ff3c332f" ma:index="23" nillable="true" ma:taxonomy="true" ma:internalName="lcf76f155ced4ddcb4097134ff3c332f" ma:taxonomyFieldName="MediaServiceImageTags" ma:displayName="Image Tags" ma:readOnly="false" ma:fieldId="{5cf76f15-5ced-4ddc-b409-7134ff3c332f}" ma:taxonomyMulti="true" ma:sspId="6d165d17-9b79-46c3-82b9-c927e733c429"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5"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f5fb43c-d33d-4da7-a2cc-5eac848a25f3"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24" nillable="true" ma:displayName="Taxonomy Catch All Column" ma:hidden="true" ma:list="{5a78664c-cac0-45b7-a0b9-2183f8f1e570}" ma:internalName="TaxCatchAll" ma:showField="CatchAllData" ma:web="3f5fb43c-d33d-4da7-a2cc-5eac848a25f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Order0 xmlns="ab179b30-bc9f-4440-a9c8-c281dc0d3433">0</Order0>
    <TaxCatchAll xmlns="3f5fb43c-d33d-4da7-a2cc-5eac848a25f3" xsi:nil="true"/>
    <lcf76f155ced4ddcb4097134ff3c332f xmlns="ab179b30-bc9f-4440-a9c8-c281dc0d3433">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F9C296FD-B4B3-4044-AD51-32FED0573F30}">
  <ds:schemaRefs>
    <ds:schemaRef ds:uri="http://schemas.microsoft.com/sharepoint/v3/contenttype/forms"/>
  </ds:schemaRefs>
</ds:datastoreItem>
</file>

<file path=customXml/itemProps2.xml><?xml version="1.0" encoding="utf-8"?>
<ds:datastoreItem xmlns:ds="http://schemas.openxmlformats.org/officeDocument/2006/customXml" ds:itemID="{0AAA6B01-B9C5-448B-BA03-579BC5FBC45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b179b30-bc9f-4440-a9c8-c281dc0d3433"/>
    <ds:schemaRef ds:uri="3f5fb43c-d33d-4da7-a2cc-5eac848a25f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15FCEAA-60CB-438F-9C2B-0645B715362A}">
  <ds:schemaRefs>
    <ds:schemaRef ds:uri="http://schemas.microsoft.com/office/infopath/2007/PartnerControls"/>
    <ds:schemaRef ds:uri="ab179b30-bc9f-4440-a9c8-c281dc0d3433"/>
    <ds:schemaRef ds:uri="http://schemas.microsoft.com/office/2006/documentManagement/types"/>
    <ds:schemaRef ds:uri="http://purl.org/dc/elements/1.1/"/>
    <ds:schemaRef ds:uri="http://purl.org/dc/dcmitype/"/>
    <ds:schemaRef ds:uri="3f5fb43c-d33d-4da7-a2cc-5eac848a25f3"/>
    <ds:schemaRef ds:uri="http://purl.org/dc/terms/"/>
    <ds:schemaRef ds:uri="http://schemas.microsoft.com/office/2006/metadata/properties"/>
    <ds:schemaRef ds:uri="http://www.w3.org/XML/1998/namespace"/>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otalTime>12</TotalTime>
  <Words>590</Words>
  <Application>Microsoft Office PowerPoint</Application>
  <PresentationFormat>Widescreen</PresentationFormat>
  <Paragraphs>63</Paragraphs>
  <Slides>7</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Virtual Learning   Soft Skills</vt:lpstr>
      <vt:lpstr>Today’s Topic </vt:lpstr>
      <vt:lpstr>Confidence Building</vt:lpstr>
      <vt:lpstr>How to improve our spoken English </vt:lpstr>
      <vt:lpstr>Public Speaking </vt:lpstr>
      <vt:lpstr>Self Introduction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Virtual Learning</dc:title>
  <dc:creator>Chandrasekhar, Sharmila</dc:creator>
  <cp:lastModifiedBy>Haleshappa, Shivakumara</cp:lastModifiedBy>
  <cp:revision>3</cp:revision>
  <dcterms:created xsi:type="dcterms:W3CDTF">2020-08-19T18:01:24Z</dcterms:created>
  <dcterms:modified xsi:type="dcterms:W3CDTF">2025-09-19T14:54:21Z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0x01010089FFCE21D620554D81E5D691EA65F4A1</vt:lpwstr>
  </property>
  <property fmtid="{D5CDD505-2E9C-101B-9397-08002B2CF9AE}" pid="3" name="MediaServiceImageTags">
    <vt:lpwstr/>
  </property>
</Properties>
</file>