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A100FF"/>
    <a:srgbClr val="8D8D8D"/>
    <a:srgbClr val="D9D9D9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25D930-170C-4D27-80D9-9AE875D2857C}" v="4" dt="2025-09-21T10:37:51.5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1042" y="28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C2E70-DCAF-4E11-ABE6-38A7F5CBB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351FAE-EC86-4D42-ADB6-E43BAC5853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DFA3D-3397-48F2-9B81-703793830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E7AC-D531-407D-BB4E-D3C98B0966D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CB91E-8F1A-495E-A75D-A26A895CC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CA91B-42EF-4FBA-839E-572B95D5A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96B-2C34-4DD8-AA65-A00EA73235B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97C58947-9A24-4F3B-A8BA-8EB2F92D1F3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87425" y="1060450"/>
            <a:ext cx="1203223" cy="1203223"/>
          </a:xfrm>
          <a:prstGeom prst="flowChartConnector">
            <a:avLst/>
          </a:prstGeom>
        </p:spPr>
        <p:txBody>
          <a:bodyPr>
            <a:normAutofit/>
          </a:bodyPr>
          <a:lstStyle>
            <a:lvl1pPr algn="ctr">
              <a:defRPr sz="1400"/>
            </a:lvl1pPr>
          </a:lstStyle>
          <a:p>
            <a:r>
              <a:rPr lang="es-AR" dirty="0" err="1"/>
              <a:t>photo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719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5B7F7-C188-4F5B-9013-AA86019A7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F0546D-17E1-4229-A889-AC0CA7696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2C8F-FF71-4FBB-9203-3212A243D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E7AC-D531-407D-BB4E-D3C98B0966D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E1BF2-6C00-437B-B7CB-938C6759B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4E7217-C419-4C92-B485-33E18E88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96B-2C34-4DD8-AA65-A00EA732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47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51AE3F-F66A-45BC-85E6-BE7F199AEB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E55EEA-9865-4CA5-90CC-4DE634BF6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AF0D10-C7AE-45BB-9DC6-18018FB0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E7AC-D531-407D-BB4E-D3C98B0966D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AFC24-6A22-4E41-87F6-5065FBA55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564E5-CF07-4C5D-8AFB-87AD1C48F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96B-2C34-4DD8-AA65-A00EA732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716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9A63AD-13AD-469E-992D-2CAE72434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DF1F-2DD1-4245-8650-60FB5F3AAE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A736F-5E7D-45AE-A7F9-6D198C3E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E7AC-D531-407D-BB4E-D3C98B0966D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DD942E-30A2-470E-876F-2A76536C2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AB5D5-AE20-4BCB-87A4-1918446E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96B-2C34-4DD8-AA65-A00EA732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104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40DE1-7F62-44BD-8D75-25AA29613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72B9D-1BAC-4146-A159-BD2B1E9B0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0784-C95F-400C-BF69-F7DDCC041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E7AC-D531-407D-BB4E-D3C98B0966D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0940-94CC-4138-A67D-FEC2754DB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C8D03-9A34-4BE1-838D-A6416A04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96B-2C34-4DD8-AA65-A00EA732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63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581D-D7A2-41A1-A4FA-25DBB1C8F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BF422-CAE9-437C-BD2F-F40FC87D97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9497E0-8263-494E-95BC-6E31C10A47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E138-F3C7-42E8-AE1F-D7060B92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E7AC-D531-407D-BB4E-D3C98B0966D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8ACB04-7DD3-4445-A27E-C9419D6E6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59DF42-B727-4E63-B727-C5A46D209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96B-2C34-4DD8-AA65-A00EA732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86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A26EF-A8C2-4113-9FE3-DBF0D4D79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DCB511-7562-4667-A9D0-6321170192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26D99D-FA14-4587-BBD5-2665FDD77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A5BE1-745A-47D6-8A73-448FF9CDB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7B5FBA-1E51-4FFC-8D8B-8A9992E619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5D4FE-0DF8-44E4-B308-9C587C68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E7AC-D531-407D-BB4E-D3C98B0966D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2145DD-24A7-4F5B-81D5-8FA8FE39F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97C71-3CD4-47BA-96A9-D940692D2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96B-2C34-4DD8-AA65-A00EA732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95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9A3E-8200-4EB1-9562-ED0676F4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E87099-AB27-46A5-B5D9-7B92FCBC2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E7AC-D531-407D-BB4E-D3C98B0966D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82869F-F6D6-4794-B1A0-04B32B542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2CB872-AC86-4AD6-B8F0-E5F296F4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96B-2C34-4DD8-AA65-A00EA732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992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0A06FB-F397-4D6D-A754-F55C3314E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E7AC-D531-407D-BB4E-D3C98B0966D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7C4F5C-5FA5-42EB-AC92-7631C79CE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02ABF-8064-4EA1-A729-62A24410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96B-2C34-4DD8-AA65-A00EA732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660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B9DB3-41BB-4A44-BC99-52287E702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1FE59C-313A-4A35-ADA9-BD9952992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D82AC-65BB-465D-B735-C6D27E8D6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9CC8B-EC3C-4926-8D91-E6D2DB783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E7AC-D531-407D-BB4E-D3C98B0966D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B8EA7-430E-4DC5-AD58-680C3E593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6FAC8-5959-45F0-AF9C-133D976B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96B-2C34-4DD8-AA65-A00EA732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356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A31F-99CA-48F5-98CF-B66E277A5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E1BE72-E91D-426A-9875-53592A951D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E7676C-AB69-4B40-BC1C-A01A28FE2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324B54-DC49-4BF3-9B6B-DCA5DB99F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2E7AC-D531-407D-BB4E-D3C98B0966D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F436E-7350-4695-898E-3CE34752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317492-48B7-4B97-8873-4196487D4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96B-2C34-4DD8-AA65-A00EA732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680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0E8EDC-FC32-4E9C-B670-CA525AFEC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D47CF-3C0D-43B0-A094-08FF1E73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8CB08-9ED3-4F65-BFD3-50F2BD9E7F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2E7AC-D531-407D-BB4E-D3C98B0966D2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AB61C-2562-4628-BEBD-3A5EDB6B3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0BB6C-623C-4FD3-BB02-83276F8E5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DC696B-2C34-4DD8-AA65-A00EA73235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9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3F23B779-53DE-41BD-995F-676996F02AAB}"/>
              </a:ext>
            </a:extLst>
          </p:cNvPr>
          <p:cNvGrpSpPr/>
          <p:nvPr/>
        </p:nvGrpSpPr>
        <p:grpSpPr>
          <a:xfrm>
            <a:off x="33551" y="87499"/>
            <a:ext cx="12192000" cy="6728326"/>
            <a:chOff x="0" y="129674"/>
            <a:chExt cx="12192000" cy="672832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B5AE69-1F79-4D90-A416-6515146EFE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123" t="2200" r="26079" b="94341"/>
            <a:stretch/>
          </p:blipFill>
          <p:spPr>
            <a:xfrm>
              <a:off x="8793270" y="131523"/>
              <a:ext cx="219207" cy="20668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064B5D2-A149-4FFE-84F3-BF7641E88D91}"/>
                </a:ext>
              </a:extLst>
            </p:cNvPr>
            <p:cNvSpPr/>
            <p:nvPr/>
          </p:nvSpPr>
          <p:spPr>
            <a:xfrm>
              <a:off x="0" y="470648"/>
              <a:ext cx="12192000" cy="6387352"/>
            </a:xfrm>
            <a:prstGeom prst="rect">
              <a:avLst/>
            </a:prstGeom>
            <a:solidFill>
              <a:srgbClr val="FAFAFA"/>
            </a:solidFill>
            <a:ln w="6350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26" name="Picture 2" descr="Instagram Bottom Bar Icons">
              <a:extLst>
                <a:ext uri="{FF2B5EF4-FFF2-40B4-BE49-F238E27FC236}">
                  <a16:creationId xmlns:a16="http://schemas.microsoft.com/office/drawing/2014/main" id="{7747683C-09D5-4BBC-B43B-A8CB8C5C1E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229" t="20450" r="71329" b="57137"/>
            <a:stretch/>
          </p:blipFill>
          <p:spPr bwMode="auto">
            <a:xfrm>
              <a:off x="7722952" y="132347"/>
              <a:ext cx="198750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2" descr="Instagram Bottom Bar Icons">
              <a:extLst>
                <a:ext uri="{FF2B5EF4-FFF2-40B4-BE49-F238E27FC236}">
                  <a16:creationId xmlns:a16="http://schemas.microsoft.com/office/drawing/2014/main" id="{E0F6897E-C85B-4808-A48D-0D1AAF90A29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1286" t="20008" r="12272" b="57579"/>
            <a:stretch/>
          </p:blipFill>
          <p:spPr bwMode="auto">
            <a:xfrm>
              <a:off x="8448857" y="129674"/>
              <a:ext cx="198750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2" descr="Instagram Bottom Bar Icons">
              <a:extLst>
                <a:ext uri="{FF2B5EF4-FFF2-40B4-BE49-F238E27FC236}">
                  <a16:creationId xmlns:a16="http://schemas.microsoft.com/office/drawing/2014/main" id="{35DDD165-9944-43EE-8773-AADEB51B0E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274" t="62917" r="54814" b="14670"/>
            <a:stretch/>
          </p:blipFill>
          <p:spPr bwMode="auto">
            <a:xfrm>
              <a:off x="9153358" y="133685"/>
              <a:ext cx="228599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Instagram Bottom Bar Icons">
              <a:extLst>
                <a:ext uri="{FF2B5EF4-FFF2-40B4-BE49-F238E27FC236}">
                  <a16:creationId xmlns:a16="http://schemas.microsoft.com/office/drawing/2014/main" id="{681ECB5B-3783-430C-810C-F498187B025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578" t="63358" r="24510" b="14229"/>
            <a:stretch/>
          </p:blipFill>
          <p:spPr bwMode="auto">
            <a:xfrm>
              <a:off x="9514306" y="131011"/>
              <a:ext cx="228599" cy="203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3241F14-6BD9-42AC-9F2D-99B8439622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2228" t="34795" r="6585" b="35205"/>
            <a:stretch/>
          </p:blipFill>
          <p:spPr>
            <a:xfrm>
              <a:off x="8098075" y="140917"/>
              <a:ext cx="182456" cy="187890"/>
            </a:xfrm>
            <a:prstGeom prst="rect">
              <a:avLst/>
            </a:prstGeom>
          </p:spPr>
        </p:pic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8196B24-5202-4F29-887D-A51C8DD1E403}"/>
                </a:ext>
              </a:extLst>
            </p:cNvPr>
            <p:cNvCxnSpPr/>
            <p:nvPr/>
          </p:nvCxnSpPr>
          <p:spPr>
            <a:xfrm>
              <a:off x="2342233" y="2278665"/>
              <a:ext cx="7427666" cy="0"/>
            </a:xfrm>
            <a:prstGeom prst="line">
              <a:avLst/>
            </a:prstGeom>
            <a:ln w="9525">
              <a:solidFill>
                <a:srgbClr val="8D8D8D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Flowchart: Connector 19">
            <a:extLst>
              <a:ext uri="{FF2B5EF4-FFF2-40B4-BE49-F238E27FC236}">
                <a16:creationId xmlns:a16="http://schemas.microsoft.com/office/drawing/2014/main" id="{33C31823-027B-448A-8B51-8ABE9EF58660}"/>
              </a:ext>
            </a:extLst>
          </p:cNvPr>
          <p:cNvSpPr/>
          <p:nvPr/>
        </p:nvSpPr>
        <p:spPr>
          <a:xfrm>
            <a:off x="2777428" y="718805"/>
            <a:ext cx="1320258" cy="1320258"/>
          </a:xfrm>
          <a:prstGeom prst="flowChartConnector">
            <a:avLst/>
          </a:prstGeom>
          <a:solidFill>
            <a:schemeClr val="bg1"/>
          </a:solidFill>
          <a:ln>
            <a:solidFill>
              <a:srgbClr val="8D8D8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16B537-2948-4E22-8388-C7C7971B6CCB}"/>
              </a:ext>
            </a:extLst>
          </p:cNvPr>
          <p:cNvSpPr txBox="1"/>
          <p:nvPr/>
        </p:nvSpPr>
        <p:spPr>
          <a:xfrm>
            <a:off x="4222730" y="772594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Graphik" panose="020B0503030202060203" pitchFamily="34" charset="0"/>
              </a:rPr>
              <a:t>XXX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7B70DB-9F43-447D-BEE1-6130FBBD09F9}"/>
              </a:ext>
            </a:extLst>
          </p:cNvPr>
          <p:cNvSpPr txBox="1"/>
          <p:nvPr/>
        </p:nvSpPr>
        <p:spPr>
          <a:xfrm>
            <a:off x="4222730" y="1203714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A100FF"/>
                </a:solidFill>
                <a:latin typeface="GT Sectra Fine Bk" panose="00000400000000000000" pitchFamily="50" charset="0"/>
              </a:rPr>
              <a:t>XXX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39D822-552C-4DF8-8041-08D78EEEB8E6}"/>
              </a:ext>
            </a:extLst>
          </p:cNvPr>
          <p:cNvSpPr txBox="1"/>
          <p:nvPr/>
        </p:nvSpPr>
        <p:spPr>
          <a:xfrm>
            <a:off x="4222730" y="1537039"/>
            <a:ext cx="18501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8D8D8D"/>
                </a:solidFill>
                <a:latin typeface="Graphik Light" panose="020B0403030202060203" pitchFamily="34" charset="0"/>
              </a:rPr>
              <a:t>2 years in Accenture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6E05194-BB77-465E-B0CC-3BA51494BFDB}"/>
              </a:ext>
            </a:extLst>
          </p:cNvPr>
          <p:cNvSpPr/>
          <p:nvPr/>
        </p:nvSpPr>
        <p:spPr>
          <a:xfrm>
            <a:off x="2361792" y="2459588"/>
            <a:ext cx="3677160" cy="969412"/>
          </a:xfrm>
          <a:prstGeom prst="roundRect">
            <a:avLst/>
          </a:prstGeom>
          <a:solidFill>
            <a:schemeClr val="bg1">
              <a:alpha val="52000"/>
            </a:schemeClr>
          </a:solidFill>
          <a:ln w="3175"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491DFD-8D2B-491B-BC58-F4D9E25694B5}"/>
              </a:ext>
            </a:extLst>
          </p:cNvPr>
          <p:cNvSpPr txBox="1"/>
          <p:nvPr/>
        </p:nvSpPr>
        <p:spPr>
          <a:xfrm>
            <a:off x="2312894" y="2435140"/>
            <a:ext cx="18053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FF"/>
                </a:solidFill>
                <a:latin typeface="Graphik Light" panose="020B0403030202060203" pitchFamily="34" charset="0"/>
              </a:rPr>
              <a:t>#A movie you like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B1636D9-BFA2-468C-89DA-3C83CAB9ADFE}"/>
              </a:ext>
            </a:extLst>
          </p:cNvPr>
          <p:cNvSpPr txBox="1"/>
          <p:nvPr/>
        </p:nvSpPr>
        <p:spPr>
          <a:xfrm>
            <a:off x="2294149" y="2670667"/>
            <a:ext cx="36885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raphik" panose="020B0503030202060203" pitchFamily="34" charset="0"/>
              </a:rPr>
              <a:t>XXX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3ABE557D-455E-44F0-BB83-E7C0F55367A8}"/>
              </a:ext>
            </a:extLst>
          </p:cNvPr>
          <p:cNvSpPr/>
          <p:nvPr/>
        </p:nvSpPr>
        <p:spPr>
          <a:xfrm>
            <a:off x="2357717" y="3487270"/>
            <a:ext cx="3677160" cy="969412"/>
          </a:xfrm>
          <a:prstGeom prst="roundRect">
            <a:avLst/>
          </a:prstGeom>
          <a:solidFill>
            <a:schemeClr val="bg1">
              <a:alpha val="52000"/>
            </a:schemeClr>
          </a:solidFill>
          <a:ln w="3175"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731B3ED9-D57D-4613-B81C-1FE7261B8B72}"/>
              </a:ext>
            </a:extLst>
          </p:cNvPr>
          <p:cNvSpPr/>
          <p:nvPr/>
        </p:nvSpPr>
        <p:spPr>
          <a:xfrm>
            <a:off x="2358532" y="4505172"/>
            <a:ext cx="3677160" cy="969412"/>
          </a:xfrm>
          <a:prstGeom prst="roundRect">
            <a:avLst/>
          </a:prstGeom>
          <a:solidFill>
            <a:schemeClr val="bg1">
              <a:alpha val="52000"/>
            </a:schemeClr>
          </a:solidFill>
          <a:ln w="3175"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A655F2E8-07B0-4853-B1AD-0241F41CFC6F}"/>
              </a:ext>
            </a:extLst>
          </p:cNvPr>
          <p:cNvSpPr/>
          <p:nvPr/>
        </p:nvSpPr>
        <p:spPr>
          <a:xfrm>
            <a:off x="2354457" y="5532853"/>
            <a:ext cx="3677160" cy="969412"/>
          </a:xfrm>
          <a:prstGeom prst="roundRect">
            <a:avLst/>
          </a:prstGeom>
          <a:solidFill>
            <a:schemeClr val="bg1">
              <a:alpha val="52000"/>
            </a:schemeClr>
          </a:solidFill>
          <a:ln w="3175"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FF641DA-68AD-4F00-B631-F92A96930B5A}"/>
              </a:ext>
            </a:extLst>
          </p:cNvPr>
          <p:cNvSpPr/>
          <p:nvPr/>
        </p:nvSpPr>
        <p:spPr>
          <a:xfrm>
            <a:off x="6086220" y="2459588"/>
            <a:ext cx="3677160" cy="969412"/>
          </a:xfrm>
          <a:prstGeom prst="roundRect">
            <a:avLst/>
          </a:prstGeom>
          <a:solidFill>
            <a:schemeClr val="bg1">
              <a:alpha val="52000"/>
            </a:schemeClr>
          </a:solidFill>
          <a:ln w="3175"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10268FF8-D9EB-4E27-8202-2C2932004061}"/>
              </a:ext>
            </a:extLst>
          </p:cNvPr>
          <p:cNvSpPr/>
          <p:nvPr/>
        </p:nvSpPr>
        <p:spPr>
          <a:xfrm>
            <a:off x="6082145" y="3487270"/>
            <a:ext cx="3677160" cy="969412"/>
          </a:xfrm>
          <a:prstGeom prst="roundRect">
            <a:avLst/>
          </a:prstGeom>
          <a:solidFill>
            <a:schemeClr val="bg1">
              <a:alpha val="52000"/>
            </a:schemeClr>
          </a:solidFill>
          <a:ln w="3175"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F3EE78EA-EDC7-480B-9056-98B5288FC036}"/>
              </a:ext>
            </a:extLst>
          </p:cNvPr>
          <p:cNvSpPr/>
          <p:nvPr/>
        </p:nvSpPr>
        <p:spPr>
          <a:xfrm>
            <a:off x="6082960" y="4505172"/>
            <a:ext cx="3677160" cy="969412"/>
          </a:xfrm>
          <a:prstGeom prst="roundRect">
            <a:avLst/>
          </a:prstGeom>
          <a:solidFill>
            <a:schemeClr val="bg1">
              <a:alpha val="52000"/>
            </a:schemeClr>
          </a:solidFill>
          <a:ln w="3175"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26F3399E-A265-44C0-BAFE-5275A9042FF0}"/>
              </a:ext>
            </a:extLst>
          </p:cNvPr>
          <p:cNvSpPr/>
          <p:nvPr/>
        </p:nvSpPr>
        <p:spPr>
          <a:xfrm>
            <a:off x="6078885" y="5532853"/>
            <a:ext cx="3677160" cy="969412"/>
          </a:xfrm>
          <a:prstGeom prst="roundRect">
            <a:avLst/>
          </a:prstGeom>
          <a:solidFill>
            <a:schemeClr val="bg1">
              <a:alpha val="52000"/>
            </a:schemeClr>
          </a:solidFill>
          <a:ln w="3175">
            <a:solidFill>
              <a:srgbClr val="EFEFE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EA3959-BB47-40E0-8205-60E78B564BE9}"/>
              </a:ext>
            </a:extLst>
          </p:cNvPr>
          <p:cNvSpPr txBox="1"/>
          <p:nvPr/>
        </p:nvSpPr>
        <p:spPr>
          <a:xfrm>
            <a:off x="2303930" y="3452640"/>
            <a:ext cx="26981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FF"/>
                </a:solidFill>
                <a:latin typeface="Graphik Light" panose="020B0403030202060203" pitchFamily="34" charset="0"/>
              </a:rPr>
              <a:t>#A series/ TV show you like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6411C7F-3419-4F9C-AC96-278854305D86}"/>
              </a:ext>
            </a:extLst>
          </p:cNvPr>
          <p:cNvSpPr txBox="1"/>
          <p:nvPr/>
        </p:nvSpPr>
        <p:spPr>
          <a:xfrm>
            <a:off x="2285185" y="3688168"/>
            <a:ext cx="3677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raphik" panose="020B0503030202060203" pitchFamily="34" charset="0"/>
              </a:rPr>
              <a:t>XXX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58F5B6-2618-4E65-919C-AD8A19501776}"/>
              </a:ext>
            </a:extLst>
          </p:cNvPr>
          <p:cNvSpPr txBox="1"/>
          <p:nvPr/>
        </p:nvSpPr>
        <p:spPr>
          <a:xfrm>
            <a:off x="2313709" y="4465241"/>
            <a:ext cx="9108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FF"/>
                </a:solidFill>
                <a:latin typeface="Graphik Light" panose="020B0403030202060203" pitchFamily="34" charset="0"/>
              </a:rPr>
              <a:t>#A food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4235098-DF01-4932-AA0B-9E2D8D76D3CB}"/>
              </a:ext>
            </a:extLst>
          </p:cNvPr>
          <p:cNvSpPr txBox="1"/>
          <p:nvPr/>
        </p:nvSpPr>
        <p:spPr>
          <a:xfrm>
            <a:off x="2294964" y="4700768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raphik" panose="020B0503030202060203" pitchFamily="34" charset="0"/>
              </a:rPr>
              <a:t>XXX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3192EF-5155-4275-996A-066B22FDA28F}"/>
              </a:ext>
            </a:extLst>
          </p:cNvPr>
          <p:cNvSpPr txBox="1"/>
          <p:nvPr/>
        </p:nvSpPr>
        <p:spPr>
          <a:xfrm>
            <a:off x="2304745" y="5497403"/>
            <a:ext cx="1160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FF"/>
                </a:solidFill>
                <a:latin typeface="Graphik Light" panose="020B0403030202060203" pitchFamily="34" charset="0"/>
              </a:rPr>
              <a:t>#I’m fan of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4AD8BB-D404-4943-AD10-FED650F62A07}"/>
              </a:ext>
            </a:extLst>
          </p:cNvPr>
          <p:cNvSpPr txBox="1"/>
          <p:nvPr/>
        </p:nvSpPr>
        <p:spPr>
          <a:xfrm>
            <a:off x="2345634" y="5802504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raphik" panose="020B0503030202060203" pitchFamily="34" charset="0"/>
              </a:rPr>
              <a:t>XXX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649EE4-9ECD-42A6-A4CA-B82A1E081C16}"/>
              </a:ext>
            </a:extLst>
          </p:cNvPr>
          <p:cNvSpPr txBox="1"/>
          <p:nvPr/>
        </p:nvSpPr>
        <p:spPr>
          <a:xfrm>
            <a:off x="6029986" y="2440845"/>
            <a:ext cx="17940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FF"/>
                </a:solidFill>
                <a:latin typeface="Graphik Light" panose="020B0403030202060203" pitchFamily="34" charset="0"/>
              </a:rPr>
              <a:t>#Fav music/band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5F87601-1D9C-4AE4-AE3C-FFA8DF167BC7}"/>
              </a:ext>
            </a:extLst>
          </p:cNvPr>
          <p:cNvSpPr txBox="1"/>
          <p:nvPr/>
        </p:nvSpPr>
        <p:spPr>
          <a:xfrm>
            <a:off x="6137701" y="2676372"/>
            <a:ext cx="5453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Graphik" panose="020B0503030202060203" pitchFamily="34" charset="0"/>
              </a:rPr>
              <a:t>XXX</a:t>
            </a:r>
            <a:endParaRPr lang="en-US" sz="1050" i="1" dirty="0">
              <a:latin typeface="Graphik Light" panose="020B040303020206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435867-08E7-44AA-8533-65E5A9D8EE0D}"/>
              </a:ext>
            </a:extLst>
          </p:cNvPr>
          <p:cNvSpPr txBox="1"/>
          <p:nvPr/>
        </p:nvSpPr>
        <p:spPr>
          <a:xfrm>
            <a:off x="6021022" y="3458345"/>
            <a:ext cx="37561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FF"/>
                </a:solidFill>
                <a:latin typeface="Graphik Light" panose="020B0403030202060203" pitchFamily="34" charset="0"/>
              </a:rPr>
              <a:t>#Something you don’t know about me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0C6AFC-3291-45B7-AD1D-178EC079160C}"/>
              </a:ext>
            </a:extLst>
          </p:cNvPr>
          <p:cNvSpPr txBox="1"/>
          <p:nvPr/>
        </p:nvSpPr>
        <p:spPr>
          <a:xfrm>
            <a:off x="6030801" y="4470946"/>
            <a:ext cx="21852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FF"/>
                </a:solidFill>
                <a:latin typeface="Graphik Light" panose="020B0403030202060203" pitchFamily="34" charset="0"/>
              </a:rPr>
              <a:t>#I can help you with…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085174F-EAA6-40F8-B133-7C21191CE467}"/>
              </a:ext>
            </a:extLst>
          </p:cNvPr>
          <p:cNvSpPr txBox="1"/>
          <p:nvPr/>
        </p:nvSpPr>
        <p:spPr>
          <a:xfrm>
            <a:off x="6119060" y="4735655"/>
            <a:ext cx="3551413" cy="530707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US" sz="1400" dirty="0">
                <a:latin typeface="Graphik" panose="020B0503030202060203" pitchFamily="34" charset="0"/>
              </a:rPr>
              <a:t>XXX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3B7649-851B-4B3D-8595-EE03E634E943}"/>
              </a:ext>
            </a:extLst>
          </p:cNvPr>
          <p:cNvSpPr txBox="1"/>
          <p:nvPr/>
        </p:nvSpPr>
        <p:spPr>
          <a:xfrm>
            <a:off x="6021837" y="5503108"/>
            <a:ext cx="2861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A100FF"/>
                </a:solidFill>
                <a:latin typeface="Graphik Light" panose="020B0403030202060203" pitchFamily="34" charset="0"/>
              </a:rPr>
              <a:t>#Please, don’t ask me to do…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7074EAC-6430-4643-9695-0729258E8C50}"/>
              </a:ext>
            </a:extLst>
          </p:cNvPr>
          <p:cNvSpPr txBox="1"/>
          <p:nvPr/>
        </p:nvSpPr>
        <p:spPr>
          <a:xfrm>
            <a:off x="6129551" y="576781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raphik" panose="020B0503030202060203" pitchFamily="34" charset="0"/>
              </a:rPr>
              <a:t>XXX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F90B7D-2C02-EDCE-D096-7F373139F8FF}"/>
              </a:ext>
            </a:extLst>
          </p:cNvPr>
          <p:cNvSpPr txBox="1"/>
          <p:nvPr/>
        </p:nvSpPr>
        <p:spPr>
          <a:xfrm>
            <a:off x="6085459" y="3723835"/>
            <a:ext cx="36648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Graphik" panose="020B0503030202060203" pitchFamily="34" charset="0"/>
              </a:rPr>
              <a:t>XXX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DFA1ED13-6E23-BBC2-E473-0AAB4F7E95B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35945" y="772594"/>
            <a:ext cx="1203223" cy="120322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251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e0793d39-0939-496d-b129-198edd916feb}" enabled="0" method="" siteId="{e0793d39-0939-496d-b129-198edd916feb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62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Graphik</vt:lpstr>
      <vt:lpstr>Graphik Light</vt:lpstr>
      <vt:lpstr>GT Sectra Fine Bk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</dc:creator>
  <cp:lastModifiedBy>Haleshappa, Shivakumara</cp:lastModifiedBy>
  <cp:revision>16</cp:revision>
  <dcterms:created xsi:type="dcterms:W3CDTF">2022-05-26T18:51:58Z</dcterms:created>
  <dcterms:modified xsi:type="dcterms:W3CDTF">2025-09-21T10:37:52Z</dcterms:modified>
</cp:coreProperties>
</file>