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03DC-845C-FEFB-850F-93F43CAE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701D3-2629-E51B-DB0C-6BBB44092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83E5-AB4A-8CB8-86E9-4E4BCC75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330-6A3A-4F5F-B215-5C3E31D04D1E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14BE-0EBA-EB5D-022D-439022C4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26E8-D1F2-6254-19BE-5C575CCA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A19-E185-4B3A-9000-3B742B92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72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9B56-7B7A-C70F-8420-30892E2C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A4E50-912F-AF3D-C226-CEDB21A00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5B46-E6F6-2A65-45C5-68CE9DB2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330-6A3A-4F5F-B215-5C3E31D04D1E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95B9-C0CC-5A03-9054-0FFCC1C3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5E9E-7F83-94C8-3EB0-468BC143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A19-E185-4B3A-9000-3B742B92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846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18657-53BF-51FC-97EF-900E2642C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968BB-8822-D0F8-44C6-4714E9562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2065-5FE8-8AFD-E836-9DBD02CD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330-6A3A-4F5F-B215-5C3E31D04D1E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2818-D4F7-013D-EBF3-96310376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057E2-0AD8-13F1-2978-4E61BD92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A19-E185-4B3A-9000-3B742B92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3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242A-6ED2-B27F-6A02-628B78E9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0EDA-F6A2-9A9F-86EE-4345E37B4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7FEE2-21F0-1F90-DD25-AEEC8BAE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330-6A3A-4F5F-B215-5C3E31D04D1E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4E12-76D7-F544-DB37-7CC213C1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ADD3-96A6-5681-049D-BF1F69DA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A19-E185-4B3A-9000-3B742B92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90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CD80-803C-2368-8FC4-2C71FB57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078CE-433D-7D6A-71CC-98BF499CF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E712-F0C7-D204-E85A-B5F1B04B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330-6A3A-4F5F-B215-5C3E31D04D1E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F613-7A3E-881E-D0C7-30505BE4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ED1F9-25F3-14A1-5203-9B748E0B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A19-E185-4B3A-9000-3B742B92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23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B8CE-5658-905A-3B69-E9282D76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BF0D-2C91-2355-8EF9-1A5E41402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59385-C7AA-EC75-E2D6-EE13EFC1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AB653-4971-CEA8-CE5E-4A8E7F2B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330-6A3A-4F5F-B215-5C3E31D04D1E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6920-4282-EB80-CF28-D4F3F44C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5D2A4-D216-F95E-F28D-2596F68C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A19-E185-4B3A-9000-3B742B92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9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05F9-D888-CD28-3932-2525B901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63FB6-AB9A-13C2-E7E0-6B855748F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D411-834B-FD5A-1F8D-58B305EEC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6E29E-65F3-AD04-DE9D-180B19BF3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3C5FF-9983-184B-15F6-F95FAE6DD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589F4-F01C-4C70-EA6E-D16C8017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330-6A3A-4F5F-B215-5C3E31D04D1E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58A96-F433-6705-CA3D-88A1B680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B635A-A43A-29A8-550B-A505F2D2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A19-E185-4B3A-9000-3B742B92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54CB-313B-0EC1-9AC7-6781FEA2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94C36-E100-4083-248F-8086CA65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330-6A3A-4F5F-B215-5C3E31D04D1E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48F63-DC0B-C097-2CFA-D17A21D5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1E0CE-227E-58C5-A13D-F467BF65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A19-E185-4B3A-9000-3B742B92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06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4B469-A708-5DDC-F2ED-542C0783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330-6A3A-4F5F-B215-5C3E31D04D1E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BA3F3-EDAC-1CA6-1D78-B707E258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D7EA9-36F7-9085-7FE4-CADACED4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A19-E185-4B3A-9000-3B742B92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76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C354-57BE-6149-3FB1-121992D4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26A2-1C47-0597-F5E3-928CE0D5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1B972-33E7-896F-89CA-EDC2A2941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0E712-96A5-664C-2A30-9E9F1FD3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330-6A3A-4F5F-B215-5C3E31D04D1E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05CAB-D764-062C-9980-ED004B7F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B45B-9F73-B7E7-C198-BF6D939F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A19-E185-4B3A-9000-3B742B92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93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C3BB-C10F-588A-8DF3-06298C31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BACC4-C2E6-39DF-E9E9-98F833223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EDE05-1721-2464-4842-21D03B707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86408-2FBA-B1B3-500D-9574F856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330-6A3A-4F5F-B215-5C3E31D04D1E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F215B-8216-7E53-EFFC-59E7A5D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DC750-968B-FEB9-6CBC-3F1091A4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BA19-E185-4B3A-9000-3B742B92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39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7834B-CA82-DA2E-F5FF-53E6900F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434D-DB66-323B-2DFF-E1FAA2132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116B-CB70-21B6-3F84-A4EF3BA0A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D330-6A3A-4F5F-B215-5C3E31D04D1E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71F0-BB8D-20DF-F01C-6C27B70DE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66D1-F4C0-EB98-0ED2-06BAD4B09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BA19-E185-4B3A-9000-3B742B92B5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09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141016-7101-B356-75D5-1AFC9EEAD682}"/>
              </a:ext>
            </a:extLst>
          </p:cNvPr>
          <p:cNvSpPr/>
          <p:nvPr/>
        </p:nvSpPr>
        <p:spPr>
          <a:xfrm>
            <a:off x="3688080" y="2076450"/>
            <a:ext cx="1610362" cy="1607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Application</a:t>
            </a: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702DABB-0895-1FCF-9613-D6AF0C66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438" y="2423160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FE01DE62-DCB5-3AC9-ED5D-B92F9453F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8834" y="2389386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60102C-01C4-3A23-0768-BC378C709F94}"/>
              </a:ext>
            </a:extLst>
          </p:cNvPr>
          <p:cNvCxnSpPr>
            <a:cxnSpLocks/>
          </p:cNvCxnSpPr>
          <p:nvPr/>
        </p:nvCxnSpPr>
        <p:spPr>
          <a:xfrm>
            <a:off x="1894838" y="2880360"/>
            <a:ext cx="161036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26D53E-D206-DEC9-3423-2CD1FC930E34}"/>
              </a:ext>
            </a:extLst>
          </p:cNvPr>
          <p:cNvCxnSpPr>
            <a:cxnSpLocks/>
          </p:cNvCxnSpPr>
          <p:nvPr/>
        </p:nvCxnSpPr>
        <p:spPr>
          <a:xfrm flipV="1">
            <a:off x="8345809" y="2861826"/>
            <a:ext cx="1303025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48C58F-3EBE-36BA-6A52-9D125DB577E2}"/>
              </a:ext>
            </a:extLst>
          </p:cNvPr>
          <p:cNvSpPr txBox="1"/>
          <p:nvPr/>
        </p:nvSpPr>
        <p:spPr>
          <a:xfrm>
            <a:off x="1075689" y="3429000"/>
            <a:ext cx="723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6BD24D-DCC1-75F8-E2A5-3A86718EF55D}"/>
              </a:ext>
            </a:extLst>
          </p:cNvPr>
          <p:cNvSpPr txBox="1"/>
          <p:nvPr/>
        </p:nvSpPr>
        <p:spPr>
          <a:xfrm>
            <a:off x="9559301" y="3281164"/>
            <a:ext cx="1233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D8BBAE-1CE9-3F74-16AD-6845F8AA1B0C}"/>
              </a:ext>
            </a:extLst>
          </p:cNvPr>
          <p:cNvSpPr/>
          <p:nvPr/>
        </p:nvSpPr>
        <p:spPr>
          <a:xfrm>
            <a:off x="6664339" y="2005846"/>
            <a:ext cx="1610362" cy="1607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6D2977-5569-7A13-08AE-F19D5315C1C8}"/>
              </a:ext>
            </a:extLst>
          </p:cNvPr>
          <p:cNvCxnSpPr>
            <a:cxnSpLocks/>
          </p:cNvCxnSpPr>
          <p:nvPr/>
        </p:nvCxnSpPr>
        <p:spPr>
          <a:xfrm flipV="1">
            <a:off x="5298442" y="2846586"/>
            <a:ext cx="1303025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55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f9b3751-29cf-4dc6-aeb8-8c5392695401}" enabled="1" method="Privileged" siteId="{49dfc6a3-5fb7-49f4-adea-c54e725bb85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Shekharagouda Agasimani, Shivanagouda</dc:creator>
  <cp:lastModifiedBy>Shekharagouda Agasimani, Shivanagouda</cp:lastModifiedBy>
  <cp:revision>2</cp:revision>
  <dcterms:created xsi:type="dcterms:W3CDTF">2024-08-26T05:28:19Z</dcterms:created>
  <dcterms:modified xsi:type="dcterms:W3CDTF">2024-09-09T01:57:03Z</dcterms:modified>
</cp:coreProperties>
</file>