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702" r:id="rId5"/>
    <p:sldMasterId id="2147483756" r:id="rId6"/>
    <p:sldMasterId id="2147483810" r:id="rId7"/>
  </p:sldMasterIdLst>
  <p:notesMasterIdLst>
    <p:notesMasterId r:id="rId32"/>
  </p:notesMasterIdLst>
  <p:sldIdLst>
    <p:sldId id="502" r:id="rId8"/>
    <p:sldId id="533" r:id="rId9"/>
    <p:sldId id="270" r:id="rId10"/>
    <p:sldId id="512" r:id="rId11"/>
    <p:sldId id="544" r:id="rId12"/>
    <p:sldId id="513" r:id="rId13"/>
    <p:sldId id="531" r:id="rId14"/>
    <p:sldId id="515" r:id="rId15"/>
    <p:sldId id="516" r:id="rId16"/>
    <p:sldId id="543" r:id="rId17"/>
    <p:sldId id="520" r:id="rId18"/>
    <p:sldId id="538" r:id="rId19"/>
    <p:sldId id="539" r:id="rId20"/>
    <p:sldId id="536" r:id="rId21"/>
    <p:sldId id="537" r:id="rId22"/>
    <p:sldId id="541" r:id="rId23"/>
    <p:sldId id="540" r:id="rId24"/>
    <p:sldId id="542" r:id="rId25"/>
    <p:sldId id="530" r:id="rId26"/>
    <p:sldId id="522" r:id="rId27"/>
    <p:sldId id="524" r:id="rId28"/>
    <p:sldId id="526" r:id="rId29"/>
    <p:sldId id="545" r:id="rId30"/>
    <p:sldId id="52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Examples" id="{F3C9FF88-CE67-42A4-ADD1-1C5E7DDC1399}">
          <p14:sldIdLst>
            <p14:sldId id="502"/>
            <p14:sldId id="533"/>
            <p14:sldId id="270"/>
            <p14:sldId id="512"/>
            <p14:sldId id="544"/>
            <p14:sldId id="513"/>
            <p14:sldId id="531"/>
            <p14:sldId id="515"/>
            <p14:sldId id="516"/>
            <p14:sldId id="543"/>
            <p14:sldId id="520"/>
            <p14:sldId id="538"/>
            <p14:sldId id="539"/>
            <p14:sldId id="536"/>
            <p14:sldId id="537"/>
            <p14:sldId id="541"/>
            <p14:sldId id="540"/>
            <p14:sldId id="542"/>
            <p14:sldId id="530"/>
            <p14:sldId id="522"/>
            <p14:sldId id="524"/>
            <p14:sldId id="526"/>
            <p14:sldId id="545"/>
            <p14:sldId id="527"/>
          </p14:sldIdLst>
        </p14:section>
        <p14:section name="Sky 80 Palette" id="{0ADAD1AC-2132-4DC4-A7BB-77F390EEB703}">
          <p14:sldIdLst/>
        </p14:section>
        <p14:section name="Sky 60 Palette" id="{97C21F9F-A3CB-4C44-8FF2-9C456ADD4AFE}">
          <p14:sldIdLst/>
        </p14:section>
        <p14:section name="Earth 60 Palette" id="{5A5428AD-708C-4BCC-9D66-E947859E3ACB}">
          <p14:sldIdLst/>
        </p14:section>
        <p14:section name="Sand 40 Palette" id="{5B27B02E-A082-40D8-A549-1155F86A32EA}">
          <p14:sldIdLst/>
        </p14:section>
        <p14:section name="Icons and Pictograms" id="{0476F782-8B26-4EC3-BAAC-68329C55B3F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833A"/>
    <a:srgbClr val="E7EEFF"/>
    <a:srgbClr val="FEEFED"/>
    <a:srgbClr val="E7E8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D6766-3C43-2C7E-A8F3-BB943F6D1327}" v="5" dt="2024-09-26T17:49:42.427"/>
    <p1510:client id="{1B75BF09-304B-87A9-84F1-F96DD7469810}" v="293" dt="2024-09-26T10:23:50.241"/>
    <p1510:client id="{38FE5649-B950-47C1-BC97-6B1C5646B9F0}" v="567" dt="2024-09-26T06:50:29.236"/>
    <p1510:client id="{F79C841E-DD0A-33DD-10DF-EE23A8B3E732}" v="1" dt="2024-09-26T04:34:56.084"/>
  </p1510:revLst>
</p1510:revInfo>
</file>

<file path=ppt/tableStyles.xml><?xml version="1.0" encoding="utf-8"?>
<a:tblStyleLst xmlns:a="http://schemas.openxmlformats.org/drawingml/2006/main" def="{95FA9646-C772-4898-8722-9C7C3AA66207}">
  <a:tblStyle styleId="{95FA9646-C772-4898-8722-9C7C3AA66207}" styleName="Telstra Corporate">
    <a:wholeTbl>
      <a:tcTxStyle>
        <a:fontRef idx="minor"/>
        <a:srgbClr val="131A35"/>
      </a:tcTxStyle>
      <a:tcStyle>
        <a:tcBdr>
          <a:left>
            <a:lnRef idx="0">
              <a:scrgbClr r="0" g="0" b="0"/>
            </a:lnRef>
          </a:left>
          <a:right>
            <a:lnRef idx="0">
              <a:scrgbClr r="0" g="0" b="0"/>
            </a:lnRef>
          </a:right>
          <a:top>
            <a:lnRef idx="0">
              <a:scrgbClr r="0" g="0" b="0"/>
            </a:lnRef>
          </a:top>
          <a:bottom>
            <a:ln w="3175" cmpd="sng">
              <a:solidFill>
                <a:srgbClr val="D4CDC3"/>
              </a:solidFill>
            </a:ln>
          </a:bottom>
          <a:insideH>
            <a:ln w="3175" cmpd="sng">
              <a:solidFill>
                <a:srgbClr val="D4CDC3"/>
              </a:solidFill>
            </a:ln>
          </a:insideH>
          <a:insideV>
            <a:lnRef idx="0">
              <a:scrgbClr r="0" g="0" b="0"/>
            </a:lnRef>
          </a:insideV>
        </a:tcBdr>
      </a:tcStyle>
    </a:wholeTbl>
    <a:band1H>
      <a:tcStyle>
        <a:tcBdr/>
      </a:tcStyle>
    </a:band1H>
    <a:band2H>
      <a:tcStyle>
        <a:tcBdr/>
      </a:tcStyle>
    </a:band2H>
    <a:band1V>
      <a:tcStyle>
        <a:tcBdr/>
      </a:tcStyle>
    </a:band1V>
    <a:band2V>
      <a:tcStyle>
        <a:tcBdr/>
      </a:tcStyle>
    </a:band2V>
    <a:lastCol>
      <a:tcTxStyle>
        <a:fontRef idx="minor"/>
        <a:srgbClr val="131A35"/>
      </a:tcTxStyle>
      <a:tcStyle>
        <a:tcBdr>
          <a:top>
            <a:lnRef idx="0">
              <a:scrgbClr r="0" g="0" b="0"/>
            </a:lnRef>
          </a:top>
          <a:bottom>
            <a:ln w="3175" cmpd="sng">
              <a:solidFill>
                <a:srgbClr val="D4CDC3"/>
              </a:solidFill>
            </a:ln>
          </a:bottom>
        </a:tcBdr>
      </a:tcStyle>
    </a:lastCol>
    <a:firstCol>
      <a:tcTxStyle b="on">
        <a:fontRef idx="minor"/>
        <a:srgbClr val="131A35"/>
      </a:tcTxStyle>
      <a:tcStyle>
        <a:tcBdr>
          <a:top>
            <a:lnRef idx="0">
              <a:scrgbClr r="0" g="0" b="0"/>
            </a:lnRef>
          </a:top>
          <a:bottom>
            <a:ln w="3175" cmpd="sng">
              <a:solidFill>
                <a:srgbClr val="D4CDC3"/>
              </a:solidFill>
            </a:ln>
          </a:bottom>
        </a:tcBdr>
      </a:tcStyle>
    </a:firstCol>
    <a:lastRow>
      <a:tcTxStyle>
        <a:fontRef idx="minor"/>
        <a:srgbClr val="131A35"/>
      </a:tcTxStyle>
      <a:tcStyle>
        <a:tcBdr>
          <a:top>
            <a:ln w="6350" cmpd="sng">
              <a:solidFill>
                <a:srgbClr val="131A35"/>
              </a:solidFill>
            </a:ln>
          </a:top>
          <a:bottom>
            <a:ln w="6350" cmpd="sng">
              <a:solidFill>
                <a:srgbClr val="131A35"/>
              </a:solidFill>
            </a:ln>
          </a:bottom>
        </a:tcBdr>
      </a:tcStyle>
    </a:lastRow>
    <a:firstRow>
      <a:tcTxStyle b="on">
        <a:fontRef idx="minor"/>
        <a:srgbClr val="FFFFFF"/>
      </a:tcTxStyle>
      <a:tcStyle>
        <a:tcBdr>
          <a:top>
            <a:lnRef idx="0">
              <a:scrgbClr r="0" g="0" b="0"/>
            </a:lnRef>
          </a:top>
          <a:bottom>
            <a:lnRef idx="0">
              <a:scrgbClr r="0" g="0" b="0"/>
            </a:lnRef>
          </a:bottom>
        </a:tcBdr>
        <a:fill>
          <a:solidFill>
            <a:srgbClr val="0D54FF"/>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85C11-1620-4D93-9522-239FA7F27B1B}"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AU"/>
        </a:p>
      </dgm:t>
    </dgm:pt>
    <dgm:pt modelId="{6E23811F-0C72-4C45-ADBD-F936CD9144E4}">
      <dgm:prSet/>
      <dgm:spPr/>
      <dgm:t>
        <a:bodyPr/>
        <a:lstStyle/>
        <a:p>
          <a:r>
            <a:rPr lang="en-AU" b="1" dirty="0"/>
            <a:t>Key features:</a:t>
          </a:r>
          <a:endParaRPr lang="en-AU" dirty="0"/>
        </a:p>
      </dgm:t>
    </dgm:pt>
    <dgm:pt modelId="{AC02E5DD-DB7D-4D11-BE7B-A1D7DE600B4C}" type="parTrans" cxnId="{7CD37228-E7DD-4337-A8D9-41A667C73041}">
      <dgm:prSet/>
      <dgm:spPr/>
      <dgm:t>
        <a:bodyPr/>
        <a:lstStyle/>
        <a:p>
          <a:endParaRPr lang="en-AU"/>
        </a:p>
      </dgm:t>
    </dgm:pt>
    <dgm:pt modelId="{02DCC071-158E-4552-91A8-4CFDDEE9F6D6}" type="sibTrans" cxnId="{7CD37228-E7DD-4337-A8D9-41A667C73041}">
      <dgm:prSet/>
      <dgm:spPr/>
      <dgm:t>
        <a:bodyPr/>
        <a:lstStyle/>
        <a:p>
          <a:endParaRPr lang="en-AU"/>
        </a:p>
      </dgm:t>
    </dgm:pt>
    <dgm:pt modelId="{DD396CD7-66B9-418F-B62C-5BCD2FBB298C}">
      <dgm:prSet/>
      <dgm:spPr/>
      <dgm:t>
        <a:bodyPr/>
        <a:lstStyle/>
        <a:p>
          <a:r>
            <a:rPr lang="en-AU" dirty="0"/>
            <a:t>1. Service Activation</a:t>
          </a:r>
        </a:p>
      </dgm:t>
    </dgm:pt>
    <dgm:pt modelId="{A2DBB292-29A0-4150-A438-4881C9FE27B5}" type="parTrans" cxnId="{CC6E96D2-3305-463E-82F3-77AB1E11B37C}">
      <dgm:prSet/>
      <dgm:spPr/>
      <dgm:t>
        <a:bodyPr/>
        <a:lstStyle/>
        <a:p>
          <a:endParaRPr lang="en-AU"/>
        </a:p>
      </dgm:t>
    </dgm:pt>
    <dgm:pt modelId="{B3EDD570-A53E-4958-A7D1-E181674ACA6E}" type="sibTrans" cxnId="{CC6E96D2-3305-463E-82F3-77AB1E11B37C}">
      <dgm:prSet/>
      <dgm:spPr/>
      <dgm:t>
        <a:bodyPr/>
        <a:lstStyle/>
        <a:p>
          <a:endParaRPr lang="en-AU"/>
        </a:p>
      </dgm:t>
    </dgm:pt>
    <dgm:pt modelId="{0EC4E33D-4B2A-4692-AB7D-0DD5716AD321}">
      <dgm:prSet phldr="0"/>
      <dgm:spPr/>
      <dgm:t>
        <a:bodyPr/>
        <a:lstStyle/>
        <a:p>
          <a:pPr rtl="0"/>
          <a:r>
            <a:rPr lang="en-AU">
              <a:latin typeface="Calibri"/>
              <a:ea typeface="Calibri"/>
              <a:cs typeface="Calibri"/>
            </a:rPr>
            <a:t>Activating services for new customers.</a:t>
          </a:r>
          <a:endParaRPr lang="en-AU"/>
        </a:p>
      </dgm:t>
    </dgm:pt>
    <dgm:pt modelId="{42C8F4B2-5360-4D64-BAE5-7A57A41B3286}" type="parTrans" cxnId="{A08330F3-9E6F-4639-A325-55BBCC7CFC3A}">
      <dgm:prSet/>
      <dgm:spPr/>
      <dgm:t>
        <a:bodyPr/>
        <a:lstStyle/>
        <a:p>
          <a:endParaRPr lang="en-AU"/>
        </a:p>
      </dgm:t>
    </dgm:pt>
    <dgm:pt modelId="{A7E7C2BC-F334-414A-BB2D-79A40BF709D9}" type="sibTrans" cxnId="{A08330F3-9E6F-4639-A325-55BBCC7CFC3A}">
      <dgm:prSet/>
      <dgm:spPr/>
      <dgm:t>
        <a:bodyPr/>
        <a:lstStyle/>
        <a:p>
          <a:endParaRPr lang="en-AU"/>
        </a:p>
      </dgm:t>
    </dgm:pt>
    <dgm:pt modelId="{DC5A3043-588C-4038-9DE0-AE4EA5160875}">
      <dgm:prSet/>
      <dgm:spPr/>
      <dgm:t>
        <a:bodyPr/>
        <a:lstStyle/>
        <a:p>
          <a:r>
            <a:rPr lang="en-AU"/>
            <a:t>2. Service Modification</a:t>
          </a:r>
        </a:p>
      </dgm:t>
    </dgm:pt>
    <dgm:pt modelId="{DA9ABA32-7E44-46EC-848C-26CCCB11BBE4}" type="parTrans" cxnId="{FE965579-A6B7-41A6-9A74-E54A40767E93}">
      <dgm:prSet/>
      <dgm:spPr/>
      <dgm:t>
        <a:bodyPr/>
        <a:lstStyle/>
        <a:p>
          <a:endParaRPr lang="en-AU"/>
        </a:p>
      </dgm:t>
    </dgm:pt>
    <dgm:pt modelId="{79C67DB5-F050-458D-974C-8E68C518CFF6}" type="sibTrans" cxnId="{FE965579-A6B7-41A6-9A74-E54A40767E93}">
      <dgm:prSet/>
      <dgm:spPr/>
      <dgm:t>
        <a:bodyPr/>
        <a:lstStyle/>
        <a:p>
          <a:endParaRPr lang="en-AU"/>
        </a:p>
      </dgm:t>
    </dgm:pt>
    <dgm:pt modelId="{C583DEF1-1614-4E0A-9E64-7EE18FAECA14}">
      <dgm:prSet phldr="0"/>
      <dgm:spPr/>
      <dgm:t>
        <a:bodyPr/>
        <a:lstStyle/>
        <a:p>
          <a:pPr rtl="0"/>
          <a:r>
            <a:rPr lang="en-AU" dirty="0">
              <a:latin typeface="Calibri"/>
              <a:ea typeface="Calibri"/>
              <a:cs typeface="Calibri"/>
            </a:rPr>
            <a:t>Allows existing customers to upgrade or downgrade services.</a:t>
          </a:r>
          <a:endParaRPr lang="en-AU" dirty="0"/>
        </a:p>
      </dgm:t>
    </dgm:pt>
    <dgm:pt modelId="{42EE00C6-BF23-46D1-80E5-FA544CC6F270}" type="parTrans" cxnId="{DBE2264F-1353-4319-B077-0B0006626CBD}">
      <dgm:prSet/>
      <dgm:spPr/>
      <dgm:t>
        <a:bodyPr/>
        <a:lstStyle/>
        <a:p>
          <a:endParaRPr lang="en-AU"/>
        </a:p>
      </dgm:t>
    </dgm:pt>
    <dgm:pt modelId="{ADF7948A-4147-497E-94D8-E63FFCA39635}" type="sibTrans" cxnId="{DBE2264F-1353-4319-B077-0B0006626CBD}">
      <dgm:prSet/>
      <dgm:spPr/>
      <dgm:t>
        <a:bodyPr/>
        <a:lstStyle/>
        <a:p>
          <a:endParaRPr lang="en-AU"/>
        </a:p>
      </dgm:t>
    </dgm:pt>
    <dgm:pt modelId="{0A268EBC-47EA-43D3-B077-1E680CC46A68}">
      <dgm:prSet/>
      <dgm:spPr/>
      <dgm:t>
        <a:bodyPr/>
        <a:lstStyle/>
        <a:p>
          <a:r>
            <a:rPr lang="en-AU"/>
            <a:t>3. Service Termination</a:t>
          </a:r>
        </a:p>
      </dgm:t>
    </dgm:pt>
    <dgm:pt modelId="{B2A16FD1-FA9D-42C3-8F99-4D7CCB831003}" type="parTrans" cxnId="{512596F3-9708-4289-965A-CE6DEAFD0EFB}">
      <dgm:prSet/>
      <dgm:spPr/>
      <dgm:t>
        <a:bodyPr/>
        <a:lstStyle/>
        <a:p>
          <a:endParaRPr lang="en-AU"/>
        </a:p>
      </dgm:t>
    </dgm:pt>
    <dgm:pt modelId="{6B2AD040-5275-4E24-BFE7-8DC94CEFA308}" type="sibTrans" cxnId="{512596F3-9708-4289-965A-CE6DEAFD0EFB}">
      <dgm:prSet/>
      <dgm:spPr/>
      <dgm:t>
        <a:bodyPr/>
        <a:lstStyle/>
        <a:p>
          <a:endParaRPr lang="en-AU"/>
        </a:p>
      </dgm:t>
    </dgm:pt>
    <dgm:pt modelId="{95DB6DAE-6953-46E0-B9F5-0D82B5FCC659}">
      <dgm:prSet phldr="0"/>
      <dgm:spPr/>
      <dgm:t>
        <a:bodyPr/>
        <a:lstStyle/>
        <a:p>
          <a:pPr rtl="0"/>
          <a:r>
            <a:rPr lang="en-AU">
              <a:latin typeface="Calibri"/>
              <a:ea typeface="Calibri"/>
              <a:cs typeface="Calibri"/>
            </a:rPr>
            <a:t>Handling service termination requests of users.</a:t>
          </a:r>
          <a:endParaRPr lang="en-AU"/>
        </a:p>
      </dgm:t>
    </dgm:pt>
    <dgm:pt modelId="{B3AA6D10-E701-4F21-8ACB-821B5896D4CA}" type="parTrans" cxnId="{281E5E0B-EDB5-4C18-8D57-7680B3CD2303}">
      <dgm:prSet/>
      <dgm:spPr/>
      <dgm:t>
        <a:bodyPr/>
        <a:lstStyle/>
        <a:p>
          <a:endParaRPr lang="en-AU"/>
        </a:p>
      </dgm:t>
    </dgm:pt>
    <dgm:pt modelId="{7F1B9E73-0457-429F-9A06-62C9A9ABC55C}" type="sibTrans" cxnId="{281E5E0B-EDB5-4C18-8D57-7680B3CD2303}">
      <dgm:prSet/>
      <dgm:spPr/>
      <dgm:t>
        <a:bodyPr/>
        <a:lstStyle/>
        <a:p>
          <a:endParaRPr lang="en-AU"/>
        </a:p>
      </dgm:t>
    </dgm:pt>
    <dgm:pt modelId="{F47A25B2-6787-45AB-B4EE-63282F4A9A2D}" type="pres">
      <dgm:prSet presAssocID="{D9985C11-1620-4D93-9522-239FA7F27B1B}" presName="hierChild1" presStyleCnt="0">
        <dgm:presLayoutVars>
          <dgm:chPref val="1"/>
          <dgm:dir/>
          <dgm:animOne val="branch"/>
          <dgm:animLvl val="lvl"/>
          <dgm:resizeHandles/>
        </dgm:presLayoutVars>
      </dgm:prSet>
      <dgm:spPr/>
    </dgm:pt>
    <dgm:pt modelId="{8CA68892-DE5A-4156-8119-8FACEE760DFB}" type="pres">
      <dgm:prSet presAssocID="{6E23811F-0C72-4C45-ADBD-F936CD9144E4}" presName="hierRoot1" presStyleCnt="0"/>
      <dgm:spPr/>
    </dgm:pt>
    <dgm:pt modelId="{8325283F-5CE6-47FB-93FD-22046EAA4250}" type="pres">
      <dgm:prSet presAssocID="{6E23811F-0C72-4C45-ADBD-F936CD9144E4}" presName="composite" presStyleCnt="0"/>
      <dgm:spPr/>
    </dgm:pt>
    <dgm:pt modelId="{294A7140-D82C-4E01-9988-650D02847BA5}" type="pres">
      <dgm:prSet presAssocID="{6E23811F-0C72-4C45-ADBD-F936CD9144E4}" presName="background" presStyleLbl="node0" presStyleIdx="0" presStyleCnt="4"/>
      <dgm:spPr/>
    </dgm:pt>
    <dgm:pt modelId="{2443FA85-FF51-44DC-98A2-3ACB983F52D6}" type="pres">
      <dgm:prSet presAssocID="{6E23811F-0C72-4C45-ADBD-F936CD9144E4}" presName="text" presStyleLbl="fgAcc0" presStyleIdx="0" presStyleCnt="4" custLinFactNeighborX="-2793">
        <dgm:presLayoutVars>
          <dgm:chPref val="3"/>
        </dgm:presLayoutVars>
      </dgm:prSet>
      <dgm:spPr/>
    </dgm:pt>
    <dgm:pt modelId="{F78C4621-DDCC-4E1B-8084-E984EF72D0B4}" type="pres">
      <dgm:prSet presAssocID="{6E23811F-0C72-4C45-ADBD-F936CD9144E4}" presName="hierChild2" presStyleCnt="0"/>
      <dgm:spPr/>
    </dgm:pt>
    <dgm:pt modelId="{D228B94D-4CF1-44B3-888F-126A77D52DDC}" type="pres">
      <dgm:prSet presAssocID="{DD396CD7-66B9-418F-B62C-5BCD2FBB298C}" presName="hierRoot1" presStyleCnt="0"/>
      <dgm:spPr/>
    </dgm:pt>
    <dgm:pt modelId="{BBE70CE0-4F7F-40C1-A02F-00A9B7E3BB18}" type="pres">
      <dgm:prSet presAssocID="{DD396CD7-66B9-418F-B62C-5BCD2FBB298C}" presName="composite" presStyleCnt="0"/>
      <dgm:spPr/>
    </dgm:pt>
    <dgm:pt modelId="{347B71B4-C283-4D0C-950A-F4EDED2DF6C8}" type="pres">
      <dgm:prSet presAssocID="{DD396CD7-66B9-418F-B62C-5BCD2FBB298C}" presName="background" presStyleLbl="node0" presStyleIdx="1" presStyleCnt="4"/>
      <dgm:spPr/>
    </dgm:pt>
    <dgm:pt modelId="{F00D1D94-EC10-4183-B2BD-2CE62CAF24AD}" type="pres">
      <dgm:prSet presAssocID="{DD396CD7-66B9-418F-B62C-5BCD2FBB298C}" presName="text" presStyleLbl="fgAcc0" presStyleIdx="1" presStyleCnt="4">
        <dgm:presLayoutVars>
          <dgm:chPref val="3"/>
        </dgm:presLayoutVars>
      </dgm:prSet>
      <dgm:spPr/>
    </dgm:pt>
    <dgm:pt modelId="{133EBC29-7240-4F0B-9E2B-394872144EC3}" type="pres">
      <dgm:prSet presAssocID="{DD396CD7-66B9-418F-B62C-5BCD2FBB298C}" presName="hierChild2" presStyleCnt="0"/>
      <dgm:spPr/>
    </dgm:pt>
    <dgm:pt modelId="{366E0624-556E-4B39-88D8-3AA54D807ACD}" type="pres">
      <dgm:prSet presAssocID="{42C8F4B2-5360-4D64-BAE5-7A57A41B3286}" presName="Name10" presStyleLbl="parChTrans1D2" presStyleIdx="0" presStyleCnt="3"/>
      <dgm:spPr/>
    </dgm:pt>
    <dgm:pt modelId="{134C2727-DF09-4FFB-ABF1-CC5F0D8CD4A1}" type="pres">
      <dgm:prSet presAssocID="{0EC4E33D-4B2A-4692-AB7D-0DD5716AD321}" presName="hierRoot2" presStyleCnt="0"/>
      <dgm:spPr/>
    </dgm:pt>
    <dgm:pt modelId="{FD5A54C4-2308-49CF-BB96-9659F99E832E}" type="pres">
      <dgm:prSet presAssocID="{0EC4E33D-4B2A-4692-AB7D-0DD5716AD321}" presName="composite2" presStyleCnt="0"/>
      <dgm:spPr/>
    </dgm:pt>
    <dgm:pt modelId="{384C0F58-5D4D-4E84-B5A3-16107438DEB5}" type="pres">
      <dgm:prSet presAssocID="{0EC4E33D-4B2A-4692-AB7D-0DD5716AD321}" presName="background2" presStyleLbl="node2" presStyleIdx="0" presStyleCnt="3"/>
      <dgm:spPr/>
    </dgm:pt>
    <dgm:pt modelId="{DC8D2700-E93A-49CF-AE00-6AD8F0995AAC}" type="pres">
      <dgm:prSet presAssocID="{0EC4E33D-4B2A-4692-AB7D-0DD5716AD321}" presName="text2" presStyleLbl="fgAcc2" presStyleIdx="0" presStyleCnt="3">
        <dgm:presLayoutVars>
          <dgm:chPref val="3"/>
        </dgm:presLayoutVars>
      </dgm:prSet>
      <dgm:spPr/>
    </dgm:pt>
    <dgm:pt modelId="{49318454-A4D0-45EC-8671-52DBD8A41E39}" type="pres">
      <dgm:prSet presAssocID="{0EC4E33D-4B2A-4692-AB7D-0DD5716AD321}" presName="hierChild3" presStyleCnt="0"/>
      <dgm:spPr/>
    </dgm:pt>
    <dgm:pt modelId="{FB77D7FD-4452-47F6-9823-9E345F15AFDB}" type="pres">
      <dgm:prSet presAssocID="{DC5A3043-588C-4038-9DE0-AE4EA5160875}" presName="hierRoot1" presStyleCnt="0"/>
      <dgm:spPr/>
    </dgm:pt>
    <dgm:pt modelId="{F6093964-6FED-41B3-AEA2-8E552FAB66BE}" type="pres">
      <dgm:prSet presAssocID="{DC5A3043-588C-4038-9DE0-AE4EA5160875}" presName="composite" presStyleCnt="0"/>
      <dgm:spPr/>
    </dgm:pt>
    <dgm:pt modelId="{D67AA8F1-8EB4-4D7D-939D-1688AC1C344F}" type="pres">
      <dgm:prSet presAssocID="{DC5A3043-588C-4038-9DE0-AE4EA5160875}" presName="background" presStyleLbl="node0" presStyleIdx="2" presStyleCnt="4"/>
      <dgm:spPr/>
    </dgm:pt>
    <dgm:pt modelId="{5DB51F88-20EA-487F-9A02-5E5634CB8F51}" type="pres">
      <dgm:prSet presAssocID="{DC5A3043-588C-4038-9DE0-AE4EA5160875}" presName="text" presStyleLbl="fgAcc0" presStyleIdx="2" presStyleCnt="4">
        <dgm:presLayoutVars>
          <dgm:chPref val="3"/>
        </dgm:presLayoutVars>
      </dgm:prSet>
      <dgm:spPr/>
    </dgm:pt>
    <dgm:pt modelId="{90629D9D-7C7A-468B-8216-38F86E591F74}" type="pres">
      <dgm:prSet presAssocID="{DC5A3043-588C-4038-9DE0-AE4EA5160875}" presName="hierChild2" presStyleCnt="0"/>
      <dgm:spPr/>
    </dgm:pt>
    <dgm:pt modelId="{23C59F1E-27C2-42E8-B030-5A480B971151}" type="pres">
      <dgm:prSet presAssocID="{42EE00C6-BF23-46D1-80E5-FA544CC6F270}" presName="Name10" presStyleLbl="parChTrans1D2" presStyleIdx="1" presStyleCnt="3"/>
      <dgm:spPr/>
    </dgm:pt>
    <dgm:pt modelId="{A2E2FB45-ACA9-4663-89DA-52B5331D5F38}" type="pres">
      <dgm:prSet presAssocID="{C583DEF1-1614-4E0A-9E64-7EE18FAECA14}" presName="hierRoot2" presStyleCnt="0"/>
      <dgm:spPr/>
    </dgm:pt>
    <dgm:pt modelId="{88EF10AE-C11A-457E-A695-0C9E04AFCA06}" type="pres">
      <dgm:prSet presAssocID="{C583DEF1-1614-4E0A-9E64-7EE18FAECA14}" presName="composite2" presStyleCnt="0"/>
      <dgm:spPr/>
    </dgm:pt>
    <dgm:pt modelId="{1F8BA031-E282-496E-9523-95249C5A2F0C}" type="pres">
      <dgm:prSet presAssocID="{C583DEF1-1614-4E0A-9E64-7EE18FAECA14}" presName="background2" presStyleLbl="node2" presStyleIdx="1" presStyleCnt="3"/>
      <dgm:spPr/>
    </dgm:pt>
    <dgm:pt modelId="{209720AF-D6A0-4ED5-A7E2-82646F88A9A0}" type="pres">
      <dgm:prSet presAssocID="{C583DEF1-1614-4E0A-9E64-7EE18FAECA14}" presName="text2" presStyleLbl="fgAcc2" presStyleIdx="1" presStyleCnt="3">
        <dgm:presLayoutVars>
          <dgm:chPref val="3"/>
        </dgm:presLayoutVars>
      </dgm:prSet>
      <dgm:spPr/>
    </dgm:pt>
    <dgm:pt modelId="{18512223-08BF-4497-BD6D-D9C48195A104}" type="pres">
      <dgm:prSet presAssocID="{C583DEF1-1614-4E0A-9E64-7EE18FAECA14}" presName="hierChild3" presStyleCnt="0"/>
      <dgm:spPr/>
    </dgm:pt>
    <dgm:pt modelId="{ADBCF851-777E-4884-A9DD-CC08C94B94FC}" type="pres">
      <dgm:prSet presAssocID="{0A268EBC-47EA-43D3-B077-1E680CC46A68}" presName="hierRoot1" presStyleCnt="0"/>
      <dgm:spPr/>
    </dgm:pt>
    <dgm:pt modelId="{38CCCA32-16E4-4C9A-A992-E537A509858E}" type="pres">
      <dgm:prSet presAssocID="{0A268EBC-47EA-43D3-B077-1E680CC46A68}" presName="composite" presStyleCnt="0"/>
      <dgm:spPr/>
    </dgm:pt>
    <dgm:pt modelId="{518CEFC1-0763-4A92-9EF2-A141766445B8}" type="pres">
      <dgm:prSet presAssocID="{0A268EBC-47EA-43D3-B077-1E680CC46A68}" presName="background" presStyleLbl="node0" presStyleIdx="3" presStyleCnt="4"/>
      <dgm:spPr/>
    </dgm:pt>
    <dgm:pt modelId="{DFB7016E-0C88-4B3B-885F-C88D0ED07FB1}" type="pres">
      <dgm:prSet presAssocID="{0A268EBC-47EA-43D3-B077-1E680CC46A68}" presName="text" presStyleLbl="fgAcc0" presStyleIdx="3" presStyleCnt="4">
        <dgm:presLayoutVars>
          <dgm:chPref val="3"/>
        </dgm:presLayoutVars>
      </dgm:prSet>
      <dgm:spPr/>
    </dgm:pt>
    <dgm:pt modelId="{5C0EF4F3-6754-4144-923A-1FC6A3E5142D}" type="pres">
      <dgm:prSet presAssocID="{0A268EBC-47EA-43D3-B077-1E680CC46A68}" presName="hierChild2" presStyleCnt="0"/>
      <dgm:spPr/>
    </dgm:pt>
    <dgm:pt modelId="{0F6C391D-6553-4719-980B-8878E7C1436D}" type="pres">
      <dgm:prSet presAssocID="{B3AA6D10-E701-4F21-8ACB-821B5896D4CA}" presName="Name10" presStyleLbl="parChTrans1D2" presStyleIdx="2" presStyleCnt="3"/>
      <dgm:spPr/>
    </dgm:pt>
    <dgm:pt modelId="{8A4C5857-5CBD-40FC-B07A-BC64ABD5550E}" type="pres">
      <dgm:prSet presAssocID="{95DB6DAE-6953-46E0-B9F5-0D82B5FCC659}" presName="hierRoot2" presStyleCnt="0"/>
      <dgm:spPr/>
    </dgm:pt>
    <dgm:pt modelId="{B42E5D3B-4AA6-4BE2-B45A-5D82CACD6772}" type="pres">
      <dgm:prSet presAssocID="{95DB6DAE-6953-46E0-B9F5-0D82B5FCC659}" presName="composite2" presStyleCnt="0"/>
      <dgm:spPr/>
    </dgm:pt>
    <dgm:pt modelId="{2226379F-2D54-4FB8-8076-0254B4ACDBE9}" type="pres">
      <dgm:prSet presAssocID="{95DB6DAE-6953-46E0-B9F5-0D82B5FCC659}" presName="background2" presStyleLbl="node2" presStyleIdx="2" presStyleCnt="3"/>
      <dgm:spPr/>
    </dgm:pt>
    <dgm:pt modelId="{33DF89E5-4929-4939-8A48-DA8893B19B91}" type="pres">
      <dgm:prSet presAssocID="{95DB6DAE-6953-46E0-B9F5-0D82B5FCC659}" presName="text2" presStyleLbl="fgAcc2" presStyleIdx="2" presStyleCnt="3">
        <dgm:presLayoutVars>
          <dgm:chPref val="3"/>
        </dgm:presLayoutVars>
      </dgm:prSet>
      <dgm:spPr/>
    </dgm:pt>
    <dgm:pt modelId="{37B48DE7-34CC-4100-A99D-EDD09AEEC143}" type="pres">
      <dgm:prSet presAssocID="{95DB6DAE-6953-46E0-B9F5-0D82B5FCC659}" presName="hierChild3" presStyleCnt="0"/>
      <dgm:spPr/>
    </dgm:pt>
  </dgm:ptLst>
  <dgm:cxnLst>
    <dgm:cxn modelId="{281E5E0B-EDB5-4C18-8D57-7680B3CD2303}" srcId="{0A268EBC-47EA-43D3-B077-1E680CC46A68}" destId="{95DB6DAE-6953-46E0-B9F5-0D82B5FCC659}" srcOrd="0" destOrd="0" parTransId="{B3AA6D10-E701-4F21-8ACB-821B5896D4CA}" sibTransId="{7F1B9E73-0457-429F-9A06-62C9A9ABC55C}"/>
    <dgm:cxn modelId="{CD494B18-3242-438E-B878-82CFB2B6AB1E}" type="presOf" srcId="{0EC4E33D-4B2A-4692-AB7D-0DD5716AD321}" destId="{DC8D2700-E93A-49CF-AE00-6AD8F0995AAC}" srcOrd="0" destOrd="0" presId="urn:microsoft.com/office/officeart/2005/8/layout/hierarchy1"/>
    <dgm:cxn modelId="{7CD37228-E7DD-4337-A8D9-41A667C73041}" srcId="{D9985C11-1620-4D93-9522-239FA7F27B1B}" destId="{6E23811F-0C72-4C45-ADBD-F936CD9144E4}" srcOrd="0" destOrd="0" parTransId="{AC02E5DD-DB7D-4D11-BE7B-A1D7DE600B4C}" sibTransId="{02DCC071-158E-4552-91A8-4CFDDEE9F6D6}"/>
    <dgm:cxn modelId="{6E75B82C-4CB0-42FD-AAAC-21C25D48B918}" type="presOf" srcId="{DC5A3043-588C-4038-9DE0-AE4EA5160875}" destId="{5DB51F88-20EA-487F-9A02-5E5634CB8F51}" srcOrd="0" destOrd="0" presId="urn:microsoft.com/office/officeart/2005/8/layout/hierarchy1"/>
    <dgm:cxn modelId="{BCD0B65C-C3A3-4D40-8C66-900440665210}" type="presOf" srcId="{42EE00C6-BF23-46D1-80E5-FA544CC6F270}" destId="{23C59F1E-27C2-42E8-B030-5A480B971151}" srcOrd="0" destOrd="0" presId="urn:microsoft.com/office/officeart/2005/8/layout/hierarchy1"/>
    <dgm:cxn modelId="{EDA1E95E-FC90-4F20-8929-0F8EFFF78BC5}" type="presOf" srcId="{C583DEF1-1614-4E0A-9E64-7EE18FAECA14}" destId="{209720AF-D6A0-4ED5-A7E2-82646F88A9A0}" srcOrd="0" destOrd="0" presId="urn:microsoft.com/office/officeart/2005/8/layout/hierarchy1"/>
    <dgm:cxn modelId="{FBA48A45-F594-4066-A539-E54740C64EB4}" type="presOf" srcId="{6E23811F-0C72-4C45-ADBD-F936CD9144E4}" destId="{2443FA85-FF51-44DC-98A2-3ACB983F52D6}" srcOrd="0" destOrd="0" presId="urn:microsoft.com/office/officeart/2005/8/layout/hierarchy1"/>
    <dgm:cxn modelId="{DBE2264F-1353-4319-B077-0B0006626CBD}" srcId="{DC5A3043-588C-4038-9DE0-AE4EA5160875}" destId="{C583DEF1-1614-4E0A-9E64-7EE18FAECA14}" srcOrd="0" destOrd="0" parTransId="{42EE00C6-BF23-46D1-80E5-FA544CC6F270}" sibTransId="{ADF7948A-4147-497E-94D8-E63FFCA39635}"/>
    <dgm:cxn modelId="{FE965579-A6B7-41A6-9A74-E54A40767E93}" srcId="{D9985C11-1620-4D93-9522-239FA7F27B1B}" destId="{DC5A3043-588C-4038-9DE0-AE4EA5160875}" srcOrd="2" destOrd="0" parTransId="{DA9ABA32-7E44-46EC-848C-26CCCB11BBE4}" sibTransId="{79C67DB5-F050-458D-974C-8E68C518CFF6}"/>
    <dgm:cxn modelId="{6B7D3F7E-D13C-4F21-BFAC-820B97A7D87E}" type="presOf" srcId="{0A268EBC-47EA-43D3-B077-1E680CC46A68}" destId="{DFB7016E-0C88-4B3B-885F-C88D0ED07FB1}" srcOrd="0" destOrd="0" presId="urn:microsoft.com/office/officeart/2005/8/layout/hierarchy1"/>
    <dgm:cxn modelId="{D18F2A7F-85D6-4900-9B6B-B2A52F52FB93}" type="presOf" srcId="{D9985C11-1620-4D93-9522-239FA7F27B1B}" destId="{F47A25B2-6787-45AB-B4EE-63282F4A9A2D}" srcOrd="0" destOrd="0" presId="urn:microsoft.com/office/officeart/2005/8/layout/hierarchy1"/>
    <dgm:cxn modelId="{B1196AA6-EAB9-4EF8-9770-5C7513ACA67D}" type="presOf" srcId="{95DB6DAE-6953-46E0-B9F5-0D82B5FCC659}" destId="{33DF89E5-4929-4939-8A48-DA8893B19B91}" srcOrd="0" destOrd="0" presId="urn:microsoft.com/office/officeart/2005/8/layout/hierarchy1"/>
    <dgm:cxn modelId="{CFAA09B1-5180-48FB-9740-D793B3F815DE}" type="presOf" srcId="{42C8F4B2-5360-4D64-BAE5-7A57A41B3286}" destId="{366E0624-556E-4B39-88D8-3AA54D807ACD}" srcOrd="0" destOrd="0" presId="urn:microsoft.com/office/officeart/2005/8/layout/hierarchy1"/>
    <dgm:cxn modelId="{BD73F2B8-4970-44C3-94FC-89FDFE8744E8}" type="presOf" srcId="{DD396CD7-66B9-418F-B62C-5BCD2FBB298C}" destId="{F00D1D94-EC10-4183-B2BD-2CE62CAF24AD}" srcOrd="0" destOrd="0" presId="urn:microsoft.com/office/officeart/2005/8/layout/hierarchy1"/>
    <dgm:cxn modelId="{638AC5CC-A0AA-4892-8722-4365689A8C80}" type="presOf" srcId="{B3AA6D10-E701-4F21-8ACB-821B5896D4CA}" destId="{0F6C391D-6553-4719-980B-8878E7C1436D}" srcOrd="0" destOrd="0" presId="urn:microsoft.com/office/officeart/2005/8/layout/hierarchy1"/>
    <dgm:cxn modelId="{CC6E96D2-3305-463E-82F3-77AB1E11B37C}" srcId="{D9985C11-1620-4D93-9522-239FA7F27B1B}" destId="{DD396CD7-66B9-418F-B62C-5BCD2FBB298C}" srcOrd="1" destOrd="0" parTransId="{A2DBB292-29A0-4150-A438-4881C9FE27B5}" sibTransId="{B3EDD570-A53E-4958-A7D1-E181674ACA6E}"/>
    <dgm:cxn modelId="{A08330F3-9E6F-4639-A325-55BBCC7CFC3A}" srcId="{DD396CD7-66B9-418F-B62C-5BCD2FBB298C}" destId="{0EC4E33D-4B2A-4692-AB7D-0DD5716AD321}" srcOrd="0" destOrd="0" parTransId="{42C8F4B2-5360-4D64-BAE5-7A57A41B3286}" sibTransId="{A7E7C2BC-F334-414A-BB2D-79A40BF709D9}"/>
    <dgm:cxn modelId="{512596F3-9708-4289-965A-CE6DEAFD0EFB}" srcId="{D9985C11-1620-4D93-9522-239FA7F27B1B}" destId="{0A268EBC-47EA-43D3-B077-1E680CC46A68}" srcOrd="3" destOrd="0" parTransId="{B2A16FD1-FA9D-42C3-8F99-4D7CCB831003}" sibTransId="{6B2AD040-5275-4E24-BFE7-8DC94CEFA308}"/>
    <dgm:cxn modelId="{038C60D3-573C-4596-B31A-9AA901AC2468}" type="presParOf" srcId="{F47A25B2-6787-45AB-B4EE-63282F4A9A2D}" destId="{8CA68892-DE5A-4156-8119-8FACEE760DFB}" srcOrd="0" destOrd="0" presId="urn:microsoft.com/office/officeart/2005/8/layout/hierarchy1"/>
    <dgm:cxn modelId="{FDDB5F69-5985-4036-AF38-FA08DE026A9E}" type="presParOf" srcId="{8CA68892-DE5A-4156-8119-8FACEE760DFB}" destId="{8325283F-5CE6-47FB-93FD-22046EAA4250}" srcOrd="0" destOrd="0" presId="urn:microsoft.com/office/officeart/2005/8/layout/hierarchy1"/>
    <dgm:cxn modelId="{957A25AD-A438-4927-8D70-000F888003DF}" type="presParOf" srcId="{8325283F-5CE6-47FB-93FD-22046EAA4250}" destId="{294A7140-D82C-4E01-9988-650D02847BA5}" srcOrd="0" destOrd="0" presId="urn:microsoft.com/office/officeart/2005/8/layout/hierarchy1"/>
    <dgm:cxn modelId="{29C701CF-831F-4C7C-9D80-779CD538B867}" type="presParOf" srcId="{8325283F-5CE6-47FB-93FD-22046EAA4250}" destId="{2443FA85-FF51-44DC-98A2-3ACB983F52D6}" srcOrd="1" destOrd="0" presId="urn:microsoft.com/office/officeart/2005/8/layout/hierarchy1"/>
    <dgm:cxn modelId="{6D03905B-40C3-4D20-A2E6-066A26EC14A9}" type="presParOf" srcId="{8CA68892-DE5A-4156-8119-8FACEE760DFB}" destId="{F78C4621-DDCC-4E1B-8084-E984EF72D0B4}" srcOrd="1" destOrd="0" presId="urn:microsoft.com/office/officeart/2005/8/layout/hierarchy1"/>
    <dgm:cxn modelId="{FFCECCB6-934A-477A-8268-F94C87BD04A1}" type="presParOf" srcId="{F47A25B2-6787-45AB-B4EE-63282F4A9A2D}" destId="{D228B94D-4CF1-44B3-888F-126A77D52DDC}" srcOrd="1" destOrd="0" presId="urn:microsoft.com/office/officeart/2005/8/layout/hierarchy1"/>
    <dgm:cxn modelId="{3C00C826-58B1-4C53-8D5F-71BA8315BCBF}" type="presParOf" srcId="{D228B94D-4CF1-44B3-888F-126A77D52DDC}" destId="{BBE70CE0-4F7F-40C1-A02F-00A9B7E3BB18}" srcOrd="0" destOrd="0" presId="urn:microsoft.com/office/officeart/2005/8/layout/hierarchy1"/>
    <dgm:cxn modelId="{E8C7C565-29D4-40CA-B212-09B42BA1D7E7}" type="presParOf" srcId="{BBE70CE0-4F7F-40C1-A02F-00A9B7E3BB18}" destId="{347B71B4-C283-4D0C-950A-F4EDED2DF6C8}" srcOrd="0" destOrd="0" presId="urn:microsoft.com/office/officeart/2005/8/layout/hierarchy1"/>
    <dgm:cxn modelId="{F8F082B9-B1F8-4855-B705-7F918E52DDA9}" type="presParOf" srcId="{BBE70CE0-4F7F-40C1-A02F-00A9B7E3BB18}" destId="{F00D1D94-EC10-4183-B2BD-2CE62CAF24AD}" srcOrd="1" destOrd="0" presId="urn:microsoft.com/office/officeart/2005/8/layout/hierarchy1"/>
    <dgm:cxn modelId="{C18E5ECF-7B68-4448-8040-1385FA0E8FD2}" type="presParOf" srcId="{D228B94D-4CF1-44B3-888F-126A77D52DDC}" destId="{133EBC29-7240-4F0B-9E2B-394872144EC3}" srcOrd="1" destOrd="0" presId="urn:microsoft.com/office/officeart/2005/8/layout/hierarchy1"/>
    <dgm:cxn modelId="{97F81C62-E1B7-4FE0-8DD5-7C3D117F5242}" type="presParOf" srcId="{133EBC29-7240-4F0B-9E2B-394872144EC3}" destId="{366E0624-556E-4B39-88D8-3AA54D807ACD}" srcOrd="0" destOrd="0" presId="urn:microsoft.com/office/officeart/2005/8/layout/hierarchy1"/>
    <dgm:cxn modelId="{F0E71EC9-AB1A-4820-836E-BB75BB59680A}" type="presParOf" srcId="{133EBC29-7240-4F0B-9E2B-394872144EC3}" destId="{134C2727-DF09-4FFB-ABF1-CC5F0D8CD4A1}" srcOrd="1" destOrd="0" presId="urn:microsoft.com/office/officeart/2005/8/layout/hierarchy1"/>
    <dgm:cxn modelId="{DD3820BF-4097-4015-9E9B-6190AC27CEB3}" type="presParOf" srcId="{134C2727-DF09-4FFB-ABF1-CC5F0D8CD4A1}" destId="{FD5A54C4-2308-49CF-BB96-9659F99E832E}" srcOrd="0" destOrd="0" presId="urn:microsoft.com/office/officeart/2005/8/layout/hierarchy1"/>
    <dgm:cxn modelId="{7DF39D74-7563-446A-86E9-A4829907F582}" type="presParOf" srcId="{FD5A54C4-2308-49CF-BB96-9659F99E832E}" destId="{384C0F58-5D4D-4E84-B5A3-16107438DEB5}" srcOrd="0" destOrd="0" presId="urn:microsoft.com/office/officeart/2005/8/layout/hierarchy1"/>
    <dgm:cxn modelId="{C31C3B7B-CD4D-4194-9308-85FCC2570942}" type="presParOf" srcId="{FD5A54C4-2308-49CF-BB96-9659F99E832E}" destId="{DC8D2700-E93A-49CF-AE00-6AD8F0995AAC}" srcOrd="1" destOrd="0" presId="urn:microsoft.com/office/officeart/2005/8/layout/hierarchy1"/>
    <dgm:cxn modelId="{58601801-F4B2-4DAF-91BE-4FF2530B1241}" type="presParOf" srcId="{134C2727-DF09-4FFB-ABF1-CC5F0D8CD4A1}" destId="{49318454-A4D0-45EC-8671-52DBD8A41E39}" srcOrd="1" destOrd="0" presId="urn:microsoft.com/office/officeart/2005/8/layout/hierarchy1"/>
    <dgm:cxn modelId="{09C19742-C259-4DCA-8BDE-A72B674041B9}" type="presParOf" srcId="{F47A25B2-6787-45AB-B4EE-63282F4A9A2D}" destId="{FB77D7FD-4452-47F6-9823-9E345F15AFDB}" srcOrd="2" destOrd="0" presId="urn:microsoft.com/office/officeart/2005/8/layout/hierarchy1"/>
    <dgm:cxn modelId="{60D97EA5-5E1C-450E-AE11-8F7563F093F7}" type="presParOf" srcId="{FB77D7FD-4452-47F6-9823-9E345F15AFDB}" destId="{F6093964-6FED-41B3-AEA2-8E552FAB66BE}" srcOrd="0" destOrd="0" presId="urn:microsoft.com/office/officeart/2005/8/layout/hierarchy1"/>
    <dgm:cxn modelId="{1C0A4876-998C-4072-992D-192B531CE63B}" type="presParOf" srcId="{F6093964-6FED-41B3-AEA2-8E552FAB66BE}" destId="{D67AA8F1-8EB4-4D7D-939D-1688AC1C344F}" srcOrd="0" destOrd="0" presId="urn:microsoft.com/office/officeart/2005/8/layout/hierarchy1"/>
    <dgm:cxn modelId="{18ED0571-1E4E-4AEE-925E-4E3479182893}" type="presParOf" srcId="{F6093964-6FED-41B3-AEA2-8E552FAB66BE}" destId="{5DB51F88-20EA-487F-9A02-5E5634CB8F51}" srcOrd="1" destOrd="0" presId="urn:microsoft.com/office/officeart/2005/8/layout/hierarchy1"/>
    <dgm:cxn modelId="{683A351E-0ADD-4A51-94B4-25606E05782A}" type="presParOf" srcId="{FB77D7FD-4452-47F6-9823-9E345F15AFDB}" destId="{90629D9D-7C7A-468B-8216-38F86E591F74}" srcOrd="1" destOrd="0" presId="urn:microsoft.com/office/officeart/2005/8/layout/hierarchy1"/>
    <dgm:cxn modelId="{25786717-157D-4B4C-8C3E-1397131B4590}" type="presParOf" srcId="{90629D9D-7C7A-468B-8216-38F86E591F74}" destId="{23C59F1E-27C2-42E8-B030-5A480B971151}" srcOrd="0" destOrd="0" presId="urn:microsoft.com/office/officeart/2005/8/layout/hierarchy1"/>
    <dgm:cxn modelId="{33B68AE0-BC56-44F5-B2C3-DA4C4ADA6211}" type="presParOf" srcId="{90629D9D-7C7A-468B-8216-38F86E591F74}" destId="{A2E2FB45-ACA9-4663-89DA-52B5331D5F38}" srcOrd="1" destOrd="0" presId="urn:microsoft.com/office/officeart/2005/8/layout/hierarchy1"/>
    <dgm:cxn modelId="{AFD778C6-7CF5-4C03-9A86-F50CC54EF704}" type="presParOf" srcId="{A2E2FB45-ACA9-4663-89DA-52B5331D5F38}" destId="{88EF10AE-C11A-457E-A695-0C9E04AFCA06}" srcOrd="0" destOrd="0" presId="urn:microsoft.com/office/officeart/2005/8/layout/hierarchy1"/>
    <dgm:cxn modelId="{DFB5C184-6842-4744-AC21-3E42301E9AD2}" type="presParOf" srcId="{88EF10AE-C11A-457E-A695-0C9E04AFCA06}" destId="{1F8BA031-E282-496E-9523-95249C5A2F0C}" srcOrd="0" destOrd="0" presId="urn:microsoft.com/office/officeart/2005/8/layout/hierarchy1"/>
    <dgm:cxn modelId="{9565A0C6-6C5F-47D6-8808-1CE6AF390D5A}" type="presParOf" srcId="{88EF10AE-C11A-457E-A695-0C9E04AFCA06}" destId="{209720AF-D6A0-4ED5-A7E2-82646F88A9A0}" srcOrd="1" destOrd="0" presId="urn:microsoft.com/office/officeart/2005/8/layout/hierarchy1"/>
    <dgm:cxn modelId="{16E66516-5F28-4ABB-ADA1-631DD48C2D56}" type="presParOf" srcId="{A2E2FB45-ACA9-4663-89DA-52B5331D5F38}" destId="{18512223-08BF-4497-BD6D-D9C48195A104}" srcOrd="1" destOrd="0" presId="urn:microsoft.com/office/officeart/2005/8/layout/hierarchy1"/>
    <dgm:cxn modelId="{B6306E47-79EE-49C5-A463-C20B6140EDA2}" type="presParOf" srcId="{F47A25B2-6787-45AB-B4EE-63282F4A9A2D}" destId="{ADBCF851-777E-4884-A9DD-CC08C94B94FC}" srcOrd="3" destOrd="0" presId="urn:microsoft.com/office/officeart/2005/8/layout/hierarchy1"/>
    <dgm:cxn modelId="{D88AEE48-2810-47B5-B4CA-AA4F080F25AE}" type="presParOf" srcId="{ADBCF851-777E-4884-A9DD-CC08C94B94FC}" destId="{38CCCA32-16E4-4C9A-A992-E537A509858E}" srcOrd="0" destOrd="0" presId="urn:microsoft.com/office/officeart/2005/8/layout/hierarchy1"/>
    <dgm:cxn modelId="{338DCBA1-225F-46E9-B9E7-8EFB946C67C0}" type="presParOf" srcId="{38CCCA32-16E4-4C9A-A992-E537A509858E}" destId="{518CEFC1-0763-4A92-9EF2-A141766445B8}" srcOrd="0" destOrd="0" presId="urn:microsoft.com/office/officeart/2005/8/layout/hierarchy1"/>
    <dgm:cxn modelId="{3CDFFD0A-C363-45F6-B825-9A74C01DED44}" type="presParOf" srcId="{38CCCA32-16E4-4C9A-A992-E537A509858E}" destId="{DFB7016E-0C88-4B3B-885F-C88D0ED07FB1}" srcOrd="1" destOrd="0" presId="urn:microsoft.com/office/officeart/2005/8/layout/hierarchy1"/>
    <dgm:cxn modelId="{76E77156-E591-4B4A-8B90-28B53C48C0FD}" type="presParOf" srcId="{ADBCF851-777E-4884-A9DD-CC08C94B94FC}" destId="{5C0EF4F3-6754-4144-923A-1FC6A3E5142D}" srcOrd="1" destOrd="0" presId="urn:microsoft.com/office/officeart/2005/8/layout/hierarchy1"/>
    <dgm:cxn modelId="{54144EC1-8374-40F0-953F-46C0FA802DEA}" type="presParOf" srcId="{5C0EF4F3-6754-4144-923A-1FC6A3E5142D}" destId="{0F6C391D-6553-4719-980B-8878E7C1436D}" srcOrd="0" destOrd="0" presId="urn:microsoft.com/office/officeart/2005/8/layout/hierarchy1"/>
    <dgm:cxn modelId="{A5E69C14-7F6B-4C16-9AF5-66EBFD723F40}" type="presParOf" srcId="{5C0EF4F3-6754-4144-923A-1FC6A3E5142D}" destId="{8A4C5857-5CBD-40FC-B07A-BC64ABD5550E}" srcOrd="1" destOrd="0" presId="urn:microsoft.com/office/officeart/2005/8/layout/hierarchy1"/>
    <dgm:cxn modelId="{CAA92EB8-EF84-4897-8BE2-75A3D7C02C09}" type="presParOf" srcId="{8A4C5857-5CBD-40FC-B07A-BC64ABD5550E}" destId="{B42E5D3B-4AA6-4BE2-B45A-5D82CACD6772}" srcOrd="0" destOrd="0" presId="urn:microsoft.com/office/officeart/2005/8/layout/hierarchy1"/>
    <dgm:cxn modelId="{089263F7-831C-4E7E-AA76-B397A6533B0B}" type="presParOf" srcId="{B42E5D3B-4AA6-4BE2-B45A-5D82CACD6772}" destId="{2226379F-2D54-4FB8-8076-0254B4ACDBE9}" srcOrd="0" destOrd="0" presId="urn:microsoft.com/office/officeart/2005/8/layout/hierarchy1"/>
    <dgm:cxn modelId="{0CDD5818-7A0E-480C-8B02-21B5FF36A5E4}" type="presParOf" srcId="{B42E5D3B-4AA6-4BE2-B45A-5D82CACD6772}" destId="{33DF89E5-4929-4939-8A48-DA8893B19B91}" srcOrd="1" destOrd="0" presId="urn:microsoft.com/office/officeart/2005/8/layout/hierarchy1"/>
    <dgm:cxn modelId="{59178818-D704-4D02-A9A9-68DAC52BEEE3}" type="presParOf" srcId="{8A4C5857-5CBD-40FC-B07A-BC64ABD5550E}" destId="{37B48DE7-34CC-4100-A99D-EDD09AEEC14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DCE6DC-AFB4-4EA3-918B-297984974A99}" type="doc">
      <dgm:prSet loTypeId="urn:microsoft.com/office/officeart/2011/layout/TabList" loCatId="list" qsTypeId="urn:microsoft.com/office/officeart/2005/8/quickstyle/simple4" qsCatId="simple" csTypeId="urn:microsoft.com/office/officeart/2005/8/colors/accent2_2" csCatId="accent2" phldr="1"/>
      <dgm:spPr/>
      <dgm:t>
        <a:bodyPr/>
        <a:lstStyle/>
        <a:p>
          <a:endParaRPr lang="en-AU"/>
        </a:p>
      </dgm:t>
    </dgm:pt>
    <dgm:pt modelId="{64435400-A16D-41FE-9D0F-C29E230D6DBB}">
      <dgm:prSet/>
      <dgm:spPr/>
      <dgm:t>
        <a:bodyPr/>
        <a:lstStyle/>
        <a:p>
          <a:r>
            <a:rPr lang="en-AU" b="1"/>
            <a:t>Technologies used:</a:t>
          </a:r>
          <a:endParaRPr lang="en-AU"/>
        </a:p>
      </dgm:t>
    </dgm:pt>
    <dgm:pt modelId="{E039E99D-E5FC-49C4-9331-6B24AB33E37F}" type="parTrans" cxnId="{0C6F8FF7-FBA9-4128-9BEE-3C35EB439AA8}">
      <dgm:prSet/>
      <dgm:spPr/>
      <dgm:t>
        <a:bodyPr/>
        <a:lstStyle/>
        <a:p>
          <a:endParaRPr lang="en-AU"/>
        </a:p>
      </dgm:t>
    </dgm:pt>
    <dgm:pt modelId="{0824F23F-9F2E-46A1-A58E-C1EC6537EF28}" type="sibTrans" cxnId="{0C6F8FF7-FBA9-4128-9BEE-3C35EB439AA8}">
      <dgm:prSet/>
      <dgm:spPr/>
      <dgm:t>
        <a:bodyPr/>
        <a:lstStyle/>
        <a:p>
          <a:endParaRPr lang="en-AU"/>
        </a:p>
      </dgm:t>
    </dgm:pt>
    <dgm:pt modelId="{DBDB3A0F-B250-45DF-8CD8-35B0AEB44E65}">
      <dgm:prSet/>
      <dgm:spPr/>
      <dgm:t>
        <a:bodyPr/>
        <a:lstStyle/>
        <a:p>
          <a:r>
            <a:rPr lang="en-AU"/>
            <a:t>1. React.js </a:t>
          </a:r>
        </a:p>
      </dgm:t>
    </dgm:pt>
    <dgm:pt modelId="{A4EBE64F-A87C-4497-B7CB-A7445D92168C}" type="parTrans" cxnId="{462C951F-0392-41B4-83F3-354B66845CAC}">
      <dgm:prSet/>
      <dgm:spPr/>
      <dgm:t>
        <a:bodyPr/>
        <a:lstStyle/>
        <a:p>
          <a:endParaRPr lang="en-AU"/>
        </a:p>
      </dgm:t>
    </dgm:pt>
    <dgm:pt modelId="{5BFE4F6F-D8EA-424C-B4C7-7FDCB793C8C3}" type="sibTrans" cxnId="{462C951F-0392-41B4-83F3-354B66845CAC}">
      <dgm:prSet/>
      <dgm:spPr/>
      <dgm:t>
        <a:bodyPr/>
        <a:lstStyle/>
        <a:p>
          <a:endParaRPr lang="en-AU"/>
        </a:p>
      </dgm:t>
    </dgm:pt>
    <dgm:pt modelId="{D4FBE47D-BC09-4C93-B948-450C6CB76FAA}">
      <dgm:prSet/>
      <dgm:spPr/>
      <dgm:t>
        <a:bodyPr/>
        <a:lstStyle/>
        <a:p>
          <a:r>
            <a:rPr lang="en-AU"/>
            <a:t>2. JavaScript</a:t>
          </a:r>
        </a:p>
      </dgm:t>
    </dgm:pt>
    <dgm:pt modelId="{D179C0EF-BA12-4812-A9D0-4011D6621A55}" type="parTrans" cxnId="{ECD9C27D-95ED-45D2-8178-BAAF01755914}">
      <dgm:prSet/>
      <dgm:spPr/>
      <dgm:t>
        <a:bodyPr/>
        <a:lstStyle/>
        <a:p>
          <a:endParaRPr lang="en-AU"/>
        </a:p>
      </dgm:t>
    </dgm:pt>
    <dgm:pt modelId="{BC26A7E2-FED5-4E05-B8CF-C1379C4966AF}" type="sibTrans" cxnId="{ECD9C27D-95ED-45D2-8178-BAAF01755914}">
      <dgm:prSet/>
      <dgm:spPr/>
      <dgm:t>
        <a:bodyPr/>
        <a:lstStyle/>
        <a:p>
          <a:endParaRPr lang="en-AU"/>
        </a:p>
      </dgm:t>
    </dgm:pt>
    <dgm:pt modelId="{357E08BF-49CC-468D-9CED-94CE6CAA70B3}">
      <dgm:prSet/>
      <dgm:spPr/>
      <dgm:t>
        <a:bodyPr/>
        <a:lstStyle/>
        <a:p>
          <a:pPr rtl="0"/>
          <a:r>
            <a:rPr lang="en-AU">
              <a:latin typeface="Telstra Text"/>
              <a:ea typeface="Telstra Text"/>
            </a:rPr>
            <a:t>Core language for client-side scripting.</a:t>
          </a:r>
        </a:p>
      </dgm:t>
    </dgm:pt>
    <dgm:pt modelId="{D59F95FA-F42E-4A88-92F7-C300B13A9AF8}" type="parTrans" cxnId="{F282157F-5BFF-4AA5-B15F-B433D3A8B34E}">
      <dgm:prSet/>
      <dgm:spPr/>
      <dgm:t>
        <a:bodyPr/>
        <a:lstStyle/>
        <a:p>
          <a:endParaRPr lang="en-AU"/>
        </a:p>
      </dgm:t>
    </dgm:pt>
    <dgm:pt modelId="{EB62648D-53D4-42FC-98D2-890413EA622F}" type="sibTrans" cxnId="{F282157F-5BFF-4AA5-B15F-B433D3A8B34E}">
      <dgm:prSet/>
      <dgm:spPr/>
      <dgm:t>
        <a:bodyPr/>
        <a:lstStyle/>
        <a:p>
          <a:endParaRPr lang="en-AU"/>
        </a:p>
      </dgm:t>
    </dgm:pt>
    <dgm:pt modelId="{1F2E20F8-649E-49BA-BB56-D1D63D7FD500}">
      <dgm:prSet/>
      <dgm:spPr/>
      <dgm:t>
        <a:bodyPr/>
        <a:lstStyle/>
        <a:p>
          <a:r>
            <a:rPr lang="en-AU"/>
            <a:t>3. HTML and CSS3 </a:t>
          </a:r>
        </a:p>
      </dgm:t>
    </dgm:pt>
    <dgm:pt modelId="{182CFA81-6BC8-47C3-BA40-6E10EF4DF3E9}" type="parTrans" cxnId="{DCF53454-E0E2-49E1-B377-C4D873C2D3C9}">
      <dgm:prSet/>
      <dgm:spPr/>
      <dgm:t>
        <a:bodyPr/>
        <a:lstStyle/>
        <a:p>
          <a:endParaRPr lang="en-AU"/>
        </a:p>
      </dgm:t>
    </dgm:pt>
    <dgm:pt modelId="{449178CD-8C0F-4BB3-968F-6654CF30E0EF}" type="sibTrans" cxnId="{DCF53454-E0E2-49E1-B377-C4D873C2D3C9}">
      <dgm:prSet/>
      <dgm:spPr/>
      <dgm:t>
        <a:bodyPr/>
        <a:lstStyle/>
        <a:p>
          <a:endParaRPr lang="en-AU"/>
        </a:p>
      </dgm:t>
    </dgm:pt>
    <dgm:pt modelId="{6F7B2BB9-8623-4E13-BDBE-EBA0A0937B3B}">
      <dgm:prSet/>
      <dgm:spPr/>
      <dgm:t>
        <a:bodyPr/>
        <a:lstStyle/>
        <a:p>
          <a:pPr rtl="0"/>
          <a:r>
            <a:rPr lang="en-AU">
              <a:latin typeface="Telstra Text"/>
              <a:ea typeface="Telstra Text"/>
            </a:rPr>
            <a:t>Structure and styling of web pages.</a:t>
          </a:r>
        </a:p>
      </dgm:t>
    </dgm:pt>
    <dgm:pt modelId="{720DDFCA-283C-4E3F-AB0A-A9DBFB695013}" type="parTrans" cxnId="{F33E14DA-3C16-4D0D-BD08-7E33509FCF42}">
      <dgm:prSet/>
      <dgm:spPr/>
      <dgm:t>
        <a:bodyPr/>
        <a:lstStyle/>
        <a:p>
          <a:endParaRPr lang="en-AU"/>
        </a:p>
      </dgm:t>
    </dgm:pt>
    <dgm:pt modelId="{65F357F0-4D65-4D6F-A4A5-73D985B11976}" type="sibTrans" cxnId="{F33E14DA-3C16-4D0D-BD08-7E33509FCF42}">
      <dgm:prSet/>
      <dgm:spPr/>
      <dgm:t>
        <a:bodyPr/>
        <a:lstStyle/>
        <a:p>
          <a:endParaRPr lang="en-AU"/>
        </a:p>
      </dgm:t>
    </dgm:pt>
    <dgm:pt modelId="{48A7B875-8778-40CD-A4C9-4ADF56440BA7}">
      <dgm:prSet/>
      <dgm:spPr/>
      <dgm:t>
        <a:bodyPr/>
        <a:lstStyle/>
        <a:p>
          <a:r>
            <a:rPr lang="en-AU"/>
            <a:t>4. Axios </a:t>
          </a:r>
        </a:p>
      </dgm:t>
    </dgm:pt>
    <dgm:pt modelId="{3C1B9C04-5CFE-4C5E-B9AC-1DFDCD21698E}" type="parTrans" cxnId="{69CBC6AB-8E03-4277-8BEA-DA9F5392F7FC}">
      <dgm:prSet/>
      <dgm:spPr/>
      <dgm:t>
        <a:bodyPr/>
        <a:lstStyle/>
        <a:p>
          <a:endParaRPr lang="en-AU"/>
        </a:p>
      </dgm:t>
    </dgm:pt>
    <dgm:pt modelId="{8539620E-0685-4D1A-B943-2B228A9A2B57}" type="sibTrans" cxnId="{69CBC6AB-8E03-4277-8BEA-DA9F5392F7FC}">
      <dgm:prSet/>
      <dgm:spPr/>
      <dgm:t>
        <a:bodyPr/>
        <a:lstStyle/>
        <a:p>
          <a:endParaRPr lang="en-AU"/>
        </a:p>
      </dgm:t>
    </dgm:pt>
    <dgm:pt modelId="{24A083ED-D9F0-42E6-8F07-E4920112DE88}">
      <dgm:prSet/>
      <dgm:spPr/>
      <dgm:t>
        <a:bodyPr/>
        <a:lstStyle/>
        <a:p>
          <a:pPr rtl="0"/>
          <a:r>
            <a:rPr lang="en-AU">
              <a:latin typeface="Telstra Text"/>
              <a:ea typeface="Telstra Text"/>
            </a:rPr>
            <a:t>For making HTTP requests to the backend.</a:t>
          </a:r>
        </a:p>
      </dgm:t>
    </dgm:pt>
    <dgm:pt modelId="{54A41722-6701-4116-B6BF-957C1AB43EFC}" type="parTrans" cxnId="{CD88CC6A-315B-4225-9553-EB70BD4A6A3C}">
      <dgm:prSet/>
      <dgm:spPr/>
      <dgm:t>
        <a:bodyPr/>
        <a:lstStyle/>
        <a:p>
          <a:endParaRPr lang="en-AU"/>
        </a:p>
      </dgm:t>
    </dgm:pt>
    <dgm:pt modelId="{5F102596-2450-4DCD-81ED-4A9BFECBC943}" type="sibTrans" cxnId="{CD88CC6A-315B-4225-9553-EB70BD4A6A3C}">
      <dgm:prSet/>
      <dgm:spPr/>
      <dgm:t>
        <a:bodyPr/>
        <a:lstStyle/>
        <a:p>
          <a:endParaRPr lang="en-AU"/>
        </a:p>
      </dgm:t>
    </dgm:pt>
    <dgm:pt modelId="{F74D7062-501E-4005-B0E1-3CD96EB04828}">
      <dgm:prSet/>
      <dgm:spPr/>
      <dgm:t>
        <a:bodyPr/>
        <a:lstStyle/>
        <a:p>
          <a:pPr rtl="0"/>
          <a:r>
            <a:rPr lang="en-AU">
              <a:latin typeface="Telstra Text"/>
              <a:ea typeface="Telstra Text"/>
            </a:rPr>
            <a:t>For building dynamic and responsive user interfaces.</a:t>
          </a:r>
        </a:p>
      </dgm:t>
    </dgm:pt>
    <dgm:pt modelId="{86395E3C-3F93-4A9A-AF6E-2B18724F3525}" type="parTrans" cxnId="{CB610857-F291-4941-AB1A-CAA108BFEAAF}">
      <dgm:prSet/>
      <dgm:spPr/>
      <dgm:t>
        <a:bodyPr/>
        <a:lstStyle/>
        <a:p>
          <a:endParaRPr lang="en-AU"/>
        </a:p>
      </dgm:t>
    </dgm:pt>
    <dgm:pt modelId="{784C040C-68EF-4834-B8E4-3D8E85C0967C}" type="sibTrans" cxnId="{CB610857-F291-4941-AB1A-CAA108BFEAAF}">
      <dgm:prSet/>
      <dgm:spPr/>
      <dgm:t>
        <a:bodyPr/>
        <a:lstStyle/>
        <a:p>
          <a:endParaRPr lang="en-AU"/>
        </a:p>
      </dgm:t>
    </dgm:pt>
    <dgm:pt modelId="{CA4F36EA-52D9-419B-BA41-3413494777FD}" type="pres">
      <dgm:prSet presAssocID="{A1DCE6DC-AFB4-4EA3-918B-297984974A99}" presName="Name0" presStyleCnt="0">
        <dgm:presLayoutVars>
          <dgm:chMax/>
          <dgm:chPref val="3"/>
          <dgm:dir/>
          <dgm:animOne val="branch"/>
          <dgm:animLvl val="lvl"/>
        </dgm:presLayoutVars>
      </dgm:prSet>
      <dgm:spPr/>
    </dgm:pt>
    <dgm:pt modelId="{374D2C7D-8B31-4F6A-8689-21D28D57B902}" type="pres">
      <dgm:prSet presAssocID="{64435400-A16D-41FE-9D0F-C29E230D6DBB}" presName="composite" presStyleCnt="0"/>
      <dgm:spPr/>
    </dgm:pt>
    <dgm:pt modelId="{E87EA6A6-4080-45C0-84BA-8611640FD324}" type="pres">
      <dgm:prSet presAssocID="{64435400-A16D-41FE-9D0F-C29E230D6DBB}" presName="FirstChild" presStyleLbl="revTx" presStyleIdx="0" presStyleCnt="5">
        <dgm:presLayoutVars>
          <dgm:chMax val="0"/>
          <dgm:chPref val="0"/>
          <dgm:bulletEnabled val="1"/>
        </dgm:presLayoutVars>
      </dgm:prSet>
      <dgm:spPr/>
    </dgm:pt>
    <dgm:pt modelId="{6A37FD43-A896-4568-BDCD-A343EF3768B5}" type="pres">
      <dgm:prSet presAssocID="{64435400-A16D-41FE-9D0F-C29E230D6DBB}" presName="Parent" presStyleLbl="alignNode1" presStyleIdx="0" presStyleCnt="5">
        <dgm:presLayoutVars>
          <dgm:chMax val="3"/>
          <dgm:chPref val="3"/>
          <dgm:bulletEnabled val="1"/>
        </dgm:presLayoutVars>
      </dgm:prSet>
      <dgm:spPr/>
    </dgm:pt>
    <dgm:pt modelId="{1D9FDFA7-BA70-4569-8316-B976531F11CE}" type="pres">
      <dgm:prSet presAssocID="{64435400-A16D-41FE-9D0F-C29E230D6DBB}" presName="Accent" presStyleLbl="parChTrans1D1" presStyleIdx="0" presStyleCnt="5"/>
      <dgm:spPr/>
    </dgm:pt>
    <dgm:pt modelId="{C6D5172E-3C64-4D49-8BDA-0573954E0292}" type="pres">
      <dgm:prSet presAssocID="{0824F23F-9F2E-46A1-A58E-C1EC6537EF28}" presName="sibTrans" presStyleCnt="0"/>
      <dgm:spPr/>
    </dgm:pt>
    <dgm:pt modelId="{1B35F5DB-DD81-4EBC-AC84-53E017A13520}" type="pres">
      <dgm:prSet presAssocID="{DBDB3A0F-B250-45DF-8CD8-35B0AEB44E65}" presName="composite" presStyleCnt="0"/>
      <dgm:spPr/>
    </dgm:pt>
    <dgm:pt modelId="{35CF8D90-7781-46E0-82E8-B19FB1EA492B}" type="pres">
      <dgm:prSet presAssocID="{DBDB3A0F-B250-45DF-8CD8-35B0AEB44E65}" presName="FirstChild" presStyleLbl="revTx" presStyleIdx="1" presStyleCnt="5">
        <dgm:presLayoutVars>
          <dgm:chMax val="0"/>
          <dgm:chPref val="0"/>
          <dgm:bulletEnabled val="1"/>
        </dgm:presLayoutVars>
      </dgm:prSet>
      <dgm:spPr/>
    </dgm:pt>
    <dgm:pt modelId="{353C0CEA-6E01-4109-95E6-14C6BA335C16}" type="pres">
      <dgm:prSet presAssocID="{DBDB3A0F-B250-45DF-8CD8-35B0AEB44E65}" presName="Parent" presStyleLbl="alignNode1" presStyleIdx="1" presStyleCnt="5">
        <dgm:presLayoutVars>
          <dgm:chMax val="3"/>
          <dgm:chPref val="3"/>
          <dgm:bulletEnabled val="1"/>
        </dgm:presLayoutVars>
      </dgm:prSet>
      <dgm:spPr/>
    </dgm:pt>
    <dgm:pt modelId="{C8C881F7-6CFA-4793-819C-7926C0BCB285}" type="pres">
      <dgm:prSet presAssocID="{DBDB3A0F-B250-45DF-8CD8-35B0AEB44E65}" presName="Accent" presStyleLbl="parChTrans1D1" presStyleIdx="1" presStyleCnt="5"/>
      <dgm:spPr/>
    </dgm:pt>
    <dgm:pt modelId="{EF62A07B-4E67-466E-B513-8353B57CEF1E}" type="pres">
      <dgm:prSet presAssocID="{5BFE4F6F-D8EA-424C-B4C7-7FDCB793C8C3}" presName="sibTrans" presStyleCnt="0"/>
      <dgm:spPr/>
    </dgm:pt>
    <dgm:pt modelId="{CF1BBA30-420A-423F-8F6C-058B9F39007A}" type="pres">
      <dgm:prSet presAssocID="{D4FBE47D-BC09-4C93-B948-450C6CB76FAA}" presName="composite" presStyleCnt="0"/>
      <dgm:spPr/>
    </dgm:pt>
    <dgm:pt modelId="{B393A429-CCBD-4CD7-A9F0-D8CAAD4831B4}" type="pres">
      <dgm:prSet presAssocID="{D4FBE47D-BC09-4C93-B948-450C6CB76FAA}" presName="FirstChild" presStyleLbl="revTx" presStyleIdx="2" presStyleCnt="5">
        <dgm:presLayoutVars>
          <dgm:chMax val="0"/>
          <dgm:chPref val="0"/>
          <dgm:bulletEnabled val="1"/>
        </dgm:presLayoutVars>
      </dgm:prSet>
      <dgm:spPr/>
    </dgm:pt>
    <dgm:pt modelId="{67802A71-EFCA-46C5-B387-9019C8055276}" type="pres">
      <dgm:prSet presAssocID="{D4FBE47D-BC09-4C93-B948-450C6CB76FAA}" presName="Parent" presStyleLbl="alignNode1" presStyleIdx="2" presStyleCnt="5">
        <dgm:presLayoutVars>
          <dgm:chMax val="3"/>
          <dgm:chPref val="3"/>
          <dgm:bulletEnabled val="1"/>
        </dgm:presLayoutVars>
      </dgm:prSet>
      <dgm:spPr/>
    </dgm:pt>
    <dgm:pt modelId="{72506305-3E50-4A99-B203-4E0526879DF6}" type="pres">
      <dgm:prSet presAssocID="{D4FBE47D-BC09-4C93-B948-450C6CB76FAA}" presName="Accent" presStyleLbl="parChTrans1D1" presStyleIdx="2" presStyleCnt="5"/>
      <dgm:spPr/>
    </dgm:pt>
    <dgm:pt modelId="{11720C6F-1E20-48BF-AE9E-B93379A7C48F}" type="pres">
      <dgm:prSet presAssocID="{BC26A7E2-FED5-4E05-B8CF-C1379C4966AF}" presName="sibTrans" presStyleCnt="0"/>
      <dgm:spPr/>
    </dgm:pt>
    <dgm:pt modelId="{92F8D3C7-F34F-4B49-BB49-5CF6295D337B}" type="pres">
      <dgm:prSet presAssocID="{1F2E20F8-649E-49BA-BB56-D1D63D7FD500}" presName="composite" presStyleCnt="0"/>
      <dgm:spPr/>
    </dgm:pt>
    <dgm:pt modelId="{E97F2CBD-9B5E-4808-BD67-0CFF48755E59}" type="pres">
      <dgm:prSet presAssocID="{1F2E20F8-649E-49BA-BB56-D1D63D7FD500}" presName="FirstChild" presStyleLbl="revTx" presStyleIdx="3" presStyleCnt="5">
        <dgm:presLayoutVars>
          <dgm:chMax val="0"/>
          <dgm:chPref val="0"/>
          <dgm:bulletEnabled val="1"/>
        </dgm:presLayoutVars>
      </dgm:prSet>
      <dgm:spPr/>
    </dgm:pt>
    <dgm:pt modelId="{E0E00DA2-A962-4318-A4A1-5B8B0400454D}" type="pres">
      <dgm:prSet presAssocID="{1F2E20F8-649E-49BA-BB56-D1D63D7FD500}" presName="Parent" presStyleLbl="alignNode1" presStyleIdx="3" presStyleCnt="5">
        <dgm:presLayoutVars>
          <dgm:chMax val="3"/>
          <dgm:chPref val="3"/>
          <dgm:bulletEnabled val="1"/>
        </dgm:presLayoutVars>
      </dgm:prSet>
      <dgm:spPr/>
    </dgm:pt>
    <dgm:pt modelId="{F432A018-6616-4714-9843-8EE5BBFCAB13}" type="pres">
      <dgm:prSet presAssocID="{1F2E20F8-649E-49BA-BB56-D1D63D7FD500}" presName="Accent" presStyleLbl="parChTrans1D1" presStyleIdx="3" presStyleCnt="5"/>
      <dgm:spPr/>
    </dgm:pt>
    <dgm:pt modelId="{2C5FD85F-D8DF-4980-B155-61446F061F9A}" type="pres">
      <dgm:prSet presAssocID="{449178CD-8C0F-4BB3-968F-6654CF30E0EF}" presName="sibTrans" presStyleCnt="0"/>
      <dgm:spPr/>
    </dgm:pt>
    <dgm:pt modelId="{8FC8A231-AD4A-40BD-B73D-B34990B15C62}" type="pres">
      <dgm:prSet presAssocID="{48A7B875-8778-40CD-A4C9-4ADF56440BA7}" presName="composite" presStyleCnt="0"/>
      <dgm:spPr/>
    </dgm:pt>
    <dgm:pt modelId="{E8CA3E55-43E6-4AF2-8C00-92EE4FF9B578}" type="pres">
      <dgm:prSet presAssocID="{48A7B875-8778-40CD-A4C9-4ADF56440BA7}" presName="FirstChild" presStyleLbl="revTx" presStyleIdx="4" presStyleCnt="5">
        <dgm:presLayoutVars>
          <dgm:chMax val="0"/>
          <dgm:chPref val="0"/>
          <dgm:bulletEnabled val="1"/>
        </dgm:presLayoutVars>
      </dgm:prSet>
      <dgm:spPr/>
    </dgm:pt>
    <dgm:pt modelId="{3E112010-3AB5-43DB-8B73-4806A2A1151D}" type="pres">
      <dgm:prSet presAssocID="{48A7B875-8778-40CD-A4C9-4ADF56440BA7}" presName="Parent" presStyleLbl="alignNode1" presStyleIdx="4" presStyleCnt="5">
        <dgm:presLayoutVars>
          <dgm:chMax val="3"/>
          <dgm:chPref val="3"/>
          <dgm:bulletEnabled val="1"/>
        </dgm:presLayoutVars>
      </dgm:prSet>
      <dgm:spPr/>
    </dgm:pt>
    <dgm:pt modelId="{1BA9B0D8-A06E-43FF-9987-262FB5EEA41A}" type="pres">
      <dgm:prSet presAssocID="{48A7B875-8778-40CD-A4C9-4ADF56440BA7}" presName="Accent" presStyleLbl="parChTrans1D1" presStyleIdx="4" presStyleCnt="5"/>
      <dgm:spPr/>
    </dgm:pt>
  </dgm:ptLst>
  <dgm:cxnLst>
    <dgm:cxn modelId="{112C2C04-12DF-4820-8AD7-AA8D3E50739F}" type="presOf" srcId="{357E08BF-49CC-468D-9CED-94CE6CAA70B3}" destId="{B393A429-CCBD-4CD7-A9F0-D8CAAD4831B4}" srcOrd="0" destOrd="0" presId="urn:microsoft.com/office/officeart/2011/layout/TabList"/>
    <dgm:cxn modelId="{193B2514-EBAB-4836-8BB2-A9AA7D7A5130}" type="presOf" srcId="{6F7B2BB9-8623-4E13-BDBE-EBA0A0937B3B}" destId="{E97F2CBD-9B5E-4808-BD67-0CFF48755E59}" srcOrd="0" destOrd="0" presId="urn:microsoft.com/office/officeart/2011/layout/TabList"/>
    <dgm:cxn modelId="{462C951F-0392-41B4-83F3-354B66845CAC}" srcId="{A1DCE6DC-AFB4-4EA3-918B-297984974A99}" destId="{DBDB3A0F-B250-45DF-8CD8-35B0AEB44E65}" srcOrd="1" destOrd="0" parTransId="{A4EBE64F-A87C-4497-B7CB-A7445D92168C}" sibTransId="{5BFE4F6F-D8EA-424C-B4C7-7FDCB793C8C3}"/>
    <dgm:cxn modelId="{DBBC2534-6263-48B5-811E-5683C27EC2D4}" type="presOf" srcId="{48A7B875-8778-40CD-A4C9-4ADF56440BA7}" destId="{3E112010-3AB5-43DB-8B73-4806A2A1151D}" srcOrd="0" destOrd="0" presId="urn:microsoft.com/office/officeart/2011/layout/TabList"/>
    <dgm:cxn modelId="{CD88CC6A-315B-4225-9553-EB70BD4A6A3C}" srcId="{48A7B875-8778-40CD-A4C9-4ADF56440BA7}" destId="{24A083ED-D9F0-42E6-8F07-E4920112DE88}" srcOrd="0" destOrd="0" parTransId="{54A41722-6701-4116-B6BF-957C1AB43EFC}" sibTransId="{5F102596-2450-4DCD-81ED-4A9BFECBC943}"/>
    <dgm:cxn modelId="{40AC8D6C-64EF-4990-A091-F2B43D6DDAE7}" type="presOf" srcId="{A1DCE6DC-AFB4-4EA3-918B-297984974A99}" destId="{CA4F36EA-52D9-419B-BA41-3413494777FD}" srcOrd="0" destOrd="0" presId="urn:microsoft.com/office/officeart/2011/layout/TabList"/>
    <dgm:cxn modelId="{4D3F2654-0B93-4035-83C4-C8AC22409AAB}" type="presOf" srcId="{64435400-A16D-41FE-9D0F-C29E230D6DBB}" destId="{6A37FD43-A896-4568-BDCD-A343EF3768B5}" srcOrd="0" destOrd="0" presId="urn:microsoft.com/office/officeart/2011/layout/TabList"/>
    <dgm:cxn modelId="{DCF53454-E0E2-49E1-B377-C4D873C2D3C9}" srcId="{A1DCE6DC-AFB4-4EA3-918B-297984974A99}" destId="{1F2E20F8-649E-49BA-BB56-D1D63D7FD500}" srcOrd="3" destOrd="0" parTransId="{182CFA81-6BC8-47C3-BA40-6E10EF4DF3E9}" sibTransId="{449178CD-8C0F-4BB3-968F-6654CF30E0EF}"/>
    <dgm:cxn modelId="{CB610857-F291-4941-AB1A-CAA108BFEAAF}" srcId="{DBDB3A0F-B250-45DF-8CD8-35B0AEB44E65}" destId="{F74D7062-501E-4005-B0E1-3CD96EB04828}" srcOrd="0" destOrd="0" parTransId="{86395E3C-3F93-4A9A-AF6E-2B18724F3525}" sibTransId="{784C040C-68EF-4834-B8E4-3D8E85C0967C}"/>
    <dgm:cxn modelId="{47182077-7AC1-4B71-A668-2A3DBC287B76}" type="presOf" srcId="{DBDB3A0F-B250-45DF-8CD8-35B0AEB44E65}" destId="{353C0CEA-6E01-4109-95E6-14C6BA335C16}" srcOrd="0" destOrd="0" presId="urn:microsoft.com/office/officeart/2011/layout/TabList"/>
    <dgm:cxn modelId="{ECD9C27D-95ED-45D2-8178-BAAF01755914}" srcId="{A1DCE6DC-AFB4-4EA3-918B-297984974A99}" destId="{D4FBE47D-BC09-4C93-B948-450C6CB76FAA}" srcOrd="2" destOrd="0" parTransId="{D179C0EF-BA12-4812-A9D0-4011D6621A55}" sibTransId="{BC26A7E2-FED5-4E05-B8CF-C1379C4966AF}"/>
    <dgm:cxn modelId="{F282157F-5BFF-4AA5-B15F-B433D3A8B34E}" srcId="{D4FBE47D-BC09-4C93-B948-450C6CB76FAA}" destId="{357E08BF-49CC-468D-9CED-94CE6CAA70B3}" srcOrd="0" destOrd="0" parTransId="{D59F95FA-F42E-4A88-92F7-C300B13A9AF8}" sibTransId="{EB62648D-53D4-42FC-98D2-890413EA622F}"/>
    <dgm:cxn modelId="{69CBC6AB-8E03-4277-8BEA-DA9F5392F7FC}" srcId="{A1DCE6DC-AFB4-4EA3-918B-297984974A99}" destId="{48A7B875-8778-40CD-A4C9-4ADF56440BA7}" srcOrd="4" destOrd="0" parTransId="{3C1B9C04-5CFE-4C5E-B9AC-1DFDCD21698E}" sibTransId="{8539620E-0685-4D1A-B943-2B228A9A2B57}"/>
    <dgm:cxn modelId="{4C738FC9-4F5D-4B81-9546-3A47E123B6CD}" type="presOf" srcId="{D4FBE47D-BC09-4C93-B948-450C6CB76FAA}" destId="{67802A71-EFCA-46C5-B387-9019C8055276}" srcOrd="0" destOrd="0" presId="urn:microsoft.com/office/officeart/2011/layout/TabList"/>
    <dgm:cxn modelId="{CCFE65D7-C519-4EA4-8541-623B9DD1B4CF}" type="presOf" srcId="{1F2E20F8-649E-49BA-BB56-D1D63D7FD500}" destId="{E0E00DA2-A962-4318-A4A1-5B8B0400454D}" srcOrd="0" destOrd="0" presId="urn:microsoft.com/office/officeart/2011/layout/TabList"/>
    <dgm:cxn modelId="{F33E14DA-3C16-4D0D-BD08-7E33509FCF42}" srcId="{1F2E20F8-649E-49BA-BB56-D1D63D7FD500}" destId="{6F7B2BB9-8623-4E13-BDBE-EBA0A0937B3B}" srcOrd="0" destOrd="0" parTransId="{720DDFCA-283C-4E3F-AB0A-A9DBFB695013}" sibTransId="{65F357F0-4D65-4D6F-A4A5-73D985B11976}"/>
    <dgm:cxn modelId="{9E71C2DC-519B-40F5-9417-E251A4D86C82}" type="presOf" srcId="{24A083ED-D9F0-42E6-8F07-E4920112DE88}" destId="{E8CA3E55-43E6-4AF2-8C00-92EE4FF9B578}" srcOrd="0" destOrd="0" presId="urn:microsoft.com/office/officeart/2011/layout/TabList"/>
    <dgm:cxn modelId="{ECD11CDE-0F55-4C45-8443-D6836E7E7A27}" type="presOf" srcId="{F74D7062-501E-4005-B0E1-3CD96EB04828}" destId="{35CF8D90-7781-46E0-82E8-B19FB1EA492B}" srcOrd="0" destOrd="0" presId="urn:microsoft.com/office/officeart/2011/layout/TabList"/>
    <dgm:cxn modelId="{0C6F8FF7-FBA9-4128-9BEE-3C35EB439AA8}" srcId="{A1DCE6DC-AFB4-4EA3-918B-297984974A99}" destId="{64435400-A16D-41FE-9D0F-C29E230D6DBB}" srcOrd="0" destOrd="0" parTransId="{E039E99D-E5FC-49C4-9331-6B24AB33E37F}" sibTransId="{0824F23F-9F2E-46A1-A58E-C1EC6537EF28}"/>
    <dgm:cxn modelId="{11FC86DC-56DF-40A0-89CD-2C007539633C}" type="presParOf" srcId="{CA4F36EA-52D9-419B-BA41-3413494777FD}" destId="{374D2C7D-8B31-4F6A-8689-21D28D57B902}" srcOrd="0" destOrd="0" presId="urn:microsoft.com/office/officeart/2011/layout/TabList"/>
    <dgm:cxn modelId="{199D14F8-5A12-4158-A12A-35D8A781D203}" type="presParOf" srcId="{374D2C7D-8B31-4F6A-8689-21D28D57B902}" destId="{E87EA6A6-4080-45C0-84BA-8611640FD324}" srcOrd="0" destOrd="0" presId="urn:microsoft.com/office/officeart/2011/layout/TabList"/>
    <dgm:cxn modelId="{5F813252-A2E2-4049-921B-2F2F5D1A869A}" type="presParOf" srcId="{374D2C7D-8B31-4F6A-8689-21D28D57B902}" destId="{6A37FD43-A896-4568-BDCD-A343EF3768B5}" srcOrd="1" destOrd="0" presId="urn:microsoft.com/office/officeart/2011/layout/TabList"/>
    <dgm:cxn modelId="{E044BE19-44E1-4E03-A2EB-9FF0AEF8F5A3}" type="presParOf" srcId="{374D2C7D-8B31-4F6A-8689-21D28D57B902}" destId="{1D9FDFA7-BA70-4569-8316-B976531F11CE}" srcOrd="2" destOrd="0" presId="urn:microsoft.com/office/officeart/2011/layout/TabList"/>
    <dgm:cxn modelId="{5605C658-57CD-4159-9465-40F1BBB7010E}" type="presParOf" srcId="{CA4F36EA-52D9-419B-BA41-3413494777FD}" destId="{C6D5172E-3C64-4D49-8BDA-0573954E0292}" srcOrd="1" destOrd="0" presId="urn:microsoft.com/office/officeart/2011/layout/TabList"/>
    <dgm:cxn modelId="{E115136D-7CF1-4A2B-A761-FC2125853C62}" type="presParOf" srcId="{CA4F36EA-52D9-419B-BA41-3413494777FD}" destId="{1B35F5DB-DD81-4EBC-AC84-53E017A13520}" srcOrd="2" destOrd="0" presId="urn:microsoft.com/office/officeart/2011/layout/TabList"/>
    <dgm:cxn modelId="{8F9B7822-ADB6-4BE9-8F03-ADC1D618002C}" type="presParOf" srcId="{1B35F5DB-DD81-4EBC-AC84-53E017A13520}" destId="{35CF8D90-7781-46E0-82E8-B19FB1EA492B}" srcOrd="0" destOrd="0" presId="urn:microsoft.com/office/officeart/2011/layout/TabList"/>
    <dgm:cxn modelId="{45DF8676-D0E2-46E1-96C6-096E848F2AE1}" type="presParOf" srcId="{1B35F5DB-DD81-4EBC-AC84-53E017A13520}" destId="{353C0CEA-6E01-4109-95E6-14C6BA335C16}" srcOrd="1" destOrd="0" presId="urn:microsoft.com/office/officeart/2011/layout/TabList"/>
    <dgm:cxn modelId="{C6F5EC73-C171-4D06-A396-3D59242C2CAF}" type="presParOf" srcId="{1B35F5DB-DD81-4EBC-AC84-53E017A13520}" destId="{C8C881F7-6CFA-4793-819C-7926C0BCB285}" srcOrd="2" destOrd="0" presId="urn:microsoft.com/office/officeart/2011/layout/TabList"/>
    <dgm:cxn modelId="{C15EA64E-E16E-4955-AE3A-5397B67A7468}" type="presParOf" srcId="{CA4F36EA-52D9-419B-BA41-3413494777FD}" destId="{EF62A07B-4E67-466E-B513-8353B57CEF1E}" srcOrd="3" destOrd="0" presId="urn:microsoft.com/office/officeart/2011/layout/TabList"/>
    <dgm:cxn modelId="{91D26BF6-07D3-4483-8E1C-CA25177F4BDC}" type="presParOf" srcId="{CA4F36EA-52D9-419B-BA41-3413494777FD}" destId="{CF1BBA30-420A-423F-8F6C-058B9F39007A}" srcOrd="4" destOrd="0" presId="urn:microsoft.com/office/officeart/2011/layout/TabList"/>
    <dgm:cxn modelId="{A506B302-7271-4E57-8E10-0441B72A30D2}" type="presParOf" srcId="{CF1BBA30-420A-423F-8F6C-058B9F39007A}" destId="{B393A429-CCBD-4CD7-A9F0-D8CAAD4831B4}" srcOrd="0" destOrd="0" presId="urn:microsoft.com/office/officeart/2011/layout/TabList"/>
    <dgm:cxn modelId="{611C48BB-8A11-4B29-B311-772D5E44F35A}" type="presParOf" srcId="{CF1BBA30-420A-423F-8F6C-058B9F39007A}" destId="{67802A71-EFCA-46C5-B387-9019C8055276}" srcOrd="1" destOrd="0" presId="urn:microsoft.com/office/officeart/2011/layout/TabList"/>
    <dgm:cxn modelId="{4EAA68DF-6647-4661-B82A-28FE247179D5}" type="presParOf" srcId="{CF1BBA30-420A-423F-8F6C-058B9F39007A}" destId="{72506305-3E50-4A99-B203-4E0526879DF6}" srcOrd="2" destOrd="0" presId="urn:microsoft.com/office/officeart/2011/layout/TabList"/>
    <dgm:cxn modelId="{A0DDD9CE-6A3A-4A67-86FB-60BFFD53DDBE}" type="presParOf" srcId="{CA4F36EA-52D9-419B-BA41-3413494777FD}" destId="{11720C6F-1E20-48BF-AE9E-B93379A7C48F}" srcOrd="5" destOrd="0" presId="urn:microsoft.com/office/officeart/2011/layout/TabList"/>
    <dgm:cxn modelId="{028701AB-BB02-4C5B-93C1-9BFB254E2E19}" type="presParOf" srcId="{CA4F36EA-52D9-419B-BA41-3413494777FD}" destId="{92F8D3C7-F34F-4B49-BB49-5CF6295D337B}" srcOrd="6" destOrd="0" presId="urn:microsoft.com/office/officeart/2011/layout/TabList"/>
    <dgm:cxn modelId="{B4B477EE-48C9-4D02-AE2F-5D3B141B69E7}" type="presParOf" srcId="{92F8D3C7-F34F-4B49-BB49-5CF6295D337B}" destId="{E97F2CBD-9B5E-4808-BD67-0CFF48755E59}" srcOrd="0" destOrd="0" presId="urn:microsoft.com/office/officeart/2011/layout/TabList"/>
    <dgm:cxn modelId="{CEBB1E4F-02E7-445A-B237-FAF8ECA62613}" type="presParOf" srcId="{92F8D3C7-F34F-4B49-BB49-5CF6295D337B}" destId="{E0E00DA2-A962-4318-A4A1-5B8B0400454D}" srcOrd="1" destOrd="0" presId="urn:microsoft.com/office/officeart/2011/layout/TabList"/>
    <dgm:cxn modelId="{673AE6C9-BC38-4ECA-8796-6BF3D1E5A5AE}" type="presParOf" srcId="{92F8D3C7-F34F-4B49-BB49-5CF6295D337B}" destId="{F432A018-6616-4714-9843-8EE5BBFCAB13}" srcOrd="2" destOrd="0" presId="urn:microsoft.com/office/officeart/2011/layout/TabList"/>
    <dgm:cxn modelId="{F4C96095-DBF7-4007-BEF9-4D8488167D1B}" type="presParOf" srcId="{CA4F36EA-52D9-419B-BA41-3413494777FD}" destId="{2C5FD85F-D8DF-4980-B155-61446F061F9A}" srcOrd="7" destOrd="0" presId="urn:microsoft.com/office/officeart/2011/layout/TabList"/>
    <dgm:cxn modelId="{CDE4059E-3640-4F9C-9416-8606D25E06EF}" type="presParOf" srcId="{CA4F36EA-52D9-419B-BA41-3413494777FD}" destId="{8FC8A231-AD4A-40BD-B73D-B34990B15C62}" srcOrd="8" destOrd="0" presId="urn:microsoft.com/office/officeart/2011/layout/TabList"/>
    <dgm:cxn modelId="{5D722107-721A-4956-AB2B-EC135FF8D39E}" type="presParOf" srcId="{8FC8A231-AD4A-40BD-B73D-B34990B15C62}" destId="{E8CA3E55-43E6-4AF2-8C00-92EE4FF9B578}" srcOrd="0" destOrd="0" presId="urn:microsoft.com/office/officeart/2011/layout/TabList"/>
    <dgm:cxn modelId="{590FDC3E-7861-4A79-818B-2D699C802F33}" type="presParOf" srcId="{8FC8A231-AD4A-40BD-B73D-B34990B15C62}" destId="{3E112010-3AB5-43DB-8B73-4806A2A1151D}" srcOrd="1" destOrd="0" presId="urn:microsoft.com/office/officeart/2011/layout/TabList"/>
    <dgm:cxn modelId="{9E2833AC-FEE7-4AC1-9288-98821C36FD33}" type="presParOf" srcId="{8FC8A231-AD4A-40BD-B73D-B34990B15C62}" destId="{1BA9B0D8-A06E-43FF-9987-262FB5EEA41A}"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6CF705C-E0C4-4E50-81EB-FB3871CCEF1D}" type="doc">
      <dgm:prSet loTypeId="urn:microsoft.com/office/officeart/2011/layout/TabList" loCatId="list" qsTypeId="urn:microsoft.com/office/officeart/2005/8/quickstyle/simple1" qsCatId="simple" csTypeId="urn:microsoft.com/office/officeart/2005/8/colors/accent2_2" csCatId="accent2" phldr="1"/>
      <dgm:spPr/>
      <dgm:t>
        <a:bodyPr/>
        <a:lstStyle/>
        <a:p>
          <a:endParaRPr lang="en-AU"/>
        </a:p>
      </dgm:t>
    </dgm:pt>
    <dgm:pt modelId="{E34FEBBA-EB41-49D6-BFFE-37E3FFD979AD}">
      <dgm:prSet/>
      <dgm:spPr/>
      <dgm:t>
        <a:bodyPr/>
        <a:lstStyle/>
        <a:p>
          <a:r>
            <a:rPr lang="en-AU" b="1"/>
            <a:t>Technologies used:</a:t>
          </a:r>
          <a:endParaRPr lang="en-AU"/>
        </a:p>
      </dgm:t>
    </dgm:pt>
    <dgm:pt modelId="{3531F741-5E31-45BF-A21C-1DB348DD3280}" type="parTrans" cxnId="{5C481243-0A39-4A5F-9215-A3F8BB53265C}">
      <dgm:prSet/>
      <dgm:spPr/>
      <dgm:t>
        <a:bodyPr/>
        <a:lstStyle/>
        <a:p>
          <a:endParaRPr lang="en-AU"/>
        </a:p>
      </dgm:t>
    </dgm:pt>
    <dgm:pt modelId="{2B90643B-24CD-44E3-8051-B532F5ADD2D6}" type="sibTrans" cxnId="{5C481243-0A39-4A5F-9215-A3F8BB53265C}">
      <dgm:prSet/>
      <dgm:spPr/>
      <dgm:t>
        <a:bodyPr/>
        <a:lstStyle/>
        <a:p>
          <a:endParaRPr lang="en-AU"/>
        </a:p>
      </dgm:t>
    </dgm:pt>
    <dgm:pt modelId="{40032EC9-D60A-4240-BA61-AC6B3AB0C400}">
      <dgm:prSet/>
      <dgm:spPr/>
      <dgm:t>
        <a:bodyPr/>
        <a:lstStyle/>
        <a:p>
          <a:r>
            <a:rPr lang="en-AU"/>
            <a:t>MySQL</a:t>
          </a:r>
        </a:p>
      </dgm:t>
    </dgm:pt>
    <dgm:pt modelId="{C94BFF94-1B66-49AE-9F6B-ACAAF4C15860}" type="parTrans" cxnId="{F099D854-52AA-4C39-B65E-2D62660C7C17}">
      <dgm:prSet/>
      <dgm:spPr/>
      <dgm:t>
        <a:bodyPr/>
        <a:lstStyle/>
        <a:p>
          <a:endParaRPr lang="en-AU"/>
        </a:p>
      </dgm:t>
    </dgm:pt>
    <dgm:pt modelId="{F0A8C6D7-8A6C-4B5D-B28D-1A99AE44AB09}" type="sibTrans" cxnId="{F099D854-52AA-4C39-B65E-2D62660C7C17}">
      <dgm:prSet/>
      <dgm:spPr/>
      <dgm:t>
        <a:bodyPr/>
        <a:lstStyle/>
        <a:p>
          <a:endParaRPr lang="en-AU"/>
        </a:p>
      </dgm:t>
    </dgm:pt>
    <dgm:pt modelId="{957F993D-2FC6-42CF-AA8B-9939D3B133B0}">
      <dgm:prSet/>
      <dgm:spPr/>
      <dgm:t>
        <a:bodyPr/>
        <a:lstStyle/>
        <a:p>
          <a:r>
            <a:rPr lang="en-AU"/>
            <a:t>Database for storing and managing customer and service data.</a:t>
          </a:r>
        </a:p>
      </dgm:t>
    </dgm:pt>
    <dgm:pt modelId="{C6DB8D16-750D-4048-94FE-986DC2FAC175}" type="parTrans" cxnId="{BB5A4996-1206-43AB-A4E7-A482CBBD41A1}">
      <dgm:prSet/>
      <dgm:spPr/>
      <dgm:t>
        <a:bodyPr/>
        <a:lstStyle/>
        <a:p>
          <a:endParaRPr lang="en-AU"/>
        </a:p>
      </dgm:t>
    </dgm:pt>
    <dgm:pt modelId="{D29547A8-C2FA-4D7A-8FC8-ABC82156769F}" type="sibTrans" cxnId="{BB5A4996-1206-43AB-A4E7-A482CBBD41A1}">
      <dgm:prSet/>
      <dgm:spPr/>
      <dgm:t>
        <a:bodyPr/>
        <a:lstStyle/>
        <a:p>
          <a:endParaRPr lang="en-AU"/>
        </a:p>
      </dgm:t>
    </dgm:pt>
    <dgm:pt modelId="{3B8BAA5D-CBF2-4B9F-AF9A-E51348A3E7F4}">
      <dgm:prSet/>
      <dgm:spPr/>
      <dgm:t>
        <a:bodyPr/>
        <a:lstStyle/>
        <a:p>
          <a:r>
            <a:rPr lang="en-AU" b="1"/>
            <a:t>Hibernate/JPA</a:t>
          </a:r>
          <a:endParaRPr lang="en-AU" b="0"/>
        </a:p>
      </dgm:t>
    </dgm:pt>
    <dgm:pt modelId="{5B7FD721-EC1E-42C6-A04E-738C5D7BE10C}" type="parTrans" cxnId="{4AECE2FB-31E1-466C-9C5B-73CD88DBFA03}">
      <dgm:prSet/>
      <dgm:spPr/>
      <dgm:t>
        <a:bodyPr/>
        <a:lstStyle/>
        <a:p>
          <a:endParaRPr lang="en-AU"/>
        </a:p>
      </dgm:t>
    </dgm:pt>
    <dgm:pt modelId="{607BDD04-5EEF-4772-A6EE-E3B699FB482C}" type="sibTrans" cxnId="{4AECE2FB-31E1-466C-9C5B-73CD88DBFA03}">
      <dgm:prSet/>
      <dgm:spPr/>
      <dgm:t>
        <a:bodyPr/>
        <a:lstStyle/>
        <a:p>
          <a:endParaRPr lang="en-AU"/>
        </a:p>
      </dgm:t>
    </dgm:pt>
    <dgm:pt modelId="{74A38372-95A4-4901-B9B8-DD45C93C58C1}">
      <dgm:prSet/>
      <dgm:spPr/>
      <dgm:t>
        <a:bodyPr/>
        <a:lstStyle/>
        <a:p>
          <a:r>
            <a:rPr lang="en-AU"/>
            <a:t>ORM framework for seamless interaction between the Java application and the MySQL database.</a:t>
          </a:r>
        </a:p>
      </dgm:t>
    </dgm:pt>
    <dgm:pt modelId="{E81BA199-B350-4708-86DA-E0EE3091799E}" type="parTrans" cxnId="{324FFC5D-CEE7-454C-AD5B-F22AD0A9834D}">
      <dgm:prSet/>
      <dgm:spPr/>
      <dgm:t>
        <a:bodyPr/>
        <a:lstStyle/>
        <a:p>
          <a:endParaRPr lang="en-AU"/>
        </a:p>
      </dgm:t>
    </dgm:pt>
    <dgm:pt modelId="{60C90EBD-A0C9-4230-A579-6D9EEB358B4F}" type="sibTrans" cxnId="{324FFC5D-CEE7-454C-AD5B-F22AD0A9834D}">
      <dgm:prSet/>
      <dgm:spPr/>
      <dgm:t>
        <a:bodyPr/>
        <a:lstStyle/>
        <a:p>
          <a:endParaRPr lang="en-AU"/>
        </a:p>
      </dgm:t>
    </dgm:pt>
    <dgm:pt modelId="{0A52E620-606D-48E0-8BAE-F884904F7AE0}">
      <dgm:prSet/>
      <dgm:spPr/>
      <dgm:t>
        <a:bodyPr/>
        <a:lstStyle/>
        <a:p>
          <a:r>
            <a:rPr lang="en-AU"/>
            <a:t>Spring Security</a:t>
          </a:r>
        </a:p>
      </dgm:t>
    </dgm:pt>
    <dgm:pt modelId="{03630F03-3FC8-4623-AE35-F58A6558AF3E}" type="parTrans" cxnId="{E1F50C5C-728A-4E02-8CB3-D123C92D6CB4}">
      <dgm:prSet/>
      <dgm:spPr/>
      <dgm:t>
        <a:bodyPr/>
        <a:lstStyle/>
        <a:p>
          <a:endParaRPr lang="en-AU"/>
        </a:p>
      </dgm:t>
    </dgm:pt>
    <dgm:pt modelId="{F044358E-2C8F-4DE4-B69E-97121E761725}" type="sibTrans" cxnId="{E1F50C5C-728A-4E02-8CB3-D123C92D6CB4}">
      <dgm:prSet/>
      <dgm:spPr/>
      <dgm:t>
        <a:bodyPr/>
        <a:lstStyle/>
        <a:p>
          <a:endParaRPr lang="en-AU"/>
        </a:p>
      </dgm:t>
    </dgm:pt>
    <dgm:pt modelId="{2C7E9BA5-0F62-4E12-9429-91D3AF32B791}">
      <dgm:prSet/>
      <dgm:spPr/>
      <dgm:t>
        <a:bodyPr/>
        <a:lstStyle/>
        <a:p>
          <a:r>
            <a:rPr lang="en-AU"/>
            <a:t>For authentication and securing the API</a:t>
          </a:r>
        </a:p>
      </dgm:t>
    </dgm:pt>
    <dgm:pt modelId="{808FC2F2-6F69-4C7C-81B3-5929CB2523D9}" type="parTrans" cxnId="{95608146-18F7-4B0B-AB96-8712641C9702}">
      <dgm:prSet/>
      <dgm:spPr/>
      <dgm:t>
        <a:bodyPr/>
        <a:lstStyle/>
        <a:p>
          <a:endParaRPr lang="en-AU"/>
        </a:p>
      </dgm:t>
    </dgm:pt>
    <dgm:pt modelId="{95383D80-3A12-4369-8791-BE8D72E87820}" type="sibTrans" cxnId="{95608146-18F7-4B0B-AB96-8712641C9702}">
      <dgm:prSet/>
      <dgm:spPr/>
      <dgm:t>
        <a:bodyPr/>
        <a:lstStyle/>
        <a:p>
          <a:endParaRPr lang="en-AU"/>
        </a:p>
      </dgm:t>
    </dgm:pt>
    <dgm:pt modelId="{35FFF19D-BABD-45C1-8A12-86CC2F4651B5}">
      <dgm:prSet/>
      <dgm:spPr/>
      <dgm:t>
        <a:bodyPr/>
        <a:lstStyle/>
        <a:p>
          <a:r>
            <a:rPr lang="en-AU"/>
            <a:t>Spring Boot</a:t>
          </a:r>
        </a:p>
      </dgm:t>
    </dgm:pt>
    <dgm:pt modelId="{305A88E9-94EF-45BC-8502-EAD3EE99FAC1}" type="parTrans" cxnId="{BFB1E47B-608A-4025-979D-72F104F3A58C}">
      <dgm:prSet/>
      <dgm:spPr/>
      <dgm:t>
        <a:bodyPr/>
        <a:lstStyle/>
        <a:p>
          <a:endParaRPr lang="en-AU"/>
        </a:p>
      </dgm:t>
    </dgm:pt>
    <dgm:pt modelId="{3B5DAAAD-4640-4AEC-91F4-B5962340D5DC}" type="sibTrans" cxnId="{BFB1E47B-608A-4025-979D-72F104F3A58C}">
      <dgm:prSet/>
      <dgm:spPr/>
      <dgm:t>
        <a:bodyPr/>
        <a:lstStyle/>
        <a:p>
          <a:endParaRPr lang="en-AU"/>
        </a:p>
      </dgm:t>
    </dgm:pt>
    <dgm:pt modelId="{D6479577-7C69-40B7-B94A-E2A1BDEB8FD9}">
      <dgm:prSet/>
      <dgm:spPr/>
      <dgm:t>
        <a:bodyPr/>
        <a:lstStyle/>
        <a:p>
          <a:pPr rtl="0"/>
          <a:r>
            <a:rPr lang="en-AU">
              <a:latin typeface="Telstra Text"/>
              <a:ea typeface="Telstra Text"/>
            </a:rPr>
            <a:t>Framework for building the backend application, providing robust and scalable solutions for service management.</a:t>
          </a:r>
        </a:p>
      </dgm:t>
    </dgm:pt>
    <dgm:pt modelId="{7E97837C-0393-4DD3-8B35-64269E65DAD3}" type="parTrans" cxnId="{77227EE4-36B7-4473-B56B-B94BA8188001}">
      <dgm:prSet/>
      <dgm:spPr/>
      <dgm:t>
        <a:bodyPr/>
        <a:lstStyle/>
        <a:p>
          <a:endParaRPr lang="en-AU"/>
        </a:p>
      </dgm:t>
    </dgm:pt>
    <dgm:pt modelId="{3A888A34-B07F-438E-B768-7611040AA5C9}" type="sibTrans" cxnId="{77227EE4-36B7-4473-B56B-B94BA8188001}">
      <dgm:prSet/>
      <dgm:spPr/>
      <dgm:t>
        <a:bodyPr/>
        <a:lstStyle/>
        <a:p>
          <a:endParaRPr lang="en-AU"/>
        </a:p>
      </dgm:t>
    </dgm:pt>
    <dgm:pt modelId="{5A668BE7-1111-4495-8745-EE65251E331A}" type="pres">
      <dgm:prSet presAssocID="{46CF705C-E0C4-4E50-81EB-FB3871CCEF1D}" presName="Name0" presStyleCnt="0">
        <dgm:presLayoutVars>
          <dgm:chMax/>
          <dgm:chPref val="3"/>
          <dgm:dir/>
          <dgm:animOne val="branch"/>
          <dgm:animLvl val="lvl"/>
        </dgm:presLayoutVars>
      </dgm:prSet>
      <dgm:spPr/>
    </dgm:pt>
    <dgm:pt modelId="{F0032C0B-9595-4EAA-8F5C-CBF727A49FAB}" type="pres">
      <dgm:prSet presAssocID="{E34FEBBA-EB41-49D6-BFFE-37E3FFD979AD}" presName="composite" presStyleCnt="0"/>
      <dgm:spPr/>
    </dgm:pt>
    <dgm:pt modelId="{C769D112-3CC3-45FA-8ACB-F625E6346E3F}" type="pres">
      <dgm:prSet presAssocID="{E34FEBBA-EB41-49D6-BFFE-37E3FFD979AD}" presName="FirstChild" presStyleLbl="revTx" presStyleIdx="0" presStyleCnt="5">
        <dgm:presLayoutVars>
          <dgm:chMax val="0"/>
          <dgm:chPref val="0"/>
          <dgm:bulletEnabled val="1"/>
        </dgm:presLayoutVars>
      </dgm:prSet>
      <dgm:spPr/>
    </dgm:pt>
    <dgm:pt modelId="{3CFC49E9-0C1B-412E-A794-102376411E2F}" type="pres">
      <dgm:prSet presAssocID="{E34FEBBA-EB41-49D6-BFFE-37E3FFD979AD}" presName="Parent" presStyleLbl="alignNode1" presStyleIdx="0" presStyleCnt="5">
        <dgm:presLayoutVars>
          <dgm:chMax val="3"/>
          <dgm:chPref val="3"/>
          <dgm:bulletEnabled val="1"/>
        </dgm:presLayoutVars>
      </dgm:prSet>
      <dgm:spPr/>
    </dgm:pt>
    <dgm:pt modelId="{799BBED7-AFDD-45B9-9F99-4C1E84D6E53B}" type="pres">
      <dgm:prSet presAssocID="{E34FEBBA-EB41-49D6-BFFE-37E3FFD979AD}" presName="Accent" presStyleLbl="parChTrans1D1" presStyleIdx="0" presStyleCnt="5"/>
      <dgm:spPr/>
    </dgm:pt>
    <dgm:pt modelId="{6CDD54D7-1D8B-4834-B20C-CE8DB7D25386}" type="pres">
      <dgm:prSet presAssocID="{2B90643B-24CD-44E3-8051-B532F5ADD2D6}" presName="sibTrans" presStyleCnt="0"/>
      <dgm:spPr/>
    </dgm:pt>
    <dgm:pt modelId="{EFB9D753-4D63-4B6B-B810-038FDAAAFDDC}" type="pres">
      <dgm:prSet presAssocID="{35FFF19D-BABD-45C1-8A12-86CC2F4651B5}" presName="composite" presStyleCnt="0"/>
      <dgm:spPr/>
    </dgm:pt>
    <dgm:pt modelId="{085236D0-69DD-4D6E-AADF-DDD07BF95607}" type="pres">
      <dgm:prSet presAssocID="{35FFF19D-BABD-45C1-8A12-86CC2F4651B5}" presName="FirstChild" presStyleLbl="revTx" presStyleIdx="1" presStyleCnt="5">
        <dgm:presLayoutVars>
          <dgm:chMax val="0"/>
          <dgm:chPref val="0"/>
          <dgm:bulletEnabled val="1"/>
        </dgm:presLayoutVars>
      </dgm:prSet>
      <dgm:spPr/>
    </dgm:pt>
    <dgm:pt modelId="{3503A6F1-7E10-44EF-8CC6-0A328BDAB0A0}" type="pres">
      <dgm:prSet presAssocID="{35FFF19D-BABD-45C1-8A12-86CC2F4651B5}" presName="Parent" presStyleLbl="alignNode1" presStyleIdx="1" presStyleCnt="5">
        <dgm:presLayoutVars>
          <dgm:chMax val="3"/>
          <dgm:chPref val="3"/>
          <dgm:bulletEnabled val="1"/>
        </dgm:presLayoutVars>
      </dgm:prSet>
      <dgm:spPr/>
    </dgm:pt>
    <dgm:pt modelId="{C1F7C773-BCBE-455A-AC7D-5073CE30501C}" type="pres">
      <dgm:prSet presAssocID="{35FFF19D-BABD-45C1-8A12-86CC2F4651B5}" presName="Accent" presStyleLbl="parChTrans1D1" presStyleIdx="1" presStyleCnt="5"/>
      <dgm:spPr/>
    </dgm:pt>
    <dgm:pt modelId="{2D85DA76-78C1-48DC-BBE5-D1E360A136A7}" type="pres">
      <dgm:prSet presAssocID="{3B5DAAAD-4640-4AEC-91F4-B5962340D5DC}" presName="sibTrans" presStyleCnt="0"/>
      <dgm:spPr/>
    </dgm:pt>
    <dgm:pt modelId="{1F81023F-4CEE-4D63-AAA4-118BA08636DF}" type="pres">
      <dgm:prSet presAssocID="{40032EC9-D60A-4240-BA61-AC6B3AB0C400}" presName="composite" presStyleCnt="0"/>
      <dgm:spPr/>
    </dgm:pt>
    <dgm:pt modelId="{8B5A93D9-D0BB-49B1-B4DD-8FC151289EF3}" type="pres">
      <dgm:prSet presAssocID="{40032EC9-D60A-4240-BA61-AC6B3AB0C400}" presName="FirstChild" presStyleLbl="revTx" presStyleIdx="2" presStyleCnt="5">
        <dgm:presLayoutVars>
          <dgm:chMax val="0"/>
          <dgm:chPref val="0"/>
          <dgm:bulletEnabled val="1"/>
        </dgm:presLayoutVars>
      </dgm:prSet>
      <dgm:spPr/>
    </dgm:pt>
    <dgm:pt modelId="{67612CF0-E506-4EF4-AADD-F846041C760E}" type="pres">
      <dgm:prSet presAssocID="{40032EC9-D60A-4240-BA61-AC6B3AB0C400}" presName="Parent" presStyleLbl="alignNode1" presStyleIdx="2" presStyleCnt="5">
        <dgm:presLayoutVars>
          <dgm:chMax val="3"/>
          <dgm:chPref val="3"/>
          <dgm:bulletEnabled val="1"/>
        </dgm:presLayoutVars>
      </dgm:prSet>
      <dgm:spPr/>
    </dgm:pt>
    <dgm:pt modelId="{A34474BD-0E80-43EE-BC49-88B2F82BC272}" type="pres">
      <dgm:prSet presAssocID="{40032EC9-D60A-4240-BA61-AC6B3AB0C400}" presName="Accent" presStyleLbl="parChTrans1D1" presStyleIdx="2" presStyleCnt="5"/>
      <dgm:spPr/>
    </dgm:pt>
    <dgm:pt modelId="{91295C40-D0C8-40E6-B7FC-390DEF602C6B}" type="pres">
      <dgm:prSet presAssocID="{F0A8C6D7-8A6C-4B5D-B28D-1A99AE44AB09}" presName="sibTrans" presStyleCnt="0"/>
      <dgm:spPr/>
    </dgm:pt>
    <dgm:pt modelId="{95831D65-77DF-4291-908E-567EB1130648}" type="pres">
      <dgm:prSet presAssocID="{3B8BAA5D-CBF2-4B9F-AF9A-E51348A3E7F4}" presName="composite" presStyleCnt="0"/>
      <dgm:spPr/>
    </dgm:pt>
    <dgm:pt modelId="{D37A12DC-DEB8-4510-9536-237BFFBADF49}" type="pres">
      <dgm:prSet presAssocID="{3B8BAA5D-CBF2-4B9F-AF9A-E51348A3E7F4}" presName="FirstChild" presStyleLbl="revTx" presStyleIdx="3" presStyleCnt="5">
        <dgm:presLayoutVars>
          <dgm:chMax val="0"/>
          <dgm:chPref val="0"/>
          <dgm:bulletEnabled val="1"/>
        </dgm:presLayoutVars>
      </dgm:prSet>
      <dgm:spPr/>
    </dgm:pt>
    <dgm:pt modelId="{3F269D95-0D09-460B-8D0E-3CBF81B9C865}" type="pres">
      <dgm:prSet presAssocID="{3B8BAA5D-CBF2-4B9F-AF9A-E51348A3E7F4}" presName="Parent" presStyleLbl="alignNode1" presStyleIdx="3" presStyleCnt="5">
        <dgm:presLayoutVars>
          <dgm:chMax val="3"/>
          <dgm:chPref val="3"/>
          <dgm:bulletEnabled val="1"/>
        </dgm:presLayoutVars>
      </dgm:prSet>
      <dgm:spPr/>
    </dgm:pt>
    <dgm:pt modelId="{F0CB02A8-45DD-430A-AA92-1B49744DA8AB}" type="pres">
      <dgm:prSet presAssocID="{3B8BAA5D-CBF2-4B9F-AF9A-E51348A3E7F4}" presName="Accent" presStyleLbl="parChTrans1D1" presStyleIdx="3" presStyleCnt="5"/>
      <dgm:spPr/>
    </dgm:pt>
    <dgm:pt modelId="{81DB2C29-B792-4CAB-95FB-67540FFD7C18}" type="pres">
      <dgm:prSet presAssocID="{607BDD04-5EEF-4772-A6EE-E3B699FB482C}" presName="sibTrans" presStyleCnt="0"/>
      <dgm:spPr/>
    </dgm:pt>
    <dgm:pt modelId="{C037FD22-B0BB-4CE1-9290-30B368F97538}" type="pres">
      <dgm:prSet presAssocID="{0A52E620-606D-48E0-8BAE-F884904F7AE0}" presName="composite" presStyleCnt="0"/>
      <dgm:spPr/>
    </dgm:pt>
    <dgm:pt modelId="{B25F2BAF-512A-4A0C-B775-FD511B5B58B5}" type="pres">
      <dgm:prSet presAssocID="{0A52E620-606D-48E0-8BAE-F884904F7AE0}" presName="FirstChild" presStyleLbl="revTx" presStyleIdx="4" presStyleCnt="5">
        <dgm:presLayoutVars>
          <dgm:chMax val="0"/>
          <dgm:chPref val="0"/>
          <dgm:bulletEnabled val="1"/>
        </dgm:presLayoutVars>
      </dgm:prSet>
      <dgm:spPr/>
    </dgm:pt>
    <dgm:pt modelId="{4BEA3D5D-A3DD-4A04-9B4A-B92AC6307E55}" type="pres">
      <dgm:prSet presAssocID="{0A52E620-606D-48E0-8BAE-F884904F7AE0}" presName="Parent" presStyleLbl="alignNode1" presStyleIdx="4" presStyleCnt="5">
        <dgm:presLayoutVars>
          <dgm:chMax val="3"/>
          <dgm:chPref val="3"/>
          <dgm:bulletEnabled val="1"/>
        </dgm:presLayoutVars>
      </dgm:prSet>
      <dgm:spPr/>
    </dgm:pt>
    <dgm:pt modelId="{EAFFEC15-FB54-473B-8EA8-2234160E88EB}" type="pres">
      <dgm:prSet presAssocID="{0A52E620-606D-48E0-8BAE-F884904F7AE0}" presName="Accent" presStyleLbl="parChTrans1D1" presStyleIdx="4" presStyleCnt="5"/>
      <dgm:spPr/>
    </dgm:pt>
  </dgm:ptLst>
  <dgm:cxnLst>
    <dgm:cxn modelId="{3233CC1C-1629-44AF-9948-934944701F7B}" type="presOf" srcId="{35FFF19D-BABD-45C1-8A12-86CC2F4651B5}" destId="{3503A6F1-7E10-44EF-8CC6-0A328BDAB0A0}" srcOrd="0" destOrd="0" presId="urn:microsoft.com/office/officeart/2011/layout/TabList"/>
    <dgm:cxn modelId="{E1F50C5C-728A-4E02-8CB3-D123C92D6CB4}" srcId="{46CF705C-E0C4-4E50-81EB-FB3871CCEF1D}" destId="{0A52E620-606D-48E0-8BAE-F884904F7AE0}" srcOrd="4" destOrd="0" parTransId="{03630F03-3FC8-4623-AE35-F58A6558AF3E}" sibTransId="{F044358E-2C8F-4DE4-B69E-97121E761725}"/>
    <dgm:cxn modelId="{324FFC5D-CEE7-454C-AD5B-F22AD0A9834D}" srcId="{3B8BAA5D-CBF2-4B9F-AF9A-E51348A3E7F4}" destId="{74A38372-95A4-4901-B9B8-DD45C93C58C1}" srcOrd="0" destOrd="0" parTransId="{E81BA199-B350-4708-86DA-E0EE3091799E}" sibTransId="{60C90EBD-A0C9-4230-A579-6D9EEB358B4F}"/>
    <dgm:cxn modelId="{5C481243-0A39-4A5F-9215-A3F8BB53265C}" srcId="{46CF705C-E0C4-4E50-81EB-FB3871CCEF1D}" destId="{E34FEBBA-EB41-49D6-BFFE-37E3FFD979AD}" srcOrd="0" destOrd="0" parTransId="{3531F741-5E31-45BF-A21C-1DB348DD3280}" sibTransId="{2B90643B-24CD-44E3-8051-B532F5ADD2D6}"/>
    <dgm:cxn modelId="{95608146-18F7-4B0B-AB96-8712641C9702}" srcId="{0A52E620-606D-48E0-8BAE-F884904F7AE0}" destId="{2C7E9BA5-0F62-4E12-9429-91D3AF32B791}" srcOrd="0" destOrd="0" parTransId="{808FC2F2-6F69-4C7C-81B3-5929CB2523D9}" sibTransId="{95383D80-3A12-4369-8791-BE8D72E87820}"/>
    <dgm:cxn modelId="{C8A7196B-C430-406A-8796-04282153C837}" type="presOf" srcId="{46CF705C-E0C4-4E50-81EB-FB3871CCEF1D}" destId="{5A668BE7-1111-4495-8745-EE65251E331A}" srcOrd="0" destOrd="0" presId="urn:microsoft.com/office/officeart/2011/layout/TabList"/>
    <dgm:cxn modelId="{F099D854-52AA-4C39-B65E-2D62660C7C17}" srcId="{46CF705C-E0C4-4E50-81EB-FB3871CCEF1D}" destId="{40032EC9-D60A-4240-BA61-AC6B3AB0C400}" srcOrd="2" destOrd="0" parTransId="{C94BFF94-1B66-49AE-9F6B-ACAAF4C15860}" sibTransId="{F0A8C6D7-8A6C-4B5D-B28D-1A99AE44AB09}"/>
    <dgm:cxn modelId="{55353779-5FA4-485B-834E-05F14CB455F1}" type="presOf" srcId="{E34FEBBA-EB41-49D6-BFFE-37E3FFD979AD}" destId="{3CFC49E9-0C1B-412E-A794-102376411E2F}" srcOrd="0" destOrd="0" presId="urn:microsoft.com/office/officeart/2011/layout/TabList"/>
    <dgm:cxn modelId="{BFB1E47B-608A-4025-979D-72F104F3A58C}" srcId="{46CF705C-E0C4-4E50-81EB-FB3871CCEF1D}" destId="{35FFF19D-BABD-45C1-8A12-86CC2F4651B5}" srcOrd="1" destOrd="0" parTransId="{305A88E9-94EF-45BC-8502-EAD3EE99FAC1}" sibTransId="{3B5DAAAD-4640-4AEC-91F4-B5962340D5DC}"/>
    <dgm:cxn modelId="{7F1CB27E-2A6B-4D88-9CD6-61A745612C78}" type="presOf" srcId="{40032EC9-D60A-4240-BA61-AC6B3AB0C400}" destId="{67612CF0-E506-4EF4-AADD-F846041C760E}" srcOrd="0" destOrd="0" presId="urn:microsoft.com/office/officeart/2011/layout/TabList"/>
    <dgm:cxn modelId="{BB5A4996-1206-43AB-A4E7-A482CBBD41A1}" srcId="{40032EC9-D60A-4240-BA61-AC6B3AB0C400}" destId="{957F993D-2FC6-42CF-AA8B-9939D3B133B0}" srcOrd="0" destOrd="0" parTransId="{C6DB8D16-750D-4048-94FE-986DC2FAC175}" sibTransId="{D29547A8-C2FA-4D7A-8FC8-ABC82156769F}"/>
    <dgm:cxn modelId="{3B8709AE-6F4D-4A2E-B3D2-1B8E62AD4FC7}" type="presOf" srcId="{D6479577-7C69-40B7-B94A-E2A1BDEB8FD9}" destId="{085236D0-69DD-4D6E-AADF-DDD07BF95607}" srcOrd="0" destOrd="0" presId="urn:microsoft.com/office/officeart/2011/layout/TabList"/>
    <dgm:cxn modelId="{2E6412C2-F7DC-44D4-87D5-8F04CF738E5F}" type="presOf" srcId="{3B8BAA5D-CBF2-4B9F-AF9A-E51348A3E7F4}" destId="{3F269D95-0D09-460B-8D0E-3CBF81B9C865}" srcOrd="0" destOrd="0" presId="urn:microsoft.com/office/officeart/2011/layout/TabList"/>
    <dgm:cxn modelId="{571250E4-1EB5-4E92-8CB2-56B48162B9A7}" type="presOf" srcId="{957F993D-2FC6-42CF-AA8B-9939D3B133B0}" destId="{8B5A93D9-D0BB-49B1-B4DD-8FC151289EF3}" srcOrd="0" destOrd="0" presId="urn:microsoft.com/office/officeart/2011/layout/TabList"/>
    <dgm:cxn modelId="{77227EE4-36B7-4473-B56B-B94BA8188001}" srcId="{35FFF19D-BABD-45C1-8A12-86CC2F4651B5}" destId="{D6479577-7C69-40B7-B94A-E2A1BDEB8FD9}" srcOrd="0" destOrd="0" parTransId="{7E97837C-0393-4DD3-8B35-64269E65DAD3}" sibTransId="{3A888A34-B07F-438E-B768-7611040AA5C9}"/>
    <dgm:cxn modelId="{2470B5EF-04AD-437A-B529-F6BEB0D67B96}" type="presOf" srcId="{0A52E620-606D-48E0-8BAE-F884904F7AE0}" destId="{4BEA3D5D-A3DD-4A04-9B4A-B92AC6307E55}" srcOrd="0" destOrd="0" presId="urn:microsoft.com/office/officeart/2011/layout/TabList"/>
    <dgm:cxn modelId="{ED900AFB-08D0-4D9A-BB4B-E2648425B8A9}" type="presOf" srcId="{2C7E9BA5-0F62-4E12-9429-91D3AF32B791}" destId="{B25F2BAF-512A-4A0C-B775-FD511B5B58B5}" srcOrd="0" destOrd="0" presId="urn:microsoft.com/office/officeart/2011/layout/TabList"/>
    <dgm:cxn modelId="{4AECE2FB-31E1-466C-9C5B-73CD88DBFA03}" srcId="{46CF705C-E0C4-4E50-81EB-FB3871CCEF1D}" destId="{3B8BAA5D-CBF2-4B9F-AF9A-E51348A3E7F4}" srcOrd="3" destOrd="0" parTransId="{5B7FD721-EC1E-42C6-A04E-738C5D7BE10C}" sibTransId="{607BDD04-5EEF-4772-A6EE-E3B699FB482C}"/>
    <dgm:cxn modelId="{812E0BFD-34B3-4C4F-B40C-BC284963A771}" type="presOf" srcId="{74A38372-95A4-4901-B9B8-DD45C93C58C1}" destId="{D37A12DC-DEB8-4510-9536-237BFFBADF49}" srcOrd="0" destOrd="0" presId="urn:microsoft.com/office/officeart/2011/layout/TabList"/>
    <dgm:cxn modelId="{77860797-17D5-4E6D-966D-2577057BE819}" type="presParOf" srcId="{5A668BE7-1111-4495-8745-EE65251E331A}" destId="{F0032C0B-9595-4EAA-8F5C-CBF727A49FAB}" srcOrd="0" destOrd="0" presId="urn:microsoft.com/office/officeart/2011/layout/TabList"/>
    <dgm:cxn modelId="{90E5D8B4-8AFD-4BAF-A25B-713D86F45A6D}" type="presParOf" srcId="{F0032C0B-9595-4EAA-8F5C-CBF727A49FAB}" destId="{C769D112-3CC3-45FA-8ACB-F625E6346E3F}" srcOrd="0" destOrd="0" presId="urn:microsoft.com/office/officeart/2011/layout/TabList"/>
    <dgm:cxn modelId="{1431427C-4E6D-4B72-9EEC-94C29FF3FC72}" type="presParOf" srcId="{F0032C0B-9595-4EAA-8F5C-CBF727A49FAB}" destId="{3CFC49E9-0C1B-412E-A794-102376411E2F}" srcOrd="1" destOrd="0" presId="urn:microsoft.com/office/officeart/2011/layout/TabList"/>
    <dgm:cxn modelId="{6D6CE6C8-3C7E-404C-B56F-6C148CDB2708}" type="presParOf" srcId="{F0032C0B-9595-4EAA-8F5C-CBF727A49FAB}" destId="{799BBED7-AFDD-45B9-9F99-4C1E84D6E53B}" srcOrd="2" destOrd="0" presId="urn:microsoft.com/office/officeart/2011/layout/TabList"/>
    <dgm:cxn modelId="{3FBF4BDE-7D29-4C1C-BA5A-772A40D18BA9}" type="presParOf" srcId="{5A668BE7-1111-4495-8745-EE65251E331A}" destId="{6CDD54D7-1D8B-4834-B20C-CE8DB7D25386}" srcOrd="1" destOrd="0" presId="urn:microsoft.com/office/officeart/2011/layout/TabList"/>
    <dgm:cxn modelId="{75B98A01-E5BF-4BCE-870E-353A8638E18D}" type="presParOf" srcId="{5A668BE7-1111-4495-8745-EE65251E331A}" destId="{EFB9D753-4D63-4B6B-B810-038FDAAAFDDC}" srcOrd="2" destOrd="0" presId="urn:microsoft.com/office/officeart/2011/layout/TabList"/>
    <dgm:cxn modelId="{B69CDBC6-36AB-4A73-88A4-BAA9D48513AB}" type="presParOf" srcId="{EFB9D753-4D63-4B6B-B810-038FDAAAFDDC}" destId="{085236D0-69DD-4D6E-AADF-DDD07BF95607}" srcOrd="0" destOrd="0" presId="urn:microsoft.com/office/officeart/2011/layout/TabList"/>
    <dgm:cxn modelId="{B3BA6895-1B2B-443A-9453-0928C6FF0225}" type="presParOf" srcId="{EFB9D753-4D63-4B6B-B810-038FDAAAFDDC}" destId="{3503A6F1-7E10-44EF-8CC6-0A328BDAB0A0}" srcOrd="1" destOrd="0" presId="urn:microsoft.com/office/officeart/2011/layout/TabList"/>
    <dgm:cxn modelId="{F35FC884-4975-49B5-9607-312242BE21B6}" type="presParOf" srcId="{EFB9D753-4D63-4B6B-B810-038FDAAAFDDC}" destId="{C1F7C773-BCBE-455A-AC7D-5073CE30501C}" srcOrd="2" destOrd="0" presId="urn:microsoft.com/office/officeart/2011/layout/TabList"/>
    <dgm:cxn modelId="{D94191FA-D26A-4ED8-8CC7-3F28109FAEBC}" type="presParOf" srcId="{5A668BE7-1111-4495-8745-EE65251E331A}" destId="{2D85DA76-78C1-48DC-BBE5-D1E360A136A7}" srcOrd="3" destOrd="0" presId="urn:microsoft.com/office/officeart/2011/layout/TabList"/>
    <dgm:cxn modelId="{96EF9231-7BC4-4BB5-B3DA-59412519D11F}" type="presParOf" srcId="{5A668BE7-1111-4495-8745-EE65251E331A}" destId="{1F81023F-4CEE-4D63-AAA4-118BA08636DF}" srcOrd="4" destOrd="0" presId="urn:microsoft.com/office/officeart/2011/layout/TabList"/>
    <dgm:cxn modelId="{FCB045DE-B373-4D30-89E4-CC1B8CDAACA2}" type="presParOf" srcId="{1F81023F-4CEE-4D63-AAA4-118BA08636DF}" destId="{8B5A93D9-D0BB-49B1-B4DD-8FC151289EF3}" srcOrd="0" destOrd="0" presId="urn:microsoft.com/office/officeart/2011/layout/TabList"/>
    <dgm:cxn modelId="{35B09D8A-D452-4FC4-A6BF-64C11DEAC316}" type="presParOf" srcId="{1F81023F-4CEE-4D63-AAA4-118BA08636DF}" destId="{67612CF0-E506-4EF4-AADD-F846041C760E}" srcOrd="1" destOrd="0" presId="urn:microsoft.com/office/officeart/2011/layout/TabList"/>
    <dgm:cxn modelId="{1F3F01F4-43D5-4F5E-B5BA-6E9956AFC543}" type="presParOf" srcId="{1F81023F-4CEE-4D63-AAA4-118BA08636DF}" destId="{A34474BD-0E80-43EE-BC49-88B2F82BC272}" srcOrd="2" destOrd="0" presId="urn:microsoft.com/office/officeart/2011/layout/TabList"/>
    <dgm:cxn modelId="{E60553CD-F54D-46D9-8E12-746A0E1BE5E5}" type="presParOf" srcId="{5A668BE7-1111-4495-8745-EE65251E331A}" destId="{91295C40-D0C8-40E6-B7FC-390DEF602C6B}" srcOrd="5" destOrd="0" presId="urn:microsoft.com/office/officeart/2011/layout/TabList"/>
    <dgm:cxn modelId="{45DCBD32-5784-4D1E-9DC2-33842FC309E6}" type="presParOf" srcId="{5A668BE7-1111-4495-8745-EE65251E331A}" destId="{95831D65-77DF-4291-908E-567EB1130648}" srcOrd="6" destOrd="0" presId="urn:microsoft.com/office/officeart/2011/layout/TabList"/>
    <dgm:cxn modelId="{A521B7F4-2D93-4FAF-BA29-6C48DF893701}" type="presParOf" srcId="{95831D65-77DF-4291-908E-567EB1130648}" destId="{D37A12DC-DEB8-4510-9536-237BFFBADF49}" srcOrd="0" destOrd="0" presId="urn:microsoft.com/office/officeart/2011/layout/TabList"/>
    <dgm:cxn modelId="{51BCF116-13FF-4C58-A0C2-EA8509F140F3}" type="presParOf" srcId="{95831D65-77DF-4291-908E-567EB1130648}" destId="{3F269D95-0D09-460B-8D0E-3CBF81B9C865}" srcOrd="1" destOrd="0" presId="urn:microsoft.com/office/officeart/2011/layout/TabList"/>
    <dgm:cxn modelId="{6243740C-26E6-4FE0-9EB4-E87857641752}" type="presParOf" srcId="{95831D65-77DF-4291-908E-567EB1130648}" destId="{F0CB02A8-45DD-430A-AA92-1B49744DA8AB}" srcOrd="2" destOrd="0" presId="urn:microsoft.com/office/officeart/2011/layout/TabList"/>
    <dgm:cxn modelId="{FDC2C6BD-5920-4FD8-84DC-9F19C12F50B1}" type="presParOf" srcId="{5A668BE7-1111-4495-8745-EE65251E331A}" destId="{81DB2C29-B792-4CAB-95FB-67540FFD7C18}" srcOrd="7" destOrd="0" presId="urn:microsoft.com/office/officeart/2011/layout/TabList"/>
    <dgm:cxn modelId="{2EC93663-B6C4-4D6C-B341-74E8CADA36F4}" type="presParOf" srcId="{5A668BE7-1111-4495-8745-EE65251E331A}" destId="{C037FD22-B0BB-4CE1-9290-30B368F97538}" srcOrd="8" destOrd="0" presId="urn:microsoft.com/office/officeart/2011/layout/TabList"/>
    <dgm:cxn modelId="{1080AFAD-FA6D-421E-A998-EEF140EC31E0}" type="presParOf" srcId="{C037FD22-B0BB-4CE1-9290-30B368F97538}" destId="{B25F2BAF-512A-4A0C-B775-FD511B5B58B5}" srcOrd="0" destOrd="0" presId="urn:microsoft.com/office/officeart/2011/layout/TabList"/>
    <dgm:cxn modelId="{EDEA307F-56DE-4805-A749-BB522A81A18A}" type="presParOf" srcId="{C037FD22-B0BB-4CE1-9290-30B368F97538}" destId="{4BEA3D5D-A3DD-4A04-9B4A-B92AC6307E55}" srcOrd="1" destOrd="0" presId="urn:microsoft.com/office/officeart/2011/layout/TabList"/>
    <dgm:cxn modelId="{C79F8528-4175-4F2C-9DB2-9A943C6D1215}" type="presParOf" srcId="{C037FD22-B0BB-4CE1-9290-30B368F97538}" destId="{EAFFEC15-FB54-473B-8EA8-2234160E88EB}"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DCE6DC-AFB4-4EA3-918B-297984974A99}" type="doc">
      <dgm:prSet loTypeId="urn:microsoft.com/office/officeart/2011/layout/TabList" loCatId="list" qsTypeId="urn:microsoft.com/office/officeart/2005/8/quickstyle/simple4" qsCatId="simple" csTypeId="urn:microsoft.com/office/officeart/2005/8/colors/accent2_2" csCatId="accent2" phldr="1"/>
      <dgm:spPr/>
      <dgm:t>
        <a:bodyPr/>
        <a:lstStyle/>
        <a:p>
          <a:endParaRPr lang="en-AU"/>
        </a:p>
      </dgm:t>
    </dgm:pt>
    <dgm:pt modelId="{64435400-A16D-41FE-9D0F-C29E230D6DBB}">
      <dgm:prSet/>
      <dgm:spPr/>
      <dgm:t>
        <a:bodyPr/>
        <a:lstStyle/>
        <a:p>
          <a:r>
            <a:rPr lang="en-AU" b="1"/>
            <a:t>Technologies used:</a:t>
          </a:r>
          <a:endParaRPr lang="en-AU"/>
        </a:p>
      </dgm:t>
    </dgm:pt>
    <dgm:pt modelId="{E039E99D-E5FC-49C4-9331-6B24AB33E37F}" type="parTrans" cxnId="{0C6F8FF7-FBA9-4128-9BEE-3C35EB439AA8}">
      <dgm:prSet/>
      <dgm:spPr/>
      <dgm:t>
        <a:bodyPr/>
        <a:lstStyle/>
        <a:p>
          <a:endParaRPr lang="en-AU"/>
        </a:p>
      </dgm:t>
    </dgm:pt>
    <dgm:pt modelId="{0824F23F-9F2E-46A1-A58E-C1EC6537EF28}" type="sibTrans" cxnId="{0C6F8FF7-FBA9-4128-9BEE-3C35EB439AA8}">
      <dgm:prSet/>
      <dgm:spPr/>
      <dgm:t>
        <a:bodyPr/>
        <a:lstStyle/>
        <a:p>
          <a:endParaRPr lang="en-AU"/>
        </a:p>
      </dgm:t>
    </dgm:pt>
    <dgm:pt modelId="{DBDB3A0F-B250-45DF-8CD8-35B0AEB44E65}">
      <dgm:prSet/>
      <dgm:spPr/>
      <dgm:t>
        <a:bodyPr/>
        <a:lstStyle/>
        <a:p>
          <a:r>
            <a:rPr lang="en-AU"/>
            <a:t>1. </a:t>
          </a:r>
          <a:r>
            <a:rPr lang="en-AU" err="1"/>
            <a:t>Github</a:t>
          </a:r>
          <a:endParaRPr lang="en-AU"/>
        </a:p>
      </dgm:t>
    </dgm:pt>
    <dgm:pt modelId="{A4EBE64F-A87C-4497-B7CB-A7445D92168C}" type="parTrans" cxnId="{462C951F-0392-41B4-83F3-354B66845CAC}">
      <dgm:prSet/>
      <dgm:spPr/>
      <dgm:t>
        <a:bodyPr/>
        <a:lstStyle/>
        <a:p>
          <a:endParaRPr lang="en-AU"/>
        </a:p>
      </dgm:t>
    </dgm:pt>
    <dgm:pt modelId="{5BFE4F6F-D8EA-424C-B4C7-7FDCB793C8C3}" type="sibTrans" cxnId="{462C951F-0392-41B4-83F3-354B66845CAC}">
      <dgm:prSet/>
      <dgm:spPr/>
      <dgm:t>
        <a:bodyPr/>
        <a:lstStyle/>
        <a:p>
          <a:endParaRPr lang="en-AU"/>
        </a:p>
      </dgm:t>
    </dgm:pt>
    <dgm:pt modelId="{D4FBE47D-BC09-4C93-B948-450C6CB76FAA}">
      <dgm:prSet/>
      <dgm:spPr/>
      <dgm:t>
        <a:bodyPr/>
        <a:lstStyle/>
        <a:p>
          <a:r>
            <a:rPr lang="en-AU"/>
            <a:t>2. Jenkins</a:t>
          </a:r>
        </a:p>
      </dgm:t>
    </dgm:pt>
    <dgm:pt modelId="{D179C0EF-BA12-4812-A9D0-4011D6621A55}" type="parTrans" cxnId="{ECD9C27D-95ED-45D2-8178-BAAF01755914}">
      <dgm:prSet/>
      <dgm:spPr/>
      <dgm:t>
        <a:bodyPr/>
        <a:lstStyle/>
        <a:p>
          <a:endParaRPr lang="en-AU"/>
        </a:p>
      </dgm:t>
    </dgm:pt>
    <dgm:pt modelId="{BC26A7E2-FED5-4E05-B8CF-C1379C4966AF}" type="sibTrans" cxnId="{ECD9C27D-95ED-45D2-8178-BAAF01755914}">
      <dgm:prSet/>
      <dgm:spPr/>
      <dgm:t>
        <a:bodyPr/>
        <a:lstStyle/>
        <a:p>
          <a:endParaRPr lang="en-AU"/>
        </a:p>
      </dgm:t>
    </dgm:pt>
    <dgm:pt modelId="{357E08BF-49CC-468D-9CED-94CE6CAA70B3}">
      <dgm:prSet/>
      <dgm:spPr/>
      <dgm:t>
        <a:bodyPr/>
        <a:lstStyle/>
        <a:p>
          <a:pPr rtl="0"/>
          <a:r>
            <a:rPr lang="en-AU" dirty="0"/>
            <a:t>An open-source automation server that helps with continuous integration (CI) and continuous delivery (CD</a:t>
          </a:r>
          <a:r>
            <a:rPr lang="en-AU" dirty="0">
              <a:latin typeface="Telstra Display Medium"/>
            </a:rPr>
            <a:t>).</a:t>
          </a:r>
          <a:endParaRPr lang="en-AU" dirty="0"/>
        </a:p>
      </dgm:t>
    </dgm:pt>
    <dgm:pt modelId="{D59F95FA-F42E-4A88-92F7-C300B13A9AF8}" type="parTrans" cxnId="{F282157F-5BFF-4AA5-B15F-B433D3A8B34E}">
      <dgm:prSet/>
      <dgm:spPr/>
      <dgm:t>
        <a:bodyPr/>
        <a:lstStyle/>
        <a:p>
          <a:endParaRPr lang="en-AU"/>
        </a:p>
      </dgm:t>
    </dgm:pt>
    <dgm:pt modelId="{EB62648D-53D4-42FC-98D2-890413EA622F}" type="sibTrans" cxnId="{F282157F-5BFF-4AA5-B15F-B433D3A8B34E}">
      <dgm:prSet/>
      <dgm:spPr/>
      <dgm:t>
        <a:bodyPr/>
        <a:lstStyle/>
        <a:p>
          <a:endParaRPr lang="en-AU"/>
        </a:p>
      </dgm:t>
    </dgm:pt>
    <dgm:pt modelId="{1F2E20F8-649E-49BA-BB56-D1D63D7FD500}">
      <dgm:prSet/>
      <dgm:spPr/>
      <dgm:t>
        <a:bodyPr/>
        <a:lstStyle/>
        <a:p>
          <a:r>
            <a:rPr lang="en-AU"/>
            <a:t>3. Docker</a:t>
          </a:r>
        </a:p>
      </dgm:t>
    </dgm:pt>
    <dgm:pt modelId="{182CFA81-6BC8-47C3-BA40-6E10EF4DF3E9}" type="parTrans" cxnId="{DCF53454-E0E2-49E1-B377-C4D873C2D3C9}">
      <dgm:prSet/>
      <dgm:spPr/>
      <dgm:t>
        <a:bodyPr/>
        <a:lstStyle/>
        <a:p>
          <a:endParaRPr lang="en-AU"/>
        </a:p>
      </dgm:t>
    </dgm:pt>
    <dgm:pt modelId="{449178CD-8C0F-4BB3-968F-6654CF30E0EF}" type="sibTrans" cxnId="{DCF53454-E0E2-49E1-B377-C4D873C2D3C9}">
      <dgm:prSet/>
      <dgm:spPr/>
      <dgm:t>
        <a:bodyPr/>
        <a:lstStyle/>
        <a:p>
          <a:endParaRPr lang="en-AU"/>
        </a:p>
      </dgm:t>
    </dgm:pt>
    <dgm:pt modelId="{6F7B2BB9-8623-4E13-BDBE-EBA0A0937B3B}">
      <dgm:prSet/>
      <dgm:spPr/>
      <dgm:t>
        <a:bodyPr/>
        <a:lstStyle/>
        <a:p>
          <a:pPr rtl="0"/>
          <a:r>
            <a:rPr lang="en-AU"/>
            <a:t>A platform that automates the deployment of applications inside lightweight, portable containers. </a:t>
          </a:r>
        </a:p>
      </dgm:t>
    </dgm:pt>
    <dgm:pt modelId="{720DDFCA-283C-4E3F-AB0A-A9DBFB695013}" type="parTrans" cxnId="{F33E14DA-3C16-4D0D-BD08-7E33509FCF42}">
      <dgm:prSet/>
      <dgm:spPr/>
      <dgm:t>
        <a:bodyPr/>
        <a:lstStyle/>
        <a:p>
          <a:endParaRPr lang="en-AU"/>
        </a:p>
      </dgm:t>
    </dgm:pt>
    <dgm:pt modelId="{65F357F0-4D65-4D6F-A4A5-73D985B11976}" type="sibTrans" cxnId="{F33E14DA-3C16-4D0D-BD08-7E33509FCF42}">
      <dgm:prSet/>
      <dgm:spPr/>
      <dgm:t>
        <a:bodyPr/>
        <a:lstStyle/>
        <a:p>
          <a:endParaRPr lang="en-AU"/>
        </a:p>
      </dgm:t>
    </dgm:pt>
    <dgm:pt modelId="{48A7B875-8778-40CD-A4C9-4ADF56440BA7}">
      <dgm:prSet/>
      <dgm:spPr/>
      <dgm:t>
        <a:bodyPr/>
        <a:lstStyle/>
        <a:p>
          <a:r>
            <a:rPr lang="en-AU"/>
            <a:t>4. AWS</a:t>
          </a:r>
        </a:p>
      </dgm:t>
    </dgm:pt>
    <dgm:pt modelId="{3C1B9C04-5CFE-4C5E-B9AC-1DFDCD21698E}" type="parTrans" cxnId="{69CBC6AB-8E03-4277-8BEA-DA9F5392F7FC}">
      <dgm:prSet/>
      <dgm:spPr/>
      <dgm:t>
        <a:bodyPr/>
        <a:lstStyle/>
        <a:p>
          <a:endParaRPr lang="en-AU"/>
        </a:p>
      </dgm:t>
    </dgm:pt>
    <dgm:pt modelId="{8539620E-0685-4D1A-B943-2B228A9A2B57}" type="sibTrans" cxnId="{69CBC6AB-8E03-4277-8BEA-DA9F5392F7FC}">
      <dgm:prSet/>
      <dgm:spPr/>
      <dgm:t>
        <a:bodyPr/>
        <a:lstStyle/>
        <a:p>
          <a:endParaRPr lang="en-AU"/>
        </a:p>
      </dgm:t>
    </dgm:pt>
    <dgm:pt modelId="{24A083ED-D9F0-42E6-8F07-E4920112DE88}">
      <dgm:prSet/>
      <dgm:spPr/>
      <dgm:t>
        <a:bodyPr/>
        <a:lstStyle/>
        <a:p>
          <a:pPr rtl="0"/>
          <a:r>
            <a:rPr lang="en-AU"/>
            <a:t>A cloud platform that provides on-demand infrastructure and services such as computing power, storage, and databases</a:t>
          </a:r>
        </a:p>
      </dgm:t>
    </dgm:pt>
    <dgm:pt modelId="{54A41722-6701-4116-B6BF-957C1AB43EFC}" type="parTrans" cxnId="{CD88CC6A-315B-4225-9553-EB70BD4A6A3C}">
      <dgm:prSet/>
      <dgm:spPr/>
      <dgm:t>
        <a:bodyPr/>
        <a:lstStyle/>
        <a:p>
          <a:endParaRPr lang="en-AU"/>
        </a:p>
      </dgm:t>
    </dgm:pt>
    <dgm:pt modelId="{5F102596-2450-4DCD-81ED-4A9BFECBC943}" type="sibTrans" cxnId="{CD88CC6A-315B-4225-9553-EB70BD4A6A3C}">
      <dgm:prSet/>
      <dgm:spPr/>
      <dgm:t>
        <a:bodyPr/>
        <a:lstStyle/>
        <a:p>
          <a:endParaRPr lang="en-AU"/>
        </a:p>
      </dgm:t>
    </dgm:pt>
    <dgm:pt modelId="{F74D7062-501E-4005-B0E1-3CD96EB04828}">
      <dgm:prSet/>
      <dgm:spPr/>
      <dgm:t>
        <a:bodyPr/>
        <a:lstStyle/>
        <a:p>
          <a:pPr rtl="0"/>
          <a:r>
            <a:rPr lang="en-AU"/>
            <a:t>A cloud-based platform for version control, allowing developers to manage and share code repositories using Git.</a:t>
          </a:r>
        </a:p>
      </dgm:t>
    </dgm:pt>
    <dgm:pt modelId="{86395E3C-3F93-4A9A-AF6E-2B18724F3525}" type="parTrans" cxnId="{F42E9CD9-47A2-4801-837D-935974874DE5}">
      <dgm:prSet/>
      <dgm:spPr/>
      <dgm:t>
        <a:bodyPr/>
        <a:lstStyle/>
        <a:p>
          <a:endParaRPr lang="en-AU"/>
        </a:p>
      </dgm:t>
    </dgm:pt>
    <dgm:pt modelId="{784C040C-68EF-4834-B8E4-3D8E85C0967C}" type="sibTrans" cxnId="{F42E9CD9-47A2-4801-837D-935974874DE5}">
      <dgm:prSet/>
      <dgm:spPr/>
      <dgm:t>
        <a:bodyPr/>
        <a:lstStyle/>
        <a:p>
          <a:endParaRPr lang="en-AU"/>
        </a:p>
      </dgm:t>
    </dgm:pt>
    <dgm:pt modelId="{CA4F36EA-52D9-419B-BA41-3413494777FD}" type="pres">
      <dgm:prSet presAssocID="{A1DCE6DC-AFB4-4EA3-918B-297984974A99}" presName="Name0" presStyleCnt="0">
        <dgm:presLayoutVars>
          <dgm:chMax/>
          <dgm:chPref val="3"/>
          <dgm:dir/>
          <dgm:animOne val="branch"/>
          <dgm:animLvl val="lvl"/>
        </dgm:presLayoutVars>
      </dgm:prSet>
      <dgm:spPr/>
    </dgm:pt>
    <dgm:pt modelId="{374D2C7D-8B31-4F6A-8689-21D28D57B902}" type="pres">
      <dgm:prSet presAssocID="{64435400-A16D-41FE-9D0F-C29E230D6DBB}" presName="composite" presStyleCnt="0"/>
      <dgm:spPr/>
    </dgm:pt>
    <dgm:pt modelId="{E87EA6A6-4080-45C0-84BA-8611640FD324}" type="pres">
      <dgm:prSet presAssocID="{64435400-A16D-41FE-9D0F-C29E230D6DBB}" presName="FirstChild" presStyleLbl="revTx" presStyleIdx="0" presStyleCnt="5">
        <dgm:presLayoutVars>
          <dgm:chMax val="0"/>
          <dgm:chPref val="0"/>
          <dgm:bulletEnabled val="1"/>
        </dgm:presLayoutVars>
      </dgm:prSet>
      <dgm:spPr/>
    </dgm:pt>
    <dgm:pt modelId="{6A37FD43-A896-4568-BDCD-A343EF3768B5}" type="pres">
      <dgm:prSet presAssocID="{64435400-A16D-41FE-9D0F-C29E230D6DBB}" presName="Parent" presStyleLbl="alignNode1" presStyleIdx="0" presStyleCnt="5">
        <dgm:presLayoutVars>
          <dgm:chMax val="3"/>
          <dgm:chPref val="3"/>
          <dgm:bulletEnabled val="1"/>
        </dgm:presLayoutVars>
      </dgm:prSet>
      <dgm:spPr/>
    </dgm:pt>
    <dgm:pt modelId="{1D9FDFA7-BA70-4569-8316-B976531F11CE}" type="pres">
      <dgm:prSet presAssocID="{64435400-A16D-41FE-9D0F-C29E230D6DBB}" presName="Accent" presStyleLbl="parChTrans1D1" presStyleIdx="0" presStyleCnt="5"/>
      <dgm:spPr/>
    </dgm:pt>
    <dgm:pt modelId="{C6D5172E-3C64-4D49-8BDA-0573954E0292}" type="pres">
      <dgm:prSet presAssocID="{0824F23F-9F2E-46A1-A58E-C1EC6537EF28}" presName="sibTrans" presStyleCnt="0"/>
      <dgm:spPr/>
    </dgm:pt>
    <dgm:pt modelId="{1B35F5DB-DD81-4EBC-AC84-53E017A13520}" type="pres">
      <dgm:prSet presAssocID="{DBDB3A0F-B250-45DF-8CD8-35B0AEB44E65}" presName="composite" presStyleCnt="0"/>
      <dgm:spPr/>
    </dgm:pt>
    <dgm:pt modelId="{35CF8D90-7781-46E0-82E8-B19FB1EA492B}" type="pres">
      <dgm:prSet presAssocID="{DBDB3A0F-B250-45DF-8CD8-35B0AEB44E65}" presName="FirstChild" presStyleLbl="revTx" presStyleIdx="1" presStyleCnt="5">
        <dgm:presLayoutVars>
          <dgm:chMax val="0"/>
          <dgm:chPref val="0"/>
          <dgm:bulletEnabled val="1"/>
        </dgm:presLayoutVars>
      </dgm:prSet>
      <dgm:spPr/>
    </dgm:pt>
    <dgm:pt modelId="{353C0CEA-6E01-4109-95E6-14C6BA335C16}" type="pres">
      <dgm:prSet presAssocID="{DBDB3A0F-B250-45DF-8CD8-35B0AEB44E65}" presName="Parent" presStyleLbl="alignNode1" presStyleIdx="1" presStyleCnt="5">
        <dgm:presLayoutVars>
          <dgm:chMax val="3"/>
          <dgm:chPref val="3"/>
          <dgm:bulletEnabled val="1"/>
        </dgm:presLayoutVars>
      </dgm:prSet>
      <dgm:spPr/>
    </dgm:pt>
    <dgm:pt modelId="{C8C881F7-6CFA-4793-819C-7926C0BCB285}" type="pres">
      <dgm:prSet presAssocID="{DBDB3A0F-B250-45DF-8CD8-35B0AEB44E65}" presName="Accent" presStyleLbl="parChTrans1D1" presStyleIdx="1" presStyleCnt="5"/>
      <dgm:spPr/>
    </dgm:pt>
    <dgm:pt modelId="{EF62A07B-4E67-466E-B513-8353B57CEF1E}" type="pres">
      <dgm:prSet presAssocID="{5BFE4F6F-D8EA-424C-B4C7-7FDCB793C8C3}" presName="sibTrans" presStyleCnt="0"/>
      <dgm:spPr/>
    </dgm:pt>
    <dgm:pt modelId="{CF1BBA30-420A-423F-8F6C-058B9F39007A}" type="pres">
      <dgm:prSet presAssocID="{D4FBE47D-BC09-4C93-B948-450C6CB76FAA}" presName="composite" presStyleCnt="0"/>
      <dgm:spPr/>
    </dgm:pt>
    <dgm:pt modelId="{B393A429-CCBD-4CD7-A9F0-D8CAAD4831B4}" type="pres">
      <dgm:prSet presAssocID="{D4FBE47D-BC09-4C93-B948-450C6CB76FAA}" presName="FirstChild" presStyleLbl="revTx" presStyleIdx="2" presStyleCnt="5">
        <dgm:presLayoutVars>
          <dgm:chMax val="0"/>
          <dgm:chPref val="0"/>
          <dgm:bulletEnabled val="1"/>
        </dgm:presLayoutVars>
      </dgm:prSet>
      <dgm:spPr/>
    </dgm:pt>
    <dgm:pt modelId="{67802A71-EFCA-46C5-B387-9019C8055276}" type="pres">
      <dgm:prSet presAssocID="{D4FBE47D-BC09-4C93-B948-450C6CB76FAA}" presName="Parent" presStyleLbl="alignNode1" presStyleIdx="2" presStyleCnt="5">
        <dgm:presLayoutVars>
          <dgm:chMax val="3"/>
          <dgm:chPref val="3"/>
          <dgm:bulletEnabled val="1"/>
        </dgm:presLayoutVars>
      </dgm:prSet>
      <dgm:spPr/>
    </dgm:pt>
    <dgm:pt modelId="{72506305-3E50-4A99-B203-4E0526879DF6}" type="pres">
      <dgm:prSet presAssocID="{D4FBE47D-BC09-4C93-B948-450C6CB76FAA}" presName="Accent" presStyleLbl="parChTrans1D1" presStyleIdx="2" presStyleCnt="5"/>
      <dgm:spPr/>
    </dgm:pt>
    <dgm:pt modelId="{11720C6F-1E20-48BF-AE9E-B93379A7C48F}" type="pres">
      <dgm:prSet presAssocID="{BC26A7E2-FED5-4E05-B8CF-C1379C4966AF}" presName="sibTrans" presStyleCnt="0"/>
      <dgm:spPr/>
    </dgm:pt>
    <dgm:pt modelId="{92F8D3C7-F34F-4B49-BB49-5CF6295D337B}" type="pres">
      <dgm:prSet presAssocID="{1F2E20F8-649E-49BA-BB56-D1D63D7FD500}" presName="composite" presStyleCnt="0"/>
      <dgm:spPr/>
    </dgm:pt>
    <dgm:pt modelId="{E97F2CBD-9B5E-4808-BD67-0CFF48755E59}" type="pres">
      <dgm:prSet presAssocID="{1F2E20F8-649E-49BA-BB56-D1D63D7FD500}" presName="FirstChild" presStyleLbl="revTx" presStyleIdx="3" presStyleCnt="5">
        <dgm:presLayoutVars>
          <dgm:chMax val="0"/>
          <dgm:chPref val="0"/>
          <dgm:bulletEnabled val="1"/>
        </dgm:presLayoutVars>
      </dgm:prSet>
      <dgm:spPr/>
    </dgm:pt>
    <dgm:pt modelId="{E0E00DA2-A962-4318-A4A1-5B8B0400454D}" type="pres">
      <dgm:prSet presAssocID="{1F2E20F8-649E-49BA-BB56-D1D63D7FD500}" presName="Parent" presStyleLbl="alignNode1" presStyleIdx="3" presStyleCnt="5">
        <dgm:presLayoutVars>
          <dgm:chMax val="3"/>
          <dgm:chPref val="3"/>
          <dgm:bulletEnabled val="1"/>
        </dgm:presLayoutVars>
      </dgm:prSet>
      <dgm:spPr/>
    </dgm:pt>
    <dgm:pt modelId="{F432A018-6616-4714-9843-8EE5BBFCAB13}" type="pres">
      <dgm:prSet presAssocID="{1F2E20F8-649E-49BA-BB56-D1D63D7FD500}" presName="Accent" presStyleLbl="parChTrans1D1" presStyleIdx="3" presStyleCnt="5"/>
      <dgm:spPr/>
    </dgm:pt>
    <dgm:pt modelId="{2C5FD85F-D8DF-4980-B155-61446F061F9A}" type="pres">
      <dgm:prSet presAssocID="{449178CD-8C0F-4BB3-968F-6654CF30E0EF}" presName="sibTrans" presStyleCnt="0"/>
      <dgm:spPr/>
    </dgm:pt>
    <dgm:pt modelId="{8FC8A231-AD4A-40BD-B73D-B34990B15C62}" type="pres">
      <dgm:prSet presAssocID="{48A7B875-8778-40CD-A4C9-4ADF56440BA7}" presName="composite" presStyleCnt="0"/>
      <dgm:spPr/>
    </dgm:pt>
    <dgm:pt modelId="{E8CA3E55-43E6-4AF2-8C00-92EE4FF9B578}" type="pres">
      <dgm:prSet presAssocID="{48A7B875-8778-40CD-A4C9-4ADF56440BA7}" presName="FirstChild" presStyleLbl="revTx" presStyleIdx="4" presStyleCnt="5">
        <dgm:presLayoutVars>
          <dgm:chMax val="0"/>
          <dgm:chPref val="0"/>
          <dgm:bulletEnabled val="1"/>
        </dgm:presLayoutVars>
      </dgm:prSet>
      <dgm:spPr/>
    </dgm:pt>
    <dgm:pt modelId="{3E112010-3AB5-43DB-8B73-4806A2A1151D}" type="pres">
      <dgm:prSet presAssocID="{48A7B875-8778-40CD-A4C9-4ADF56440BA7}" presName="Parent" presStyleLbl="alignNode1" presStyleIdx="4" presStyleCnt="5">
        <dgm:presLayoutVars>
          <dgm:chMax val="3"/>
          <dgm:chPref val="3"/>
          <dgm:bulletEnabled val="1"/>
        </dgm:presLayoutVars>
      </dgm:prSet>
      <dgm:spPr/>
    </dgm:pt>
    <dgm:pt modelId="{1BA9B0D8-A06E-43FF-9987-262FB5EEA41A}" type="pres">
      <dgm:prSet presAssocID="{48A7B875-8778-40CD-A4C9-4ADF56440BA7}" presName="Accent" presStyleLbl="parChTrans1D1" presStyleIdx="4" presStyleCnt="5"/>
      <dgm:spPr/>
    </dgm:pt>
  </dgm:ptLst>
  <dgm:cxnLst>
    <dgm:cxn modelId="{268DE411-9DC4-42B4-A6D3-B9BA52CBB1B1}" type="presOf" srcId="{48A7B875-8778-40CD-A4C9-4ADF56440BA7}" destId="{3E112010-3AB5-43DB-8B73-4806A2A1151D}" srcOrd="0" destOrd="0" presId="urn:microsoft.com/office/officeart/2011/layout/TabList"/>
    <dgm:cxn modelId="{471E0513-D161-4055-9C60-606044E6934E}" type="presOf" srcId="{6F7B2BB9-8623-4E13-BDBE-EBA0A0937B3B}" destId="{E97F2CBD-9B5E-4808-BD67-0CFF48755E59}" srcOrd="0" destOrd="0" presId="urn:microsoft.com/office/officeart/2011/layout/TabList"/>
    <dgm:cxn modelId="{3C3A7B17-6889-4158-9309-9044F2410560}" type="presOf" srcId="{1F2E20F8-649E-49BA-BB56-D1D63D7FD500}" destId="{E0E00DA2-A962-4318-A4A1-5B8B0400454D}" srcOrd="0" destOrd="0" presId="urn:microsoft.com/office/officeart/2011/layout/TabList"/>
    <dgm:cxn modelId="{9854ED1B-1AD5-4A5C-8B4C-C0C152C99442}" type="presOf" srcId="{F74D7062-501E-4005-B0E1-3CD96EB04828}" destId="{35CF8D90-7781-46E0-82E8-B19FB1EA492B}" srcOrd="0" destOrd="0" presId="urn:microsoft.com/office/officeart/2011/layout/TabList"/>
    <dgm:cxn modelId="{4DA91B1E-BF75-4FBF-90D9-691E41DAF818}" type="presOf" srcId="{357E08BF-49CC-468D-9CED-94CE6CAA70B3}" destId="{B393A429-CCBD-4CD7-A9F0-D8CAAD4831B4}" srcOrd="0" destOrd="0" presId="urn:microsoft.com/office/officeart/2011/layout/TabList"/>
    <dgm:cxn modelId="{462C951F-0392-41B4-83F3-354B66845CAC}" srcId="{A1DCE6DC-AFB4-4EA3-918B-297984974A99}" destId="{DBDB3A0F-B250-45DF-8CD8-35B0AEB44E65}" srcOrd="1" destOrd="0" parTransId="{A4EBE64F-A87C-4497-B7CB-A7445D92168C}" sibTransId="{5BFE4F6F-D8EA-424C-B4C7-7FDCB793C8C3}"/>
    <dgm:cxn modelId="{CD88CC6A-315B-4225-9553-EB70BD4A6A3C}" srcId="{48A7B875-8778-40CD-A4C9-4ADF56440BA7}" destId="{24A083ED-D9F0-42E6-8F07-E4920112DE88}" srcOrd="0" destOrd="0" parTransId="{54A41722-6701-4116-B6BF-957C1AB43EFC}" sibTransId="{5F102596-2450-4DCD-81ED-4A9BFECBC943}"/>
    <dgm:cxn modelId="{E8470A4B-4497-40E4-BDD3-B6FDF70AAA23}" type="presOf" srcId="{64435400-A16D-41FE-9D0F-C29E230D6DBB}" destId="{6A37FD43-A896-4568-BDCD-A343EF3768B5}" srcOrd="0" destOrd="0" presId="urn:microsoft.com/office/officeart/2011/layout/TabList"/>
    <dgm:cxn modelId="{DCF53454-E0E2-49E1-B377-C4D873C2D3C9}" srcId="{A1DCE6DC-AFB4-4EA3-918B-297984974A99}" destId="{1F2E20F8-649E-49BA-BB56-D1D63D7FD500}" srcOrd="3" destOrd="0" parTransId="{182CFA81-6BC8-47C3-BA40-6E10EF4DF3E9}" sibTransId="{449178CD-8C0F-4BB3-968F-6654CF30E0EF}"/>
    <dgm:cxn modelId="{ECD9C27D-95ED-45D2-8178-BAAF01755914}" srcId="{A1DCE6DC-AFB4-4EA3-918B-297984974A99}" destId="{D4FBE47D-BC09-4C93-B948-450C6CB76FAA}" srcOrd="2" destOrd="0" parTransId="{D179C0EF-BA12-4812-A9D0-4011D6621A55}" sibTransId="{BC26A7E2-FED5-4E05-B8CF-C1379C4966AF}"/>
    <dgm:cxn modelId="{F282157F-5BFF-4AA5-B15F-B433D3A8B34E}" srcId="{D4FBE47D-BC09-4C93-B948-450C6CB76FAA}" destId="{357E08BF-49CC-468D-9CED-94CE6CAA70B3}" srcOrd="0" destOrd="0" parTransId="{D59F95FA-F42E-4A88-92F7-C300B13A9AF8}" sibTransId="{EB62648D-53D4-42FC-98D2-890413EA622F}"/>
    <dgm:cxn modelId="{88B1EF85-06B5-4B0F-B1C3-5DCA6ADDEA2C}" type="presOf" srcId="{A1DCE6DC-AFB4-4EA3-918B-297984974A99}" destId="{CA4F36EA-52D9-419B-BA41-3413494777FD}" srcOrd="0" destOrd="0" presId="urn:microsoft.com/office/officeart/2011/layout/TabList"/>
    <dgm:cxn modelId="{69CBC6AB-8E03-4277-8BEA-DA9F5392F7FC}" srcId="{A1DCE6DC-AFB4-4EA3-918B-297984974A99}" destId="{48A7B875-8778-40CD-A4C9-4ADF56440BA7}" srcOrd="4" destOrd="0" parTransId="{3C1B9C04-5CFE-4C5E-B9AC-1DFDCD21698E}" sibTransId="{8539620E-0685-4D1A-B943-2B228A9A2B57}"/>
    <dgm:cxn modelId="{6D11F0CA-0EE9-4C4D-B43D-A4422A00B4D1}" type="presOf" srcId="{DBDB3A0F-B250-45DF-8CD8-35B0AEB44E65}" destId="{353C0CEA-6E01-4109-95E6-14C6BA335C16}" srcOrd="0" destOrd="0" presId="urn:microsoft.com/office/officeart/2011/layout/TabList"/>
    <dgm:cxn modelId="{F42E9CD9-47A2-4801-837D-935974874DE5}" srcId="{DBDB3A0F-B250-45DF-8CD8-35B0AEB44E65}" destId="{F74D7062-501E-4005-B0E1-3CD96EB04828}" srcOrd="0" destOrd="0" parTransId="{86395E3C-3F93-4A9A-AF6E-2B18724F3525}" sibTransId="{784C040C-68EF-4834-B8E4-3D8E85C0967C}"/>
    <dgm:cxn modelId="{F33E14DA-3C16-4D0D-BD08-7E33509FCF42}" srcId="{1F2E20F8-649E-49BA-BB56-D1D63D7FD500}" destId="{6F7B2BB9-8623-4E13-BDBE-EBA0A0937B3B}" srcOrd="0" destOrd="0" parTransId="{720DDFCA-283C-4E3F-AB0A-A9DBFB695013}" sibTransId="{65F357F0-4D65-4D6F-A4A5-73D985B11976}"/>
    <dgm:cxn modelId="{80757BE8-62D0-438F-90E9-A0DD332316CA}" type="presOf" srcId="{24A083ED-D9F0-42E6-8F07-E4920112DE88}" destId="{E8CA3E55-43E6-4AF2-8C00-92EE4FF9B578}" srcOrd="0" destOrd="0" presId="urn:microsoft.com/office/officeart/2011/layout/TabList"/>
    <dgm:cxn modelId="{0C6F8FF7-FBA9-4128-9BEE-3C35EB439AA8}" srcId="{A1DCE6DC-AFB4-4EA3-918B-297984974A99}" destId="{64435400-A16D-41FE-9D0F-C29E230D6DBB}" srcOrd="0" destOrd="0" parTransId="{E039E99D-E5FC-49C4-9331-6B24AB33E37F}" sibTransId="{0824F23F-9F2E-46A1-A58E-C1EC6537EF28}"/>
    <dgm:cxn modelId="{C30BF6F7-E873-41BD-8CD0-2AEDF9FA6DE1}" type="presOf" srcId="{D4FBE47D-BC09-4C93-B948-450C6CB76FAA}" destId="{67802A71-EFCA-46C5-B387-9019C8055276}" srcOrd="0" destOrd="0" presId="urn:microsoft.com/office/officeart/2011/layout/TabList"/>
    <dgm:cxn modelId="{6929ED73-B258-43AB-A9BA-3E6FD1196053}" type="presParOf" srcId="{CA4F36EA-52D9-419B-BA41-3413494777FD}" destId="{374D2C7D-8B31-4F6A-8689-21D28D57B902}" srcOrd="0" destOrd="0" presId="urn:microsoft.com/office/officeart/2011/layout/TabList"/>
    <dgm:cxn modelId="{6F382209-9D1C-44D7-9720-09DF878D794B}" type="presParOf" srcId="{374D2C7D-8B31-4F6A-8689-21D28D57B902}" destId="{E87EA6A6-4080-45C0-84BA-8611640FD324}" srcOrd="0" destOrd="0" presId="urn:microsoft.com/office/officeart/2011/layout/TabList"/>
    <dgm:cxn modelId="{31620A98-185D-4239-8B92-754C36DBD106}" type="presParOf" srcId="{374D2C7D-8B31-4F6A-8689-21D28D57B902}" destId="{6A37FD43-A896-4568-BDCD-A343EF3768B5}" srcOrd="1" destOrd="0" presId="urn:microsoft.com/office/officeart/2011/layout/TabList"/>
    <dgm:cxn modelId="{404437E1-38A1-497C-A555-3716BC87D85B}" type="presParOf" srcId="{374D2C7D-8B31-4F6A-8689-21D28D57B902}" destId="{1D9FDFA7-BA70-4569-8316-B976531F11CE}" srcOrd="2" destOrd="0" presId="urn:microsoft.com/office/officeart/2011/layout/TabList"/>
    <dgm:cxn modelId="{5535F414-FBA3-40A5-A284-A12F4671984B}" type="presParOf" srcId="{CA4F36EA-52D9-419B-BA41-3413494777FD}" destId="{C6D5172E-3C64-4D49-8BDA-0573954E0292}" srcOrd="1" destOrd="0" presId="urn:microsoft.com/office/officeart/2011/layout/TabList"/>
    <dgm:cxn modelId="{12C0A971-A912-4B8B-8D2D-D107A072203F}" type="presParOf" srcId="{CA4F36EA-52D9-419B-BA41-3413494777FD}" destId="{1B35F5DB-DD81-4EBC-AC84-53E017A13520}" srcOrd="2" destOrd="0" presId="urn:microsoft.com/office/officeart/2011/layout/TabList"/>
    <dgm:cxn modelId="{05C43DC7-0751-4705-9EAB-BA029CDCAD14}" type="presParOf" srcId="{1B35F5DB-DD81-4EBC-AC84-53E017A13520}" destId="{35CF8D90-7781-46E0-82E8-B19FB1EA492B}" srcOrd="0" destOrd="0" presId="urn:microsoft.com/office/officeart/2011/layout/TabList"/>
    <dgm:cxn modelId="{1E7B98CA-D506-439E-B809-A8E6CFA9F85E}" type="presParOf" srcId="{1B35F5DB-DD81-4EBC-AC84-53E017A13520}" destId="{353C0CEA-6E01-4109-95E6-14C6BA335C16}" srcOrd="1" destOrd="0" presId="urn:microsoft.com/office/officeart/2011/layout/TabList"/>
    <dgm:cxn modelId="{859AE897-464C-448C-8182-8AD80F545E39}" type="presParOf" srcId="{1B35F5DB-DD81-4EBC-AC84-53E017A13520}" destId="{C8C881F7-6CFA-4793-819C-7926C0BCB285}" srcOrd="2" destOrd="0" presId="urn:microsoft.com/office/officeart/2011/layout/TabList"/>
    <dgm:cxn modelId="{328E67BD-B4F9-48BE-8D35-BFD66D1A2DF0}" type="presParOf" srcId="{CA4F36EA-52D9-419B-BA41-3413494777FD}" destId="{EF62A07B-4E67-466E-B513-8353B57CEF1E}" srcOrd="3" destOrd="0" presId="urn:microsoft.com/office/officeart/2011/layout/TabList"/>
    <dgm:cxn modelId="{3678559D-6AE3-4C2B-9368-4CC0AC94C7A9}" type="presParOf" srcId="{CA4F36EA-52D9-419B-BA41-3413494777FD}" destId="{CF1BBA30-420A-423F-8F6C-058B9F39007A}" srcOrd="4" destOrd="0" presId="urn:microsoft.com/office/officeart/2011/layout/TabList"/>
    <dgm:cxn modelId="{D545F917-4BE8-4706-8809-7C5CDD0BFDD1}" type="presParOf" srcId="{CF1BBA30-420A-423F-8F6C-058B9F39007A}" destId="{B393A429-CCBD-4CD7-A9F0-D8CAAD4831B4}" srcOrd="0" destOrd="0" presId="urn:microsoft.com/office/officeart/2011/layout/TabList"/>
    <dgm:cxn modelId="{DB15BF75-4A4D-45EB-99B3-1ADB74E5697B}" type="presParOf" srcId="{CF1BBA30-420A-423F-8F6C-058B9F39007A}" destId="{67802A71-EFCA-46C5-B387-9019C8055276}" srcOrd="1" destOrd="0" presId="urn:microsoft.com/office/officeart/2011/layout/TabList"/>
    <dgm:cxn modelId="{68EA930B-DBCA-4529-B2BF-9C9D20642E93}" type="presParOf" srcId="{CF1BBA30-420A-423F-8F6C-058B9F39007A}" destId="{72506305-3E50-4A99-B203-4E0526879DF6}" srcOrd="2" destOrd="0" presId="urn:microsoft.com/office/officeart/2011/layout/TabList"/>
    <dgm:cxn modelId="{2B6BC007-AB02-45F5-A35B-EA1A1319729F}" type="presParOf" srcId="{CA4F36EA-52D9-419B-BA41-3413494777FD}" destId="{11720C6F-1E20-48BF-AE9E-B93379A7C48F}" srcOrd="5" destOrd="0" presId="urn:microsoft.com/office/officeart/2011/layout/TabList"/>
    <dgm:cxn modelId="{B6049DC3-3507-421B-9357-1476CA14B375}" type="presParOf" srcId="{CA4F36EA-52D9-419B-BA41-3413494777FD}" destId="{92F8D3C7-F34F-4B49-BB49-5CF6295D337B}" srcOrd="6" destOrd="0" presId="urn:microsoft.com/office/officeart/2011/layout/TabList"/>
    <dgm:cxn modelId="{9E46D6AC-8402-496B-B6D6-DDD6A96A0CBF}" type="presParOf" srcId="{92F8D3C7-F34F-4B49-BB49-5CF6295D337B}" destId="{E97F2CBD-9B5E-4808-BD67-0CFF48755E59}" srcOrd="0" destOrd="0" presId="urn:microsoft.com/office/officeart/2011/layout/TabList"/>
    <dgm:cxn modelId="{7BE4E241-8C7D-4CE9-9AAA-BC21A0035497}" type="presParOf" srcId="{92F8D3C7-F34F-4B49-BB49-5CF6295D337B}" destId="{E0E00DA2-A962-4318-A4A1-5B8B0400454D}" srcOrd="1" destOrd="0" presId="urn:microsoft.com/office/officeart/2011/layout/TabList"/>
    <dgm:cxn modelId="{C9CB35C1-9694-4039-A663-6DA1206656E7}" type="presParOf" srcId="{92F8D3C7-F34F-4B49-BB49-5CF6295D337B}" destId="{F432A018-6616-4714-9843-8EE5BBFCAB13}" srcOrd="2" destOrd="0" presId="urn:microsoft.com/office/officeart/2011/layout/TabList"/>
    <dgm:cxn modelId="{AEC1D579-5BC2-47B4-BA6C-6F1E98A66392}" type="presParOf" srcId="{CA4F36EA-52D9-419B-BA41-3413494777FD}" destId="{2C5FD85F-D8DF-4980-B155-61446F061F9A}" srcOrd="7" destOrd="0" presId="urn:microsoft.com/office/officeart/2011/layout/TabList"/>
    <dgm:cxn modelId="{E5C3B472-3748-4F6E-9324-EBCF73F8D62C}" type="presParOf" srcId="{CA4F36EA-52D9-419B-BA41-3413494777FD}" destId="{8FC8A231-AD4A-40BD-B73D-B34990B15C62}" srcOrd="8" destOrd="0" presId="urn:microsoft.com/office/officeart/2011/layout/TabList"/>
    <dgm:cxn modelId="{07F53B62-A92B-4C31-B9DE-052BE1CA756A}" type="presParOf" srcId="{8FC8A231-AD4A-40BD-B73D-B34990B15C62}" destId="{E8CA3E55-43E6-4AF2-8C00-92EE4FF9B578}" srcOrd="0" destOrd="0" presId="urn:microsoft.com/office/officeart/2011/layout/TabList"/>
    <dgm:cxn modelId="{61D919B8-EB3F-4331-BCBB-FD4389351816}" type="presParOf" srcId="{8FC8A231-AD4A-40BD-B73D-B34990B15C62}" destId="{3E112010-3AB5-43DB-8B73-4806A2A1151D}" srcOrd="1" destOrd="0" presId="urn:microsoft.com/office/officeart/2011/layout/TabList"/>
    <dgm:cxn modelId="{1A5AD250-474E-4CED-A765-D41629CAEE95}" type="presParOf" srcId="{8FC8A231-AD4A-40BD-B73D-B34990B15C62}" destId="{1BA9B0D8-A06E-43FF-9987-262FB5EEA41A}"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0EDF55FE-144C-488B-9AF4-FBE7B2FC2923}" type="doc">
      <dgm:prSet loTypeId="urn:microsoft.com/office/officeart/2005/8/layout/hList6" loCatId="list" qsTypeId="urn:microsoft.com/office/officeart/2005/8/quickstyle/3d2" qsCatId="3D" csTypeId="urn:microsoft.com/office/officeart/2005/8/colors/accent1_2" csCatId="accent1" phldr="1"/>
      <dgm:spPr/>
      <dgm:t>
        <a:bodyPr/>
        <a:lstStyle/>
        <a:p>
          <a:endParaRPr lang="en-IN"/>
        </a:p>
      </dgm:t>
    </dgm:pt>
    <dgm:pt modelId="{29D62343-6115-49AD-995B-08D762476A39}">
      <dgm:prSet custT="1"/>
      <dgm:spPr/>
      <dgm:t>
        <a:bodyPr/>
        <a:lstStyle/>
        <a:p>
          <a:r>
            <a:rPr lang="en-AU" sz="2000" b="1" dirty="0"/>
            <a:t>Security</a:t>
          </a:r>
          <a:endParaRPr lang="en-IN" sz="2000" b="1" dirty="0"/>
        </a:p>
      </dgm:t>
    </dgm:pt>
    <dgm:pt modelId="{7E87776A-DF3D-46A5-BF79-87B47121788C}" type="parTrans" cxnId="{382BC0B8-CF80-4C4C-9F59-2921033AAE08}">
      <dgm:prSet/>
      <dgm:spPr/>
      <dgm:t>
        <a:bodyPr/>
        <a:lstStyle/>
        <a:p>
          <a:endParaRPr lang="en-IN" sz="2400"/>
        </a:p>
      </dgm:t>
    </dgm:pt>
    <dgm:pt modelId="{1F269B30-B3DB-4D49-AAEB-2144108F91C0}" type="sibTrans" cxnId="{382BC0B8-CF80-4C4C-9F59-2921033AAE08}">
      <dgm:prSet/>
      <dgm:spPr/>
      <dgm:t>
        <a:bodyPr/>
        <a:lstStyle/>
        <a:p>
          <a:endParaRPr lang="en-IN" sz="2400"/>
        </a:p>
      </dgm:t>
    </dgm:pt>
    <dgm:pt modelId="{041AEA8E-B557-4375-926A-5E21FCB212B0}">
      <dgm:prSet custT="1"/>
      <dgm:spPr/>
      <dgm:t>
        <a:bodyPr/>
        <a:lstStyle/>
        <a:p>
          <a:r>
            <a:rPr lang="en-IN" sz="2000" b="1" dirty="0"/>
            <a:t>Incompatible Dependencies in spring boot</a:t>
          </a:r>
        </a:p>
      </dgm:t>
    </dgm:pt>
    <dgm:pt modelId="{75885A8A-5D7B-4B31-BEFF-92679ED4B7D0}" type="parTrans" cxnId="{16A7D5A9-27EA-4535-869C-7B0E313117B5}">
      <dgm:prSet/>
      <dgm:spPr/>
      <dgm:t>
        <a:bodyPr/>
        <a:lstStyle/>
        <a:p>
          <a:endParaRPr lang="en-IN" sz="2400"/>
        </a:p>
      </dgm:t>
    </dgm:pt>
    <dgm:pt modelId="{D02B31FF-F12D-48A3-947A-E5B0438A0712}" type="sibTrans" cxnId="{16A7D5A9-27EA-4535-869C-7B0E313117B5}">
      <dgm:prSet/>
      <dgm:spPr/>
      <dgm:t>
        <a:bodyPr/>
        <a:lstStyle/>
        <a:p>
          <a:endParaRPr lang="en-IN" sz="2400"/>
        </a:p>
      </dgm:t>
    </dgm:pt>
    <dgm:pt modelId="{03314265-710E-42EF-9F86-239E191F284A}">
      <dgm:prSet custT="1"/>
      <dgm:spPr/>
      <dgm:t>
        <a:bodyPr/>
        <a:lstStyle/>
        <a:p>
          <a:r>
            <a:rPr lang="en-AU" sz="2000" b="1" dirty="0"/>
            <a:t>Jenkins Automation</a:t>
          </a:r>
          <a:endParaRPr lang="en-IN" sz="2000" b="1" dirty="0"/>
        </a:p>
      </dgm:t>
    </dgm:pt>
    <dgm:pt modelId="{3F12DDA4-89E4-4D66-BDE6-31EA3C5438B8}" type="parTrans" cxnId="{1F50B84F-8F9E-4A01-8D55-CB1CDB388767}">
      <dgm:prSet/>
      <dgm:spPr/>
      <dgm:t>
        <a:bodyPr/>
        <a:lstStyle/>
        <a:p>
          <a:endParaRPr lang="en-IN" sz="2400"/>
        </a:p>
      </dgm:t>
    </dgm:pt>
    <dgm:pt modelId="{E6CF4B3C-DBD3-40E8-A182-6A356E7AEE49}" type="sibTrans" cxnId="{1F50B84F-8F9E-4A01-8D55-CB1CDB388767}">
      <dgm:prSet/>
      <dgm:spPr/>
      <dgm:t>
        <a:bodyPr/>
        <a:lstStyle/>
        <a:p>
          <a:endParaRPr lang="en-IN" sz="2400"/>
        </a:p>
      </dgm:t>
    </dgm:pt>
    <dgm:pt modelId="{B3D4F1DB-AB70-4661-8609-EA4DC34EE2D1}">
      <dgm:prSet custT="1"/>
      <dgm:spPr/>
      <dgm:t>
        <a:bodyPr/>
        <a:lstStyle/>
        <a:p>
          <a:r>
            <a:rPr lang="en-IN" sz="2400" b="1" dirty="0"/>
            <a:t>Docker</a:t>
          </a:r>
          <a:r>
            <a:rPr lang="en-IN" sz="2400" b="1" baseline="0" dirty="0"/>
            <a:t> </a:t>
          </a:r>
          <a:endParaRPr lang="en-IN" sz="2400" b="1" dirty="0"/>
        </a:p>
      </dgm:t>
    </dgm:pt>
    <dgm:pt modelId="{E27447D8-C0C1-433C-A5C3-B86A261F1674}" type="parTrans" cxnId="{FA2CF3F5-0DA5-4E67-8EF9-BB2AF6A150D3}">
      <dgm:prSet/>
      <dgm:spPr/>
      <dgm:t>
        <a:bodyPr/>
        <a:lstStyle/>
        <a:p>
          <a:endParaRPr lang="en-IN" sz="2400"/>
        </a:p>
      </dgm:t>
    </dgm:pt>
    <dgm:pt modelId="{6B7D59AC-252C-4ACA-8EB6-278C06116839}" type="sibTrans" cxnId="{FA2CF3F5-0DA5-4E67-8EF9-BB2AF6A150D3}">
      <dgm:prSet/>
      <dgm:spPr/>
      <dgm:t>
        <a:bodyPr/>
        <a:lstStyle/>
        <a:p>
          <a:endParaRPr lang="en-IN" sz="2400"/>
        </a:p>
      </dgm:t>
    </dgm:pt>
    <dgm:pt modelId="{901DEBE7-4E1E-44B4-9D55-45A566ED109C}">
      <dgm:prSet custT="1"/>
      <dgm:spPr/>
      <dgm:t>
        <a:bodyPr/>
        <a:lstStyle/>
        <a:p>
          <a:r>
            <a:rPr lang="en-IN" sz="2000" b="1" dirty="0"/>
            <a:t>Email Service</a:t>
          </a:r>
        </a:p>
      </dgm:t>
    </dgm:pt>
    <dgm:pt modelId="{2F7CBB96-67EF-41EF-B9A8-AEB4DD8155D2}" type="parTrans" cxnId="{C0D4E6DE-1230-4C01-A3C1-B3BB1A877B65}">
      <dgm:prSet/>
      <dgm:spPr/>
      <dgm:t>
        <a:bodyPr/>
        <a:lstStyle/>
        <a:p>
          <a:endParaRPr lang="en-AU"/>
        </a:p>
      </dgm:t>
    </dgm:pt>
    <dgm:pt modelId="{C8F623A8-18EF-4E30-B237-B040B8EE7C5E}" type="sibTrans" cxnId="{C0D4E6DE-1230-4C01-A3C1-B3BB1A877B65}">
      <dgm:prSet/>
      <dgm:spPr/>
      <dgm:t>
        <a:bodyPr/>
        <a:lstStyle/>
        <a:p>
          <a:endParaRPr lang="en-AU"/>
        </a:p>
      </dgm:t>
    </dgm:pt>
    <dgm:pt modelId="{DF556C78-D8C3-40E6-B403-96A59B4477D1}" type="pres">
      <dgm:prSet presAssocID="{0EDF55FE-144C-488B-9AF4-FBE7B2FC2923}" presName="Name0" presStyleCnt="0">
        <dgm:presLayoutVars>
          <dgm:dir/>
          <dgm:resizeHandles val="exact"/>
        </dgm:presLayoutVars>
      </dgm:prSet>
      <dgm:spPr/>
    </dgm:pt>
    <dgm:pt modelId="{D0D6E426-8352-468B-B0A7-2F322057354D}" type="pres">
      <dgm:prSet presAssocID="{29D62343-6115-49AD-995B-08D762476A39}" presName="node" presStyleLbl="node1" presStyleIdx="0" presStyleCnt="5">
        <dgm:presLayoutVars>
          <dgm:bulletEnabled val="1"/>
        </dgm:presLayoutVars>
      </dgm:prSet>
      <dgm:spPr/>
    </dgm:pt>
    <dgm:pt modelId="{01362CAA-04F5-40A1-9B12-D18980F07B18}" type="pres">
      <dgm:prSet presAssocID="{1F269B30-B3DB-4D49-AAEB-2144108F91C0}" presName="sibTrans" presStyleCnt="0"/>
      <dgm:spPr/>
    </dgm:pt>
    <dgm:pt modelId="{3DB119BB-E399-400E-8F1C-47D16B1C3172}" type="pres">
      <dgm:prSet presAssocID="{041AEA8E-B557-4375-926A-5E21FCB212B0}" presName="node" presStyleLbl="node1" presStyleIdx="1" presStyleCnt="5">
        <dgm:presLayoutVars>
          <dgm:bulletEnabled val="1"/>
        </dgm:presLayoutVars>
      </dgm:prSet>
      <dgm:spPr/>
    </dgm:pt>
    <dgm:pt modelId="{CE2E715C-80BD-456A-BF92-E40EBDCB13E5}" type="pres">
      <dgm:prSet presAssocID="{D02B31FF-F12D-48A3-947A-E5B0438A0712}" presName="sibTrans" presStyleCnt="0"/>
      <dgm:spPr/>
    </dgm:pt>
    <dgm:pt modelId="{36602E22-10D3-48DC-84EC-1F1C7C8DCF0F}" type="pres">
      <dgm:prSet presAssocID="{03314265-710E-42EF-9F86-239E191F284A}" presName="node" presStyleLbl="node1" presStyleIdx="2" presStyleCnt="5">
        <dgm:presLayoutVars>
          <dgm:bulletEnabled val="1"/>
        </dgm:presLayoutVars>
      </dgm:prSet>
      <dgm:spPr/>
    </dgm:pt>
    <dgm:pt modelId="{51C71EA0-FCBD-46A3-AC6B-C98D1F82F70F}" type="pres">
      <dgm:prSet presAssocID="{E6CF4B3C-DBD3-40E8-A182-6A356E7AEE49}" presName="sibTrans" presStyleCnt="0"/>
      <dgm:spPr/>
    </dgm:pt>
    <dgm:pt modelId="{74EB4C58-DF32-4A8E-9417-7254E20945A5}" type="pres">
      <dgm:prSet presAssocID="{B3D4F1DB-AB70-4661-8609-EA4DC34EE2D1}" presName="node" presStyleLbl="node1" presStyleIdx="3" presStyleCnt="5">
        <dgm:presLayoutVars>
          <dgm:bulletEnabled val="1"/>
        </dgm:presLayoutVars>
      </dgm:prSet>
      <dgm:spPr/>
    </dgm:pt>
    <dgm:pt modelId="{53671DBD-590D-47F9-B8DD-67AF33C90CDA}" type="pres">
      <dgm:prSet presAssocID="{6B7D59AC-252C-4ACA-8EB6-278C06116839}" presName="sibTrans" presStyleCnt="0"/>
      <dgm:spPr/>
    </dgm:pt>
    <dgm:pt modelId="{ED4C1BBA-3C93-4626-BAFD-0D33844D8A3A}" type="pres">
      <dgm:prSet presAssocID="{901DEBE7-4E1E-44B4-9D55-45A566ED109C}" presName="node" presStyleLbl="node1" presStyleIdx="4" presStyleCnt="5">
        <dgm:presLayoutVars>
          <dgm:bulletEnabled val="1"/>
        </dgm:presLayoutVars>
      </dgm:prSet>
      <dgm:spPr/>
    </dgm:pt>
  </dgm:ptLst>
  <dgm:cxnLst>
    <dgm:cxn modelId="{274AFB0B-46FA-4090-AA14-E06B05E0C7EF}" type="presOf" srcId="{B3D4F1DB-AB70-4661-8609-EA4DC34EE2D1}" destId="{74EB4C58-DF32-4A8E-9417-7254E20945A5}" srcOrd="0" destOrd="0" presId="urn:microsoft.com/office/officeart/2005/8/layout/hList6"/>
    <dgm:cxn modelId="{1F50B84F-8F9E-4A01-8D55-CB1CDB388767}" srcId="{0EDF55FE-144C-488B-9AF4-FBE7B2FC2923}" destId="{03314265-710E-42EF-9F86-239E191F284A}" srcOrd="2" destOrd="0" parTransId="{3F12DDA4-89E4-4D66-BDE6-31EA3C5438B8}" sibTransId="{E6CF4B3C-DBD3-40E8-A182-6A356E7AEE49}"/>
    <dgm:cxn modelId="{D50D3073-E3DA-4284-90F0-5AEE2CBA1506}" type="presOf" srcId="{041AEA8E-B557-4375-926A-5E21FCB212B0}" destId="{3DB119BB-E399-400E-8F1C-47D16B1C3172}" srcOrd="0" destOrd="0" presId="urn:microsoft.com/office/officeart/2005/8/layout/hList6"/>
    <dgm:cxn modelId="{744D6C53-5A91-4D52-8D24-FEB3242D15BA}" type="presOf" srcId="{03314265-710E-42EF-9F86-239E191F284A}" destId="{36602E22-10D3-48DC-84EC-1F1C7C8DCF0F}" srcOrd="0" destOrd="0" presId="urn:microsoft.com/office/officeart/2005/8/layout/hList6"/>
    <dgm:cxn modelId="{D24FBAA0-8D9C-4839-A6C5-B297DAC46EEA}" type="presOf" srcId="{0EDF55FE-144C-488B-9AF4-FBE7B2FC2923}" destId="{DF556C78-D8C3-40E6-B403-96A59B4477D1}" srcOrd="0" destOrd="0" presId="urn:microsoft.com/office/officeart/2005/8/layout/hList6"/>
    <dgm:cxn modelId="{16A7D5A9-27EA-4535-869C-7B0E313117B5}" srcId="{0EDF55FE-144C-488B-9AF4-FBE7B2FC2923}" destId="{041AEA8E-B557-4375-926A-5E21FCB212B0}" srcOrd="1" destOrd="0" parTransId="{75885A8A-5D7B-4B31-BEFF-92679ED4B7D0}" sibTransId="{D02B31FF-F12D-48A3-947A-E5B0438A0712}"/>
    <dgm:cxn modelId="{382BC0B8-CF80-4C4C-9F59-2921033AAE08}" srcId="{0EDF55FE-144C-488B-9AF4-FBE7B2FC2923}" destId="{29D62343-6115-49AD-995B-08D762476A39}" srcOrd="0" destOrd="0" parTransId="{7E87776A-DF3D-46A5-BF79-87B47121788C}" sibTransId="{1F269B30-B3DB-4D49-AAEB-2144108F91C0}"/>
    <dgm:cxn modelId="{C0D4E6DE-1230-4C01-A3C1-B3BB1A877B65}" srcId="{0EDF55FE-144C-488B-9AF4-FBE7B2FC2923}" destId="{901DEBE7-4E1E-44B4-9D55-45A566ED109C}" srcOrd="4" destOrd="0" parTransId="{2F7CBB96-67EF-41EF-B9A8-AEB4DD8155D2}" sibTransId="{C8F623A8-18EF-4E30-B237-B040B8EE7C5E}"/>
    <dgm:cxn modelId="{D35D71E8-A363-4E19-862C-BE0B99BB568F}" type="presOf" srcId="{29D62343-6115-49AD-995B-08D762476A39}" destId="{D0D6E426-8352-468B-B0A7-2F322057354D}" srcOrd="0" destOrd="0" presId="urn:microsoft.com/office/officeart/2005/8/layout/hList6"/>
    <dgm:cxn modelId="{1D30A7EF-5281-43F1-A6A6-5A5A9EDEE4FD}" type="presOf" srcId="{901DEBE7-4E1E-44B4-9D55-45A566ED109C}" destId="{ED4C1BBA-3C93-4626-BAFD-0D33844D8A3A}" srcOrd="0" destOrd="0" presId="urn:microsoft.com/office/officeart/2005/8/layout/hList6"/>
    <dgm:cxn modelId="{FA2CF3F5-0DA5-4E67-8EF9-BB2AF6A150D3}" srcId="{0EDF55FE-144C-488B-9AF4-FBE7B2FC2923}" destId="{B3D4F1DB-AB70-4661-8609-EA4DC34EE2D1}" srcOrd="3" destOrd="0" parTransId="{E27447D8-C0C1-433C-A5C3-B86A261F1674}" sibTransId="{6B7D59AC-252C-4ACA-8EB6-278C06116839}"/>
    <dgm:cxn modelId="{93250DCC-7E73-456E-A501-BE49D7B2CF87}" type="presParOf" srcId="{DF556C78-D8C3-40E6-B403-96A59B4477D1}" destId="{D0D6E426-8352-468B-B0A7-2F322057354D}" srcOrd="0" destOrd="0" presId="urn:microsoft.com/office/officeart/2005/8/layout/hList6"/>
    <dgm:cxn modelId="{C0B82648-D045-4856-A6E6-7B1A4CE6FD04}" type="presParOf" srcId="{DF556C78-D8C3-40E6-B403-96A59B4477D1}" destId="{01362CAA-04F5-40A1-9B12-D18980F07B18}" srcOrd="1" destOrd="0" presId="urn:microsoft.com/office/officeart/2005/8/layout/hList6"/>
    <dgm:cxn modelId="{23FD44A0-837E-4888-8A5C-CAE29D4CD365}" type="presParOf" srcId="{DF556C78-D8C3-40E6-B403-96A59B4477D1}" destId="{3DB119BB-E399-400E-8F1C-47D16B1C3172}" srcOrd="2" destOrd="0" presId="urn:microsoft.com/office/officeart/2005/8/layout/hList6"/>
    <dgm:cxn modelId="{F5F283FB-A439-4AC2-8057-62144D880126}" type="presParOf" srcId="{DF556C78-D8C3-40E6-B403-96A59B4477D1}" destId="{CE2E715C-80BD-456A-BF92-E40EBDCB13E5}" srcOrd="3" destOrd="0" presId="urn:microsoft.com/office/officeart/2005/8/layout/hList6"/>
    <dgm:cxn modelId="{C679E1F6-18ED-4409-B7CA-CFD7BAD95880}" type="presParOf" srcId="{DF556C78-D8C3-40E6-B403-96A59B4477D1}" destId="{36602E22-10D3-48DC-84EC-1F1C7C8DCF0F}" srcOrd="4" destOrd="0" presId="urn:microsoft.com/office/officeart/2005/8/layout/hList6"/>
    <dgm:cxn modelId="{B2F26251-1B16-4780-BECA-99FE7FFA4FED}" type="presParOf" srcId="{DF556C78-D8C3-40E6-B403-96A59B4477D1}" destId="{51C71EA0-FCBD-46A3-AC6B-C98D1F82F70F}" srcOrd="5" destOrd="0" presId="urn:microsoft.com/office/officeart/2005/8/layout/hList6"/>
    <dgm:cxn modelId="{92744B71-95C4-4365-9A11-0047EAB9BDB3}" type="presParOf" srcId="{DF556C78-D8C3-40E6-B403-96A59B4477D1}" destId="{74EB4C58-DF32-4A8E-9417-7254E20945A5}" srcOrd="6" destOrd="0" presId="urn:microsoft.com/office/officeart/2005/8/layout/hList6"/>
    <dgm:cxn modelId="{2ED92632-E036-44A9-9F8F-049787358414}" type="presParOf" srcId="{DF556C78-D8C3-40E6-B403-96A59B4477D1}" destId="{53671DBD-590D-47F9-B8DD-67AF33C90CDA}" srcOrd="7" destOrd="0" presId="urn:microsoft.com/office/officeart/2005/8/layout/hList6"/>
    <dgm:cxn modelId="{C6643909-BDA1-4019-8C40-ED97BEC2290D}" type="presParOf" srcId="{DF556C78-D8C3-40E6-B403-96A59B4477D1}" destId="{ED4C1BBA-3C93-4626-BAFD-0D33844D8A3A}"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7BF6B42-29AA-46AD-B1DC-F91F6BBADFC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D80E05DA-60E4-4519-A0FB-F4F1E880F0D5}">
      <dgm:prSet custT="1"/>
      <dgm:spPr/>
      <dgm:t>
        <a:bodyPr/>
        <a:lstStyle/>
        <a:p>
          <a:r>
            <a:rPr lang="en-AU" sz="2400" dirty="0"/>
            <a:t>1.Enhanced Security Features such as OAuth2</a:t>
          </a:r>
          <a:endParaRPr lang="en-IN" sz="2400" dirty="0"/>
        </a:p>
      </dgm:t>
    </dgm:pt>
    <dgm:pt modelId="{256A6791-2DBA-4087-9D86-EEDF96CA2FA9}" type="parTrans" cxnId="{64B35B1B-9859-4D33-9627-3BBB80D6A602}">
      <dgm:prSet/>
      <dgm:spPr/>
      <dgm:t>
        <a:bodyPr/>
        <a:lstStyle/>
        <a:p>
          <a:endParaRPr lang="en-IN"/>
        </a:p>
      </dgm:t>
    </dgm:pt>
    <dgm:pt modelId="{DDB1C26B-B257-4EE9-AED0-165DBB65DA35}" type="sibTrans" cxnId="{64B35B1B-9859-4D33-9627-3BBB80D6A602}">
      <dgm:prSet/>
      <dgm:spPr/>
      <dgm:t>
        <a:bodyPr/>
        <a:lstStyle/>
        <a:p>
          <a:endParaRPr lang="en-IN"/>
        </a:p>
      </dgm:t>
    </dgm:pt>
    <dgm:pt modelId="{6A342FAE-5C03-42F3-8183-E050F3EAD63A}">
      <dgm:prSet custT="1"/>
      <dgm:spPr/>
      <dgm:t>
        <a:bodyPr/>
        <a:lstStyle/>
        <a:p>
          <a:r>
            <a:rPr lang="en-AU" sz="2400" dirty="0"/>
            <a:t>2. Implementing Microservice architecture</a:t>
          </a:r>
          <a:endParaRPr lang="en-IN" sz="2400" dirty="0"/>
        </a:p>
      </dgm:t>
    </dgm:pt>
    <dgm:pt modelId="{0EEC6800-AEF4-4865-8439-6747BC3D39F3}" type="parTrans" cxnId="{3A0BE67A-3D84-4659-92A1-235113DCAAA2}">
      <dgm:prSet/>
      <dgm:spPr/>
      <dgm:t>
        <a:bodyPr/>
        <a:lstStyle/>
        <a:p>
          <a:endParaRPr lang="en-IN"/>
        </a:p>
      </dgm:t>
    </dgm:pt>
    <dgm:pt modelId="{62FAEAF0-779A-4218-93A2-9DE4BE524DB5}" type="sibTrans" cxnId="{3A0BE67A-3D84-4659-92A1-235113DCAAA2}">
      <dgm:prSet/>
      <dgm:spPr/>
      <dgm:t>
        <a:bodyPr/>
        <a:lstStyle/>
        <a:p>
          <a:endParaRPr lang="en-IN"/>
        </a:p>
      </dgm:t>
    </dgm:pt>
    <dgm:pt modelId="{9396C932-3E8A-4FCF-96D8-EAA42A94781E}">
      <dgm:prSet custT="1"/>
      <dgm:spPr/>
      <dgm:t>
        <a:bodyPr/>
        <a:lstStyle/>
        <a:p>
          <a:r>
            <a:rPr lang="en-AU" sz="2400" dirty="0"/>
            <a:t>3. Implementation of circuit breakers and load balancer.</a:t>
          </a:r>
          <a:endParaRPr lang="en-IN" sz="2400" dirty="0"/>
        </a:p>
      </dgm:t>
    </dgm:pt>
    <dgm:pt modelId="{0C7EB771-D110-4CD6-9874-BD28BB64BF7B}" type="parTrans" cxnId="{DD8E1AE1-AC4D-43E2-A6E7-C9DE474DBB64}">
      <dgm:prSet/>
      <dgm:spPr/>
      <dgm:t>
        <a:bodyPr/>
        <a:lstStyle/>
        <a:p>
          <a:endParaRPr lang="en-IN"/>
        </a:p>
      </dgm:t>
    </dgm:pt>
    <dgm:pt modelId="{D6DFF1A7-2250-4B3D-A829-58CC2EE86887}" type="sibTrans" cxnId="{DD8E1AE1-AC4D-43E2-A6E7-C9DE474DBB64}">
      <dgm:prSet/>
      <dgm:spPr/>
      <dgm:t>
        <a:bodyPr/>
        <a:lstStyle/>
        <a:p>
          <a:endParaRPr lang="en-IN"/>
        </a:p>
      </dgm:t>
    </dgm:pt>
    <dgm:pt modelId="{9291DF4B-792C-4091-AA93-9E21640D2EBA}" type="pres">
      <dgm:prSet presAssocID="{87BF6B42-29AA-46AD-B1DC-F91F6BBADFC0}" presName="Name0" presStyleCnt="0">
        <dgm:presLayoutVars>
          <dgm:dir/>
          <dgm:animLvl val="lvl"/>
          <dgm:resizeHandles val="exact"/>
        </dgm:presLayoutVars>
      </dgm:prSet>
      <dgm:spPr/>
    </dgm:pt>
    <dgm:pt modelId="{690B59E9-252B-467A-82EB-25DB287ADF89}" type="pres">
      <dgm:prSet presAssocID="{9396C932-3E8A-4FCF-96D8-EAA42A94781E}" presName="boxAndChildren" presStyleCnt="0"/>
      <dgm:spPr/>
    </dgm:pt>
    <dgm:pt modelId="{70A63BC5-4908-463B-B37E-E7932B9365C3}" type="pres">
      <dgm:prSet presAssocID="{9396C932-3E8A-4FCF-96D8-EAA42A94781E}" presName="parentTextBox" presStyleLbl="node1" presStyleIdx="0" presStyleCnt="3" custLinFactNeighborX="4636" custLinFactNeighborY="54471"/>
      <dgm:spPr/>
    </dgm:pt>
    <dgm:pt modelId="{222B7C9B-F43B-44CE-AD2C-6A61A4572867}" type="pres">
      <dgm:prSet presAssocID="{62FAEAF0-779A-4218-93A2-9DE4BE524DB5}" presName="sp" presStyleCnt="0"/>
      <dgm:spPr/>
    </dgm:pt>
    <dgm:pt modelId="{6A81EFB6-C3DE-4E4E-B59A-3D4CCF8AF86D}" type="pres">
      <dgm:prSet presAssocID="{6A342FAE-5C03-42F3-8183-E050F3EAD63A}" presName="arrowAndChildren" presStyleCnt="0"/>
      <dgm:spPr/>
    </dgm:pt>
    <dgm:pt modelId="{62FFBAFC-EF73-48B0-AF7F-2CF1BF7E0FBE}" type="pres">
      <dgm:prSet presAssocID="{6A342FAE-5C03-42F3-8183-E050F3EAD63A}" presName="parentTextArrow" presStyleLbl="node1" presStyleIdx="1" presStyleCnt="3"/>
      <dgm:spPr/>
    </dgm:pt>
    <dgm:pt modelId="{E464408B-D4F9-4188-9986-FE84144BAF8B}" type="pres">
      <dgm:prSet presAssocID="{DDB1C26B-B257-4EE9-AED0-165DBB65DA35}" presName="sp" presStyleCnt="0"/>
      <dgm:spPr/>
    </dgm:pt>
    <dgm:pt modelId="{3404C625-9862-4A32-8966-D193453F900E}" type="pres">
      <dgm:prSet presAssocID="{D80E05DA-60E4-4519-A0FB-F4F1E880F0D5}" presName="arrowAndChildren" presStyleCnt="0"/>
      <dgm:spPr/>
    </dgm:pt>
    <dgm:pt modelId="{8387E94D-6740-4B1F-B814-79DCF4974766}" type="pres">
      <dgm:prSet presAssocID="{D80E05DA-60E4-4519-A0FB-F4F1E880F0D5}" presName="parentTextArrow" presStyleLbl="node1" presStyleIdx="2" presStyleCnt="3"/>
      <dgm:spPr/>
    </dgm:pt>
  </dgm:ptLst>
  <dgm:cxnLst>
    <dgm:cxn modelId="{64B35B1B-9859-4D33-9627-3BBB80D6A602}" srcId="{87BF6B42-29AA-46AD-B1DC-F91F6BBADFC0}" destId="{D80E05DA-60E4-4519-A0FB-F4F1E880F0D5}" srcOrd="0" destOrd="0" parTransId="{256A6791-2DBA-4087-9D86-EEDF96CA2FA9}" sibTransId="{DDB1C26B-B257-4EE9-AED0-165DBB65DA35}"/>
    <dgm:cxn modelId="{13996C4C-A928-4369-A399-E85BCEF3CDE7}" type="presOf" srcId="{9396C932-3E8A-4FCF-96D8-EAA42A94781E}" destId="{70A63BC5-4908-463B-B37E-E7932B9365C3}" srcOrd="0" destOrd="0" presId="urn:microsoft.com/office/officeart/2005/8/layout/process4"/>
    <dgm:cxn modelId="{3A0BE67A-3D84-4659-92A1-235113DCAAA2}" srcId="{87BF6B42-29AA-46AD-B1DC-F91F6BBADFC0}" destId="{6A342FAE-5C03-42F3-8183-E050F3EAD63A}" srcOrd="1" destOrd="0" parTransId="{0EEC6800-AEF4-4865-8439-6747BC3D39F3}" sibTransId="{62FAEAF0-779A-4218-93A2-9DE4BE524DB5}"/>
    <dgm:cxn modelId="{4159227E-9520-4471-8E8D-2CE331F7E99A}" type="presOf" srcId="{D80E05DA-60E4-4519-A0FB-F4F1E880F0D5}" destId="{8387E94D-6740-4B1F-B814-79DCF4974766}" srcOrd="0" destOrd="0" presId="urn:microsoft.com/office/officeart/2005/8/layout/process4"/>
    <dgm:cxn modelId="{73F3A6C7-F497-416E-B2F6-C0D5E64380C8}" type="presOf" srcId="{87BF6B42-29AA-46AD-B1DC-F91F6BBADFC0}" destId="{9291DF4B-792C-4091-AA93-9E21640D2EBA}" srcOrd="0" destOrd="0" presId="urn:microsoft.com/office/officeart/2005/8/layout/process4"/>
    <dgm:cxn modelId="{DD8E1AE1-AC4D-43E2-A6E7-C9DE474DBB64}" srcId="{87BF6B42-29AA-46AD-B1DC-F91F6BBADFC0}" destId="{9396C932-3E8A-4FCF-96D8-EAA42A94781E}" srcOrd="2" destOrd="0" parTransId="{0C7EB771-D110-4CD6-9874-BD28BB64BF7B}" sibTransId="{D6DFF1A7-2250-4B3D-A829-58CC2EE86887}"/>
    <dgm:cxn modelId="{4CE6F2E5-1761-4EBB-9BA5-19508596A3A3}" type="presOf" srcId="{6A342FAE-5C03-42F3-8183-E050F3EAD63A}" destId="{62FFBAFC-EF73-48B0-AF7F-2CF1BF7E0FBE}" srcOrd="0" destOrd="0" presId="urn:microsoft.com/office/officeart/2005/8/layout/process4"/>
    <dgm:cxn modelId="{5685FCE7-AFEC-481D-87D4-0F4C080F8346}" type="presParOf" srcId="{9291DF4B-792C-4091-AA93-9E21640D2EBA}" destId="{690B59E9-252B-467A-82EB-25DB287ADF89}" srcOrd="0" destOrd="0" presId="urn:microsoft.com/office/officeart/2005/8/layout/process4"/>
    <dgm:cxn modelId="{2A35191A-6215-41FC-9690-54134A8A937E}" type="presParOf" srcId="{690B59E9-252B-467A-82EB-25DB287ADF89}" destId="{70A63BC5-4908-463B-B37E-E7932B9365C3}" srcOrd="0" destOrd="0" presId="urn:microsoft.com/office/officeart/2005/8/layout/process4"/>
    <dgm:cxn modelId="{B8CF71C6-6B75-4A8F-9C56-C9B57F5E9C3C}" type="presParOf" srcId="{9291DF4B-792C-4091-AA93-9E21640D2EBA}" destId="{222B7C9B-F43B-44CE-AD2C-6A61A4572867}" srcOrd="1" destOrd="0" presId="urn:microsoft.com/office/officeart/2005/8/layout/process4"/>
    <dgm:cxn modelId="{53AE2A71-3682-4426-8FFE-471281387039}" type="presParOf" srcId="{9291DF4B-792C-4091-AA93-9E21640D2EBA}" destId="{6A81EFB6-C3DE-4E4E-B59A-3D4CCF8AF86D}" srcOrd="2" destOrd="0" presId="urn:microsoft.com/office/officeart/2005/8/layout/process4"/>
    <dgm:cxn modelId="{E1504D4C-7F5E-4ED4-A52D-24100D3C03E4}" type="presParOf" srcId="{6A81EFB6-C3DE-4E4E-B59A-3D4CCF8AF86D}" destId="{62FFBAFC-EF73-48B0-AF7F-2CF1BF7E0FBE}" srcOrd="0" destOrd="0" presId="urn:microsoft.com/office/officeart/2005/8/layout/process4"/>
    <dgm:cxn modelId="{2D21E339-7E3F-45EC-B017-B8AD959A0591}" type="presParOf" srcId="{9291DF4B-792C-4091-AA93-9E21640D2EBA}" destId="{E464408B-D4F9-4188-9986-FE84144BAF8B}" srcOrd="3" destOrd="0" presId="urn:microsoft.com/office/officeart/2005/8/layout/process4"/>
    <dgm:cxn modelId="{6F05967A-18EC-4EDE-A041-5C216A83BF2A}" type="presParOf" srcId="{9291DF4B-792C-4091-AA93-9E21640D2EBA}" destId="{3404C625-9862-4A32-8966-D193453F900E}" srcOrd="4" destOrd="0" presId="urn:microsoft.com/office/officeart/2005/8/layout/process4"/>
    <dgm:cxn modelId="{FF3EFB92-0163-4E27-AFD4-5B210D5D4735}" type="presParOf" srcId="{3404C625-9862-4A32-8966-D193453F900E}" destId="{8387E94D-6740-4B1F-B814-79DCF497476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C391D-6553-4719-980B-8878E7C1436D}">
      <dsp:nvSpPr>
        <dsp:cNvPr id="0" name=""/>
        <dsp:cNvSpPr/>
      </dsp:nvSpPr>
      <dsp:spPr>
        <a:xfrm>
          <a:off x="8933853" y="1361436"/>
          <a:ext cx="91440" cy="623152"/>
        </a:xfrm>
        <a:custGeom>
          <a:avLst/>
          <a:gdLst/>
          <a:ahLst/>
          <a:cxnLst/>
          <a:rect l="0" t="0" r="0" b="0"/>
          <a:pathLst>
            <a:path>
              <a:moveTo>
                <a:pt x="45720" y="0"/>
              </a:moveTo>
              <a:lnTo>
                <a:pt x="45720" y="62315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3C59F1E-27C2-42E8-B030-5A480B971151}">
      <dsp:nvSpPr>
        <dsp:cNvPr id="0" name=""/>
        <dsp:cNvSpPr/>
      </dsp:nvSpPr>
      <dsp:spPr>
        <a:xfrm>
          <a:off x="6315063" y="1361436"/>
          <a:ext cx="91440" cy="623152"/>
        </a:xfrm>
        <a:custGeom>
          <a:avLst/>
          <a:gdLst/>
          <a:ahLst/>
          <a:cxnLst/>
          <a:rect l="0" t="0" r="0" b="0"/>
          <a:pathLst>
            <a:path>
              <a:moveTo>
                <a:pt x="45720" y="0"/>
              </a:moveTo>
              <a:lnTo>
                <a:pt x="45720" y="62315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66E0624-556E-4B39-88D8-3AA54D807ACD}">
      <dsp:nvSpPr>
        <dsp:cNvPr id="0" name=""/>
        <dsp:cNvSpPr/>
      </dsp:nvSpPr>
      <dsp:spPr>
        <a:xfrm>
          <a:off x="3696273" y="1361436"/>
          <a:ext cx="91440" cy="623152"/>
        </a:xfrm>
        <a:custGeom>
          <a:avLst/>
          <a:gdLst/>
          <a:ahLst/>
          <a:cxnLst/>
          <a:rect l="0" t="0" r="0" b="0"/>
          <a:pathLst>
            <a:path>
              <a:moveTo>
                <a:pt x="45720" y="0"/>
              </a:moveTo>
              <a:lnTo>
                <a:pt x="45720" y="623152"/>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94A7140-D82C-4E01-9988-650D02847BA5}">
      <dsp:nvSpPr>
        <dsp:cNvPr id="0" name=""/>
        <dsp:cNvSpPr/>
      </dsp:nvSpPr>
      <dsp:spPr>
        <a:xfrm>
          <a:off x="-7963" y="856"/>
          <a:ext cx="2142646" cy="13605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443FA85-FF51-44DC-98A2-3ACB983F52D6}">
      <dsp:nvSpPr>
        <dsp:cNvPr id="0" name=""/>
        <dsp:cNvSpPr/>
      </dsp:nvSpPr>
      <dsp:spPr>
        <a:xfrm>
          <a:off x="230108" y="227024"/>
          <a:ext cx="2142646" cy="13605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b="1" kern="1200" dirty="0"/>
            <a:t>Key features:</a:t>
          </a:r>
          <a:endParaRPr lang="en-AU" sz="1800" kern="1200" dirty="0"/>
        </a:p>
      </dsp:txBody>
      <dsp:txXfrm>
        <a:off x="269958" y="266874"/>
        <a:ext cx="2062946" cy="1280880"/>
      </dsp:txXfrm>
    </dsp:sp>
    <dsp:sp modelId="{347B71B4-C283-4D0C-950A-F4EDED2DF6C8}">
      <dsp:nvSpPr>
        <dsp:cNvPr id="0" name=""/>
        <dsp:cNvSpPr/>
      </dsp:nvSpPr>
      <dsp:spPr>
        <a:xfrm>
          <a:off x="2670670" y="856"/>
          <a:ext cx="2142646" cy="13605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00D1D94-EC10-4183-B2BD-2CE62CAF24AD}">
      <dsp:nvSpPr>
        <dsp:cNvPr id="0" name=""/>
        <dsp:cNvSpPr/>
      </dsp:nvSpPr>
      <dsp:spPr>
        <a:xfrm>
          <a:off x="2908742" y="227024"/>
          <a:ext cx="2142646" cy="13605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1. Service Activation</a:t>
          </a:r>
        </a:p>
      </dsp:txBody>
      <dsp:txXfrm>
        <a:off x="2948592" y="266874"/>
        <a:ext cx="2062946" cy="1280880"/>
      </dsp:txXfrm>
    </dsp:sp>
    <dsp:sp modelId="{384C0F58-5D4D-4E84-B5A3-16107438DEB5}">
      <dsp:nvSpPr>
        <dsp:cNvPr id="0" name=""/>
        <dsp:cNvSpPr/>
      </dsp:nvSpPr>
      <dsp:spPr>
        <a:xfrm>
          <a:off x="2670670" y="1984589"/>
          <a:ext cx="2142646" cy="13605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D2700-E93A-49CF-AE00-6AD8F0995AAC}">
      <dsp:nvSpPr>
        <dsp:cNvPr id="0" name=""/>
        <dsp:cNvSpPr/>
      </dsp:nvSpPr>
      <dsp:spPr>
        <a:xfrm>
          <a:off x="2908742" y="2210758"/>
          <a:ext cx="2142646" cy="13605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AU" sz="1800" kern="1200">
              <a:latin typeface="Calibri"/>
              <a:ea typeface="Calibri"/>
              <a:cs typeface="Calibri"/>
            </a:rPr>
            <a:t>Activating services for new customers.</a:t>
          </a:r>
          <a:endParaRPr lang="en-AU" sz="1800" kern="1200"/>
        </a:p>
      </dsp:txBody>
      <dsp:txXfrm>
        <a:off x="2948592" y="2250608"/>
        <a:ext cx="2062946" cy="1280880"/>
      </dsp:txXfrm>
    </dsp:sp>
    <dsp:sp modelId="{D67AA8F1-8EB4-4D7D-939D-1688AC1C344F}">
      <dsp:nvSpPr>
        <dsp:cNvPr id="0" name=""/>
        <dsp:cNvSpPr/>
      </dsp:nvSpPr>
      <dsp:spPr>
        <a:xfrm>
          <a:off x="5289460" y="856"/>
          <a:ext cx="2142646" cy="13605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DB51F88-20EA-487F-9A02-5E5634CB8F51}">
      <dsp:nvSpPr>
        <dsp:cNvPr id="0" name=""/>
        <dsp:cNvSpPr/>
      </dsp:nvSpPr>
      <dsp:spPr>
        <a:xfrm>
          <a:off x="5527532" y="227024"/>
          <a:ext cx="2142646" cy="13605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a:t>2. Service Modification</a:t>
          </a:r>
        </a:p>
      </dsp:txBody>
      <dsp:txXfrm>
        <a:off x="5567382" y="266874"/>
        <a:ext cx="2062946" cy="1280880"/>
      </dsp:txXfrm>
    </dsp:sp>
    <dsp:sp modelId="{1F8BA031-E282-496E-9523-95249C5A2F0C}">
      <dsp:nvSpPr>
        <dsp:cNvPr id="0" name=""/>
        <dsp:cNvSpPr/>
      </dsp:nvSpPr>
      <dsp:spPr>
        <a:xfrm>
          <a:off x="5289460" y="1984589"/>
          <a:ext cx="2142646" cy="13605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9720AF-D6A0-4ED5-A7E2-82646F88A9A0}">
      <dsp:nvSpPr>
        <dsp:cNvPr id="0" name=""/>
        <dsp:cNvSpPr/>
      </dsp:nvSpPr>
      <dsp:spPr>
        <a:xfrm>
          <a:off x="5527532" y="2210758"/>
          <a:ext cx="2142646" cy="13605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AU" sz="1800" kern="1200" dirty="0">
              <a:latin typeface="Calibri"/>
              <a:ea typeface="Calibri"/>
              <a:cs typeface="Calibri"/>
            </a:rPr>
            <a:t>Allows existing customers to upgrade or downgrade services.</a:t>
          </a:r>
          <a:endParaRPr lang="en-AU" sz="1800" kern="1200" dirty="0"/>
        </a:p>
      </dsp:txBody>
      <dsp:txXfrm>
        <a:off x="5567382" y="2250608"/>
        <a:ext cx="2062946" cy="1280880"/>
      </dsp:txXfrm>
    </dsp:sp>
    <dsp:sp modelId="{518CEFC1-0763-4A92-9EF2-A141766445B8}">
      <dsp:nvSpPr>
        <dsp:cNvPr id="0" name=""/>
        <dsp:cNvSpPr/>
      </dsp:nvSpPr>
      <dsp:spPr>
        <a:xfrm>
          <a:off x="7908250" y="856"/>
          <a:ext cx="2142646" cy="13605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B7016E-0C88-4B3B-885F-C88D0ED07FB1}">
      <dsp:nvSpPr>
        <dsp:cNvPr id="0" name=""/>
        <dsp:cNvSpPr/>
      </dsp:nvSpPr>
      <dsp:spPr>
        <a:xfrm>
          <a:off x="8146321" y="227024"/>
          <a:ext cx="2142646" cy="13605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a:t>3. Service Termination</a:t>
          </a:r>
        </a:p>
      </dsp:txBody>
      <dsp:txXfrm>
        <a:off x="8186171" y="266874"/>
        <a:ext cx="2062946" cy="1280880"/>
      </dsp:txXfrm>
    </dsp:sp>
    <dsp:sp modelId="{2226379F-2D54-4FB8-8076-0254B4ACDBE9}">
      <dsp:nvSpPr>
        <dsp:cNvPr id="0" name=""/>
        <dsp:cNvSpPr/>
      </dsp:nvSpPr>
      <dsp:spPr>
        <a:xfrm>
          <a:off x="7908250" y="1984589"/>
          <a:ext cx="2142646" cy="136058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3DF89E5-4929-4939-8A48-DA8893B19B91}">
      <dsp:nvSpPr>
        <dsp:cNvPr id="0" name=""/>
        <dsp:cNvSpPr/>
      </dsp:nvSpPr>
      <dsp:spPr>
        <a:xfrm>
          <a:off x="8146321" y="2210758"/>
          <a:ext cx="2142646" cy="13605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AU" sz="1800" kern="1200">
              <a:latin typeface="Calibri"/>
              <a:ea typeface="Calibri"/>
              <a:cs typeface="Calibri"/>
            </a:rPr>
            <a:t>Handling service termination requests of users.</a:t>
          </a:r>
          <a:endParaRPr lang="en-AU" sz="1800" kern="1200"/>
        </a:p>
      </dsp:txBody>
      <dsp:txXfrm>
        <a:off x="8186171" y="2250608"/>
        <a:ext cx="2062946" cy="1280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B0D8-A06E-43FF-9987-262FB5EEA41A}">
      <dsp:nvSpPr>
        <dsp:cNvPr id="0" name=""/>
        <dsp:cNvSpPr/>
      </dsp:nvSpPr>
      <dsp:spPr>
        <a:xfrm>
          <a:off x="0" y="4324491"/>
          <a:ext cx="5284800" cy="0"/>
        </a:xfrm>
        <a:prstGeom prst="line">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432A018-6616-4714-9843-8EE5BBFCAB13}">
      <dsp:nvSpPr>
        <dsp:cNvPr id="0" name=""/>
        <dsp:cNvSpPr/>
      </dsp:nvSpPr>
      <dsp:spPr>
        <a:xfrm>
          <a:off x="0" y="3451889"/>
          <a:ext cx="5284800" cy="0"/>
        </a:xfrm>
        <a:prstGeom prst="line">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506305-3E50-4A99-B203-4E0526879DF6}">
      <dsp:nvSpPr>
        <dsp:cNvPr id="0" name=""/>
        <dsp:cNvSpPr/>
      </dsp:nvSpPr>
      <dsp:spPr>
        <a:xfrm>
          <a:off x="0" y="2579287"/>
          <a:ext cx="5284800" cy="0"/>
        </a:xfrm>
        <a:prstGeom prst="line">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C881F7-6CFA-4793-819C-7926C0BCB285}">
      <dsp:nvSpPr>
        <dsp:cNvPr id="0" name=""/>
        <dsp:cNvSpPr/>
      </dsp:nvSpPr>
      <dsp:spPr>
        <a:xfrm>
          <a:off x="0" y="1706685"/>
          <a:ext cx="5284800" cy="0"/>
        </a:xfrm>
        <a:prstGeom prst="line">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D9FDFA7-BA70-4569-8316-B976531F11CE}">
      <dsp:nvSpPr>
        <dsp:cNvPr id="0" name=""/>
        <dsp:cNvSpPr/>
      </dsp:nvSpPr>
      <dsp:spPr>
        <a:xfrm>
          <a:off x="0" y="834083"/>
          <a:ext cx="5284800" cy="0"/>
        </a:xfrm>
        <a:prstGeom prst="line">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87EA6A6-4080-45C0-84BA-8611640FD324}">
      <dsp:nvSpPr>
        <dsp:cNvPr id="0" name=""/>
        <dsp:cNvSpPr/>
      </dsp:nvSpPr>
      <dsp:spPr>
        <a:xfrm>
          <a:off x="1374048" y="3033"/>
          <a:ext cx="3910752" cy="831049"/>
        </a:xfrm>
        <a:prstGeom prst="rect">
          <a:avLst/>
        </a:prstGeom>
        <a:noFill/>
        <a:ln>
          <a:noFill/>
        </a:ln>
        <a:effectLst/>
      </dsp:spPr>
      <dsp:style>
        <a:lnRef idx="0">
          <a:scrgbClr r="0" g="0" b="0"/>
        </a:lnRef>
        <a:fillRef idx="0">
          <a:scrgbClr r="0" g="0" b="0"/>
        </a:fillRef>
        <a:effectRef idx="0">
          <a:scrgbClr r="0" g="0" b="0"/>
        </a:effectRef>
        <a:fontRef idx="minor"/>
      </dsp:style>
    </dsp:sp>
    <dsp:sp modelId="{6A37FD43-A896-4568-BDCD-A343EF3768B5}">
      <dsp:nvSpPr>
        <dsp:cNvPr id="0" name=""/>
        <dsp:cNvSpPr/>
      </dsp:nvSpPr>
      <dsp:spPr>
        <a:xfrm>
          <a:off x="0" y="3033"/>
          <a:ext cx="1374048" cy="831049"/>
        </a:xfrm>
        <a:prstGeom prst="round2SameRect">
          <a:avLst>
            <a:gd name="adj1" fmla="val 16670"/>
            <a:gd name="adj2" fmla="val 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b="1" kern="1200"/>
            <a:t>Technologies used:</a:t>
          </a:r>
          <a:endParaRPr lang="en-AU" sz="1400" kern="1200"/>
        </a:p>
      </dsp:txBody>
      <dsp:txXfrm>
        <a:off x="40576" y="43609"/>
        <a:ext cx="1292896" cy="790473"/>
      </dsp:txXfrm>
    </dsp:sp>
    <dsp:sp modelId="{35CF8D90-7781-46E0-82E8-B19FB1EA492B}">
      <dsp:nvSpPr>
        <dsp:cNvPr id="0" name=""/>
        <dsp:cNvSpPr/>
      </dsp:nvSpPr>
      <dsp:spPr>
        <a:xfrm>
          <a:off x="1374048" y="875635"/>
          <a:ext cx="3910752" cy="83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0">
            <a:lnSpc>
              <a:spcPct val="90000"/>
            </a:lnSpc>
            <a:spcBef>
              <a:spcPct val="0"/>
            </a:spcBef>
            <a:spcAft>
              <a:spcPct val="35000"/>
            </a:spcAft>
            <a:buNone/>
          </a:pPr>
          <a:r>
            <a:rPr lang="en-AU" sz="1400" kern="1200">
              <a:latin typeface="Telstra Text"/>
              <a:ea typeface="Telstra Text"/>
            </a:rPr>
            <a:t>For building dynamic and responsive user interfaces.</a:t>
          </a:r>
        </a:p>
      </dsp:txBody>
      <dsp:txXfrm>
        <a:off x="1374048" y="875635"/>
        <a:ext cx="3910752" cy="831049"/>
      </dsp:txXfrm>
    </dsp:sp>
    <dsp:sp modelId="{353C0CEA-6E01-4109-95E6-14C6BA335C16}">
      <dsp:nvSpPr>
        <dsp:cNvPr id="0" name=""/>
        <dsp:cNvSpPr/>
      </dsp:nvSpPr>
      <dsp:spPr>
        <a:xfrm>
          <a:off x="0" y="875635"/>
          <a:ext cx="1374048" cy="831049"/>
        </a:xfrm>
        <a:prstGeom prst="round2SameRect">
          <a:avLst>
            <a:gd name="adj1" fmla="val 16670"/>
            <a:gd name="adj2" fmla="val 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a:t>1. React.js </a:t>
          </a:r>
        </a:p>
      </dsp:txBody>
      <dsp:txXfrm>
        <a:off x="40576" y="916211"/>
        <a:ext cx="1292896" cy="790473"/>
      </dsp:txXfrm>
    </dsp:sp>
    <dsp:sp modelId="{B393A429-CCBD-4CD7-A9F0-D8CAAD4831B4}">
      <dsp:nvSpPr>
        <dsp:cNvPr id="0" name=""/>
        <dsp:cNvSpPr/>
      </dsp:nvSpPr>
      <dsp:spPr>
        <a:xfrm>
          <a:off x="1374048" y="1748237"/>
          <a:ext cx="3910752" cy="83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0">
            <a:lnSpc>
              <a:spcPct val="90000"/>
            </a:lnSpc>
            <a:spcBef>
              <a:spcPct val="0"/>
            </a:spcBef>
            <a:spcAft>
              <a:spcPct val="35000"/>
            </a:spcAft>
            <a:buNone/>
          </a:pPr>
          <a:r>
            <a:rPr lang="en-AU" sz="1400" kern="1200">
              <a:latin typeface="Telstra Text"/>
              <a:ea typeface="Telstra Text"/>
            </a:rPr>
            <a:t>Core language for client-side scripting.</a:t>
          </a:r>
        </a:p>
      </dsp:txBody>
      <dsp:txXfrm>
        <a:off x="1374048" y="1748237"/>
        <a:ext cx="3910752" cy="831049"/>
      </dsp:txXfrm>
    </dsp:sp>
    <dsp:sp modelId="{67802A71-EFCA-46C5-B387-9019C8055276}">
      <dsp:nvSpPr>
        <dsp:cNvPr id="0" name=""/>
        <dsp:cNvSpPr/>
      </dsp:nvSpPr>
      <dsp:spPr>
        <a:xfrm>
          <a:off x="0" y="1748237"/>
          <a:ext cx="1374048" cy="831049"/>
        </a:xfrm>
        <a:prstGeom prst="round2SameRect">
          <a:avLst>
            <a:gd name="adj1" fmla="val 16670"/>
            <a:gd name="adj2" fmla="val 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a:t>2. JavaScript</a:t>
          </a:r>
        </a:p>
      </dsp:txBody>
      <dsp:txXfrm>
        <a:off x="40576" y="1788813"/>
        <a:ext cx="1292896" cy="790473"/>
      </dsp:txXfrm>
    </dsp:sp>
    <dsp:sp modelId="{E97F2CBD-9B5E-4808-BD67-0CFF48755E59}">
      <dsp:nvSpPr>
        <dsp:cNvPr id="0" name=""/>
        <dsp:cNvSpPr/>
      </dsp:nvSpPr>
      <dsp:spPr>
        <a:xfrm>
          <a:off x="1374048" y="2620839"/>
          <a:ext cx="3910752" cy="83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0">
            <a:lnSpc>
              <a:spcPct val="90000"/>
            </a:lnSpc>
            <a:spcBef>
              <a:spcPct val="0"/>
            </a:spcBef>
            <a:spcAft>
              <a:spcPct val="35000"/>
            </a:spcAft>
            <a:buNone/>
          </a:pPr>
          <a:r>
            <a:rPr lang="en-AU" sz="1400" kern="1200">
              <a:latin typeface="Telstra Text"/>
              <a:ea typeface="Telstra Text"/>
            </a:rPr>
            <a:t>Structure and styling of web pages.</a:t>
          </a:r>
        </a:p>
      </dsp:txBody>
      <dsp:txXfrm>
        <a:off x="1374048" y="2620839"/>
        <a:ext cx="3910752" cy="831049"/>
      </dsp:txXfrm>
    </dsp:sp>
    <dsp:sp modelId="{E0E00DA2-A962-4318-A4A1-5B8B0400454D}">
      <dsp:nvSpPr>
        <dsp:cNvPr id="0" name=""/>
        <dsp:cNvSpPr/>
      </dsp:nvSpPr>
      <dsp:spPr>
        <a:xfrm>
          <a:off x="0" y="2620839"/>
          <a:ext cx="1374048" cy="831049"/>
        </a:xfrm>
        <a:prstGeom prst="round2SameRect">
          <a:avLst>
            <a:gd name="adj1" fmla="val 16670"/>
            <a:gd name="adj2" fmla="val 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a:t>3. HTML and CSS3 </a:t>
          </a:r>
        </a:p>
      </dsp:txBody>
      <dsp:txXfrm>
        <a:off x="40576" y="2661415"/>
        <a:ext cx="1292896" cy="790473"/>
      </dsp:txXfrm>
    </dsp:sp>
    <dsp:sp modelId="{E8CA3E55-43E6-4AF2-8C00-92EE4FF9B578}">
      <dsp:nvSpPr>
        <dsp:cNvPr id="0" name=""/>
        <dsp:cNvSpPr/>
      </dsp:nvSpPr>
      <dsp:spPr>
        <a:xfrm>
          <a:off x="1374048" y="3493441"/>
          <a:ext cx="3910752" cy="83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0">
            <a:lnSpc>
              <a:spcPct val="90000"/>
            </a:lnSpc>
            <a:spcBef>
              <a:spcPct val="0"/>
            </a:spcBef>
            <a:spcAft>
              <a:spcPct val="35000"/>
            </a:spcAft>
            <a:buNone/>
          </a:pPr>
          <a:r>
            <a:rPr lang="en-AU" sz="1400" kern="1200">
              <a:latin typeface="Telstra Text"/>
              <a:ea typeface="Telstra Text"/>
            </a:rPr>
            <a:t>For making HTTP requests to the backend.</a:t>
          </a:r>
        </a:p>
      </dsp:txBody>
      <dsp:txXfrm>
        <a:off x="1374048" y="3493441"/>
        <a:ext cx="3910752" cy="831049"/>
      </dsp:txXfrm>
    </dsp:sp>
    <dsp:sp modelId="{3E112010-3AB5-43DB-8B73-4806A2A1151D}">
      <dsp:nvSpPr>
        <dsp:cNvPr id="0" name=""/>
        <dsp:cNvSpPr/>
      </dsp:nvSpPr>
      <dsp:spPr>
        <a:xfrm>
          <a:off x="0" y="3493441"/>
          <a:ext cx="1374048" cy="831049"/>
        </a:xfrm>
        <a:prstGeom prst="round2SameRect">
          <a:avLst>
            <a:gd name="adj1" fmla="val 16670"/>
            <a:gd name="adj2" fmla="val 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a:t>4. Axios </a:t>
          </a:r>
        </a:p>
      </dsp:txBody>
      <dsp:txXfrm>
        <a:off x="40576" y="3534017"/>
        <a:ext cx="1292896" cy="790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FEC15-FB54-473B-8EA8-2234160E88EB}">
      <dsp:nvSpPr>
        <dsp:cNvPr id="0" name=""/>
        <dsp:cNvSpPr/>
      </dsp:nvSpPr>
      <dsp:spPr>
        <a:xfrm>
          <a:off x="0" y="4324491"/>
          <a:ext cx="5284800"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CB02A8-45DD-430A-AA92-1B49744DA8AB}">
      <dsp:nvSpPr>
        <dsp:cNvPr id="0" name=""/>
        <dsp:cNvSpPr/>
      </dsp:nvSpPr>
      <dsp:spPr>
        <a:xfrm>
          <a:off x="0" y="3451889"/>
          <a:ext cx="5284800"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474BD-0E80-43EE-BC49-88B2F82BC272}">
      <dsp:nvSpPr>
        <dsp:cNvPr id="0" name=""/>
        <dsp:cNvSpPr/>
      </dsp:nvSpPr>
      <dsp:spPr>
        <a:xfrm>
          <a:off x="0" y="2579287"/>
          <a:ext cx="5284800"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F7C773-BCBE-455A-AC7D-5073CE30501C}">
      <dsp:nvSpPr>
        <dsp:cNvPr id="0" name=""/>
        <dsp:cNvSpPr/>
      </dsp:nvSpPr>
      <dsp:spPr>
        <a:xfrm>
          <a:off x="0" y="1706685"/>
          <a:ext cx="5284800"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9BBED7-AFDD-45B9-9F99-4C1E84D6E53B}">
      <dsp:nvSpPr>
        <dsp:cNvPr id="0" name=""/>
        <dsp:cNvSpPr/>
      </dsp:nvSpPr>
      <dsp:spPr>
        <a:xfrm>
          <a:off x="0" y="834083"/>
          <a:ext cx="5284800" cy="0"/>
        </a:xfrm>
        <a:prstGeom prst="line">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69D112-3CC3-45FA-8ACB-F625E6346E3F}">
      <dsp:nvSpPr>
        <dsp:cNvPr id="0" name=""/>
        <dsp:cNvSpPr/>
      </dsp:nvSpPr>
      <dsp:spPr>
        <a:xfrm>
          <a:off x="1374048" y="3033"/>
          <a:ext cx="3910752" cy="831049"/>
        </a:xfrm>
        <a:prstGeom prst="rect">
          <a:avLst/>
        </a:prstGeom>
        <a:noFill/>
        <a:ln>
          <a:noFill/>
        </a:ln>
        <a:effectLst/>
      </dsp:spPr>
      <dsp:style>
        <a:lnRef idx="0">
          <a:scrgbClr r="0" g="0" b="0"/>
        </a:lnRef>
        <a:fillRef idx="0">
          <a:scrgbClr r="0" g="0" b="0"/>
        </a:fillRef>
        <a:effectRef idx="0">
          <a:scrgbClr r="0" g="0" b="0"/>
        </a:effectRef>
        <a:fontRef idx="minor"/>
      </dsp:style>
    </dsp:sp>
    <dsp:sp modelId="{3CFC49E9-0C1B-412E-A794-102376411E2F}">
      <dsp:nvSpPr>
        <dsp:cNvPr id="0" name=""/>
        <dsp:cNvSpPr/>
      </dsp:nvSpPr>
      <dsp:spPr>
        <a:xfrm>
          <a:off x="0" y="3033"/>
          <a:ext cx="1374048" cy="831049"/>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AU" sz="1300" b="1" kern="1200"/>
            <a:t>Technologies used:</a:t>
          </a:r>
          <a:endParaRPr lang="en-AU" sz="1300" kern="1200"/>
        </a:p>
      </dsp:txBody>
      <dsp:txXfrm>
        <a:off x="40576" y="43609"/>
        <a:ext cx="1292896" cy="790473"/>
      </dsp:txXfrm>
    </dsp:sp>
    <dsp:sp modelId="{085236D0-69DD-4D6E-AADF-DDD07BF95607}">
      <dsp:nvSpPr>
        <dsp:cNvPr id="0" name=""/>
        <dsp:cNvSpPr/>
      </dsp:nvSpPr>
      <dsp:spPr>
        <a:xfrm>
          <a:off x="1374048" y="875635"/>
          <a:ext cx="3910752" cy="83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rtl="0">
            <a:lnSpc>
              <a:spcPct val="90000"/>
            </a:lnSpc>
            <a:spcBef>
              <a:spcPct val="0"/>
            </a:spcBef>
            <a:spcAft>
              <a:spcPct val="35000"/>
            </a:spcAft>
            <a:buNone/>
          </a:pPr>
          <a:r>
            <a:rPr lang="en-AU" sz="1300" kern="1200">
              <a:latin typeface="Telstra Text"/>
              <a:ea typeface="Telstra Text"/>
            </a:rPr>
            <a:t>Framework for building the backend application, providing robust and scalable solutions for service management.</a:t>
          </a:r>
        </a:p>
      </dsp:txBody>
      <dsp:txXfrm>
        <a:off x="1374048" y="875635"/>
        <a:ext cx="3910752" cy="831049"/>
      </dsp:txXfrm>
    </dsp:sp>
    <dsp:sp modelId="{3503A6F1-7E10-44EF-8CC6-0A328BDAB0A0}">
      <dsp:nvSpPr>
        <dsp:cNvPr id="0" name=""/>
        <dsp:cNvSpPr/>
      </dsp:nvSpPr>
      <dsp:spPr>
        <a:xfrm>
          <a:off x="0" y="875635"/>
          <a:ext cx="1374048" cy="831049"/>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AU" sz="1300" kern="1200"/>
            <a:t>Spring Boot</a:t>
          </a:r>
        </a:p>
      </dsp:txBody>
      <dsp:txXfrm>
        <a:off x="40576" y="916211"/>
        <a:ext cx="1292896" cy="790473"/>
      </dsp:txXfrm>
    </dsp:sp>
    <dsp:sp modelId="{8B5A93D9-D0BB-49B1-B4DD-8FC151289EF3}">
      <dsp:nvSpPr>
        <dsp:cNvPr id="0" name=""/>
        <dsp:cNvSpPr/>
      </dsp:nvSpPr>
      <dsp:spPr>
        <a:xfrm>
          <a:off x="1374048" y="1748237"/>
          <a:ext cx="3910752" cy="83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en-AU" sz="1300" kern="1200"/>
            <a:t>Database for storing and managing customer and service data.</a:t>
          </a:r>
        </a:p>
      </dsp:txBody>
      <dsp:txXfrm>
        <a:off x="1374048" y="1748237"/>
        <a:ext cx="3910752" cy="831049"/>
      </dsp:txXfrm>
    </dsp:sp>
    <dsp:sp modelId="{67612CF0-E506-4EF4-AADD-F846041C760E}">
      <dsp:nvSpPr>
        <dsp:cNvPr id="0" name=""/>
        <dsp:cNvSpPr/>
      </dsp:nvSpPr>
      <dsp:spPr>
        <a:xfrm>
          <a:off x="0" y="1748237"/>
          <a:ext cx="1374048" cy="831049"/>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AU" sz="1300" kern="1200"/>
            <a:t>MySQL</a:t>
          </a:r>
        </a:p>
      </dsp:txBody>
      <dsp:txXfrm>
        <a:off x="40576" y="1788813"/>
        <a:ext cx="1292896" cy="790473"/>
      </dsp:txXfrm>
    </dsp:sp>
    <dsp:sp modelId="{D37A12DC-DEB8-4510-9536-237BFFBADF49}">
      <dsp:nvSpPr>
        <dsp:cNvPr id="0" name=""/>
        <dsp:cNvSpPr/>
      </dsp:nvSpPr>
      <dsp:spPr>
        <a:xfrm>
          <a:off x="1374048" y="2620839"/>
          <a:ext cx="3910752" cy="83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en-AU" sz="1300" kern="1200"/>
            <a:t>ORM framework for seamless interaction between the Java application and the MySQL database.</a:t>
          </a:r>
        </a:p>
      </dsp:txBody>
      <dsp:txXfrm>
        <a:off x="1374048" y="2620839"/>
        <a:ext cx="3910752" cy="831049"/>
      </dsp:txXfrm>
    </dsp:sp>
    <dsp:sp modelId="{3F269D95-0D09-460B-8D0E-3CBF81B9C865}">
      <dsp:nvSpPr>
        <dsp:cNvPr id="0" name=""/>
        <dsp:cNvSpPr/>
      </dsp:nvSpPr>
      <dsp:spPr>
        <a:xfrm>
          <a:off x="0" y="2620839"/>
          <a:ext cx="1374048" cy="831049"/>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AU" sz="1300" b="1" kern="1200"/>
            <a:t>Hibernate/JPA</a:t>
          </a:r>
          <a:endParaRPr lang="en-AU" sz="1300" b="0" kern="1200"/>
        </a:p>
      </dsp:txBody>
      <dsp:txXfrm>
        <a:off x="40576" y="2661415"/>
        <a:ext cx="1292896" cy="790473"/>
      </dsp:txXfrm>
    </dsp:sp>
    <dsp:sp modelId="{B25F2BAF-512A-4A0C-B775-FD511B5B58B5}">
      <dsp:nvSpPr>
        <dsp:cNvPr id="0" name=""/>
        <dsp:cNvSpPr/>
      </dsp:nvSpPr>
      <dsp:spPr>
        <a:xfrm>
          <a:off x="1374048" y="3493441"/>
          <a:ext cx="3910752" cy="83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24765" rIns="24765" bIns="24765" numCol="1" spcCol="1270" anchor="b" anchorCtr="0">
          <a:noAutofit/>
        </a:bodyPr>
        <a:lstStyle/>
        <a:p>
          <a:pPr marL="0" lvl="0" indent="0" algn="l" defTabSz="577850">
            <a:lnSpc>
              <a:spcPct val="90000"/>
            </a:lnSpc>
            <a:spcBef>
              <a:spcPct val="0"/>
            </a:spcBef>
            <a:spcAft>
              <a:spcPct val="35000"/>
            </a:spcAft>
            <a:buNone/>
          </a:pPr>
          <a:r>
            <a:rPr lang="en-AU" sz="1300" kern="1200"/>
            <a:t>For authentication and securing the API</a:t>
          </a:r>
        </a:p>
      </dsp:txBody>
      <dsp:txXfrm>
        <a:off x="1374048" y="3493441"/>
        <a:ext cx="3910752" cy="831049"/>
      </dsp:txXfrm>
    </dsp:sp>
    <dsp:sp modelId="{4BEA3D5D-A3DD-4A04-9B4A-B92AC6307E55}">
      <dsp:nvSpPr>
        <dsp:cNvPr id="0" name=""/>
        <dsp:cNvSpPr/>
      </dsp:nvSpPr>
      <dsp:spPr>
        <a:xfrm>
          <a:off x="0" y="3493441"/>
          <a:ext cx="1374048" cy="831049"/>
        </a:xfrm>
        <a:prstGeom prst="round2SameRect">
          <a:avLst>
            <a:gd name="adj1" fmla="val 16670"/>
            <a:gd name="adj2" fmla="val 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AU" sz="1300" kern="1200"/>
            <a:t>Spring Security</a:t>
          </a:r>
        </a:p>
      </dsp:txBody>
      <dsp:txXfrm>
        <a:off x="40576" y="3534017"/>
        <a:ext cx="1292896" cy="7904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B0D8-A06E-43FF-9987-262FB5EEA41A}">
      <dsp:nvSpPr>
        <dsp:cNvPr id="0" name=""/>
        <dsp:cNvSpPr/>
      </dsp:nvSpPr>
      <dsp:spPr>
        <a:xfrm>
          <a:off x="0" y="4324491"/>
          <a:ext cx="5284800" cy="0"/>
        </a:xfrm>
        <a:prstGeom prst="line">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432A018-6616-4714-9843-8EE5BBFCAB13}">
      <dsp:nvSpPr>
        <dsp:cNvPr id="0" name=""/>
        <dsp:cNvSpPr/>
      </dsp:nvSpPr>
      <dsp:spPr>
        <a:xfrm>
          <a:off x="0" y="3451889"/>
          <a:ext cx="5284800" cy="0"/>
        </a:xfrm>
        <a:prstGeom prst="line">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506305-3E50-4A99-B203-4E0526879DF6}">
      <dsp:nvSpPr>
        <dsp:cNvPr id="0" name=""/>
        <dsp:cNvSpPr/>
      </dsp:nvSpPr>
      <dsp:spPr>
        <a:xfrm>
          <a:off x="0" y="2579287"/>
          <a:ext cx="5284800" cy="0"/>
        </a:xfrm>
        <a:prstGeom prst="line">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C881F7-6CFA-4793-819C-7926C0BCB285}">
      <dsp:nvSpPr>
        <dsp:cNvPr id="0" name=""/>
        <dsp:cNvSpPr/>
      </dsp:nvSpPr>
      <dsp:spPr>
        <a:xfrm>
          <a:off x="0" y="1706685"/>
          <a:ext cx="5284800" cy="0"/>
        </a:xfrm>
        <a:prstGeom prst="line">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D9FDFA7-BA70-4569-8316-B976531F11CE}">
      <dsp:nvSpPr>
        <dsp:cNvPr id="0" name=""/>
        <dsp:cNvSpPr/>
      </dsp:nvSpPr>
      <dsp:spPr>
        <a:xfrm>
          <a:off x="0" y="834083"/>
          <a:ext cx="5284800" cy="0"/>
        </a:xfrm>
        <a:prstGeom prst="line">
          <a:avLst/>
        </a:prstGeom>
        <a:noFill/>
        <a:ln w="6350" cap="flat" cmpd="sng" algn="ctr">
          <a:solidFill>
            <a:schemeClr val="accent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87EA6A6-4080-45C0-84BA-8611640FD324}">
      <dsp:nvSpPr>
        <dsp:cNvPr id="0" name=""/>
        <dsp:cNvSpPr/>
      </dsp:nvSpPr>
      <dsp:spPr>
        <a:xfrm>
          <a:off x="1374048" y="3033"/>
          <a:ext cx="3910752" cy="831049"/>
        </a:xfrm>
        <a:prstGeom prst="rect">
          <a:avLst/>
        </a:prstGeom>
        <a:noFill/>
        <a:ln>
          <a:noFill/>
        </a:ln>
        <a:effectLst/>
      </dsp:spPr>
      <dsp:style>
        <a:lnRef idx="0">
          <a:scrgbClr r="0" g="0" b="0"/>
        </a:lnRef>
        <a:fillRef idx="0">
          <a:scrgbClr r="0" g="0" b="0"/>
        </a:fillRef>
        <a:effectRef idx="0">
          <a:scrgbClr r="0" g="0" b="0"/>
        </a:effectRef>
        <a:fontRef idx="minor"/>
      </dsp:style>
    </dsp:sp>
    <dsp:sp modelId="{6A37FD43-A896-4568-BDCD-A343EF3768B5}">
      <dsp:nvSpPr>
        <dsp:cNvPr id="0" name=""/>
        <dsp:cNvSpPr/>
      </dsp:nvSpPr>
      <dsp:spPr>
        <a:xfrm>
          <a:off x="0" y="3033"/>
          <a:ext cx="1374048" cy="831049"/>
        </a:xfrm>
        <a:prstGeom prst="round2SameRect">
          <a:avLst>
            <a:gd name="adj1" fmla="val 16670"/>
            <a:gd name="adj2" fmla="val 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b="1" kern="1200"/>
            <a:t>Technologies used:</a:t>
          </a:r>
          <a:endParaRPr lang="en-AU" sz="1400" kern="1200"/>
        </a:p>
      </dsp:txBody>
      <dsp:txXfrm>
        <a:off x="40576" y="43609"/>
        <a:ext cx="1292896" cy="790473"/>
      </dsp:txXfrm>
    </dsp:sp>
    <dsp:sp modelId="{35CF8D90-7781-46E0-82E8-B19FB1EA492B}">
      <dsp:nvSpPr>
        <dsp:cNvPr id="0" name=""/>
        <dsp:cNvSpPr/>
      </dsp:nvSpPr>
      <dsp:spPr>
        <a:xfrm>
          <a:off x="1374048" y="875635"/>
          <a:ext cx="3910752" cy="83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0">
            <a:lnSpc>
              <a:spcPct val="90000"/>
            </a:lnSpc>
            <a:spcBef>
              <a:spcPct val="0"/>
            </a:spcBef>
            <a:spcAft>
              <a:spcPct val="35000"/>
            </a:spcAft>
            <a:buNone/>
          </a:pPr>
          <a:r>
            <a:rPr lang="en-AU" sz="1400" kern="1200"/>
            <a:t>A cloud-based platform for version control, allowing developers to manage and share code repositories using Git.</a:t>
          </a:r>
        </a:p>
      </dsp:txBody>
      <dsp:txXfrm>
        <a:off x="1374048" y="875635"/>
        <a:ext cx="3910752" cy="831049"/>
      </dsp:txXfrm>
    </dsp:sp>
    <dsp:sp modelId="{353C0CEA-6E01-4109-95E6-14C6BA335C16}">
      <dsp:nvSpPr>
        <dsp:cNvPr id="0" name=""/>
        <dsp:cNvSpPr/>
      </dsp:nvSpPr>
      <dsp:spPr>
        <a:xfrm>
          <a:off x="0" y="875635"/>
          <a:ext cx="1374048" cy="831049"/>
        </a:xfrm>
        <a:prstGeom prst="round2SameRect">
          <a:avLst>
            <a:gd name="adj1" fmla="val 16670"/>
            <a:gd name="adj2" fmla="val 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a:t>1. </a:t>
          </a:r>
          <a:r>
            <a:rPr lang="en-AU" sz="1400" kern="1200" err="1"/>
            <a:t>Github</a:t>
          </a:r>
          <a:endParaRPr lang="en-AU" sz="1400" kern="1200"/>
        </a:p>
      </dsp:txBody>
      <dsp:txXfrm>
        <a:off x="40576" y="916211"/>
        <a:ext cx="1292896" cy="790473"/>
      </dsp:txXfrm>
    </dsp:sp>
    <dsp:sp modelId="{B393A429-CCBD-4CD7-A9F0-D8CAAD4831B4}">
      <dsp:nvSpPr>
        <dsp:cNvPr id="0" name=""/>
        <dsp:cNvSpPr/>
      </dsp:nvSpPr>
      <dsp:spPr>
        <a:xfrm>
          <a:off x="1374048" y="1748237"/>
          <a:ext cx="3910752" cy="83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0">
            <a:lnSpc>
              <a:spcPct val="90000"/>
            </a:lnSpc>
            <a:spcBef>
              <a:spcPct val="0"/>
            </a:spcBef>
            <a:spcAft>
              <a:spcPct val="35000"/>
            </a:spcAft>
            <a:buNone/>
          </a:pPr>
          <a:r>
            <a:rPr lang="en-AU" sz="1400" kern="1200" dirty="0"/>
            <a:t>An open-source automation server that helps with continuous integration (CI) and continuous delivery (CD</a:t>
          </a:r>
          <a:r>
            <a:rPr lang="en-AU" sz="1400" kern="1200" dirty="0">
              <a:latin typeface="Telstra Display Medium"/>
            </a:rPr>
            <a:t>).</a:t>
          </a:r>
          <a:endParaRPr lang="en-AU" sz="1400" kern="1200" dirty="0"/>
        </a:p>
      </dsp:txBody>
      <dsp:txXfrm>
        <a:off x="1374048" y="1748237"/>
        <a:ext cx="3910752" cy="831049"/>
      </dsp:txXfrm>
    </dsp:sp>
    <dsp:sp modelId="{67802A71-EFCA-46C5-B387-9019C8055276}">
      <dsp:nvSpPr>
        <dsp:cNvPr id="0" name=""/>
        <dsp:cNvSpPr/>
      </dsp:nvSpPr>
      <dsp:spPr>
        <a:xfrm>
          <a:off x="0" y="1748237"/>
          <a:ext cx="1374048" cy="831049"/>
        </a:xfrm>
        <a:prstGeom prst="round2SameRect">
          <a:avLst>
            <a:gd name="adj1" fmla="val 16670"/>
            <a:gd name="adj2" fmla="val 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a:t>2. Jenkins</a:t>
          </a:r>
        </a:p>
      </dsp:txBody>
      <dsp:txXfrm>
        <a:off x="40576" y="1788813"/>
        <a:ext cx="1292896" cy="790473"/>
      </dsp:txXfrm>
    </dsp:sp>
    <dsp:sp modelId="{E97F2CBD-9B5E-4808-BD67-0CFF48755E59}">
      <dsp:nvSpPr>
        <dsp:cNvPr id="0" name=""/>
        <dsp:cNvSpPr/>
      </dsp:nvSpPr>
      <dsp:spPr>
        <a:xfrm>
          <a:off x="1374048" y="2620839"/>
          <a:ext cx="3910752" cy="83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0">
            <a:lnSpc>
              <a:spcPct val="90000"/>
            </a:lnSpc>
            <a:spcBef>
              <a:spcPct val="0"/>
            </a:spcBef>
            <a:spcAft>
              <a:spcPct val="35000"/>
            </a:spcAft>
            <a:buNone/>
          </a:pPr>
          <a:r>
            <a:rPr lang="en-AU" sz="1400" kern="1200"/>
            <a:t>A platform that automates the deployment of applications inside lightweight, portable containers. </a:t>
          </a:r>
        </a:p>
      </dsp:txBody>
      <dsp:txXfrm>
        <a:off x="1374048" y="2620839"/>
        <a:ext cx="3910752" cy="831049"/>
      </dsp:txXfrm>
    </dsp:sp>
    <dsp:sp modelId="{E0E00DA2-A962-4318-A4A1-5B8B0400454D}">
      <dsp:nvSpPr>
        <dsp:cNvPr id="0" name=""/>
        <dsp:cNvSpPr/>
      </dsp:nvSpPr>
      <dsp:spPr>
        <a:xfrm>
          <a:off x="0" y="2620839"/>
          <a:ext cx="1374048" cy="831049"/>
        </a:xfrm>
        <a:prstGeom prst="round2SameRect">
          <a:avLst>
            <a:gd name="adj1" fmla="val 16670"/>
            <a:gd name="adj2" fmla="val 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a:t>3. Docker</a:t>
          </a:r>
        </a:p>
      </dsp:txBody>
      <dsp:txXfrm>
        <a:off x="40576" y="2661415"/>
        <a:ext cx="1292896" cy="790473"/>
      </dsp:txXfrm>
    </dsp:sp>
    <dsp:sp modelId="{E8CA3E55-43E6-4AF2-8C00-92EE4FF9B578}">
      <dsp:nvSpPr>
        <dsp:cNvPr id="0" name=""/>
        <dsp:cNvSpPr/>
      </dsp:nvSpPr>
      <dsp:spPr>
        <a:xfrm>
          <a:off x="1374048" y="3493441"/>
          <a:ext cx="3910752" cy="83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rtl="0">
            <a:lnSpc>
              <a:spcPct val="90000"/>
            </a:lnSpc>
            <a:spcBef>
              <a:spcPct val="0"/>
            </a:spcBef>
            <a:spcAft>
              <a:spcPct val="35000"/>
            </a:spcAft>
            <a:buNone/>
          </a:pPr>
          <a:r>
            <a:rPr lang="en-AU" sz="1400" kern="1200"/>
            <a:t>A cloud platform that provides on-demand infrastructure and services such as computing power, storage, and databases</a:t>
          </a:r>
        </a:p>
      </dsp:txBody>
      <dsp:txXfrm>
        <a:off x="1374048" y="3493441"/>
        <a:ext cx="3910752" cy="831049"/>
      </dsp:txXfrm>
    </dsp:sp>
    <dsp:sp modelId="{3E112010-3AB5-43DB-8B73-4806A2A1151D}">
      <dsp:nvSpPr>
        <dsp:cNvPr id="0" name=""/>
        <dsp:cNvSpPr/>
      </dsp:nvSpPr>
      <dsp:spPr>
        <a:xfrm>
          <a:off x="0" y="3493441"/>
          <a:ext cx="1374048" cy="831049"/>
        </a:xfrm>
        <a:prstGeom prst="round2SameRect">
          <a:avLst>
            <a:gd name="adj1" fmla="val 16670"/>
            <a:gd name="adj2" fmla="val 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a:t>4. AWS</a:t>
          </a:r>
        </a:p>
      </dsp:txBody>
      <dsp:txXfrm>
        <a:off x="40576" y="3534017"/>
        <a:ext cx="1292896" cy="7904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6E426-8352-468B-B0A7-2F322057354D}">
      <dsp:nvSpPr>
        <dsp:cNvPr id="0" name=""/>
        <dsp:cNvSpPr/>
      </dsp:nvSpPr>
      <dsp:spPr>
        <a:xfrm rot="16200000">
          <a:off x="-804105" y="809491"/>
          <a:ext cx="3508714" cy="1889731"/>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AU" sz="2000" b="1" kern="1200" dirty="0"/>
            <a:t>Security</a:t>
          </a:r>
          <a:endParaRPr lang="en-IN" sz="2000" b="1" kern="1200" dirty="0"/>
        </a:p>
      </dsp:txBody>
      <dsp:txXfrm rot="5400000">
        <a:off x="5386" y="701743"/>
        <a:ext cx="1889731" cy="2105228"/>
      </dsp:txXfrm>
    </dsp:sp>
    <dsp:sp modelId="{3DB119BB-E399-400E-8F1C-47D16B1C3172}">
      <dsp:nvSpPr>
        <dsp:cNvPr id="0" name=""/>
        <dsp:cNvSpPr/>
      </dsp:nvSpPr>
      <dsp:spPr>
        <a:xfrm rot="16200000">
          <a:off x="1227356" y="809491"/>
          <a:ext cx="3508714" cy="1889731"/>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IN" sz="2000" b="1" kern="1200" dirty="0"/>
            <a:t>Incompatible Dependencies in spring boot</a:t>
          </a:r>
        </a:p>
      </dsp:txBody>
      <dsp:txXfrm rot="5400000">
        <a:off x="2036847" y="701743"/>
        <a:ext cx="1889731" cy="2105228"/>
      </dsp:txXfrm>
    </dsp:sp>
    <dsp:sp modelId="{36602E22-10D3-48DC-84EC-1F1C7C8DCF0F}">
      <dsp:nvSpPr>
        <dsp:cNvPr id="0" name=""/>
        <dsp:cNvSpPr/>
      </dsp:nvSpPr>
      <dsp:spPr>
        <a:xfrm rot="16200000">
          <a:off x="3258817" y="809491"/>
          <a:ext cx="3508714" cy="1889731"/>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AU" sz="2000" b="1" kern="1200" dirty="0"/>
            <a:t>Jenkins Automation</a:t>
          </a:r>
          <a:endParaRPr lang="en-IN" sz="2000" b="1" kern="1200" dirty="0"/>
        </a:p>
      </dsp:txBody>
      <dsp:txXfrm rot="5400000">
        <a:off x="4068308" y="701743"/>
        <a:ext cx="1889731" cy="2105228"/>
      </dsp:txXfrm>
    </dsp:sp>
    <dsp:sp modelId="{74EB4C58-DF32-4A8E-9417-7254E20945A5}">
      <dsp:nvSpPr>
        <dsp:cNvPr id="0" name=""/>
        <dsp:cNvSpPr/>
      </dsp:nvSpPr>
      <dsp:spPr>
        <a:xfrm rot="16200000">
          <a:off x="5290279" y="809491"/>
          <a:ext cx="3508714" cy="1889731"/>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IN" sz="2400" b="1" kern="1200" dirty="0"/>
            <a:t>Docker</a:t>
          </a:r>
          <a:r>
            <a:rPr lang="en-IN" sz="2400" b="1" kern="1200" baseline="0" dirty="0"/>
            <a:t> </a:t>
          </a:r>
          <a:endParaRPr lang="en-IN" sz="2400" b="1" kern="1200" dirty="0"/>
        </a:p>
      </dsp:txBody>
      <dsp:txXfrm rot="5400000">
        <a:off x="6099770" y="701743"/>
        <a:ext cx="1889731" cy="2105228"/>
      </dsp:txXfrm>
    </dsp:sp>
    <dsp:sp modelId="{ED4C1BBA-3C93-4626-BAFD-0D33844D8A3A}">
      <dsp:nvSpPr>
        <dsp:cNvPr id="0" name=""/>
        <dsp:cNvSpPr/>
      </dsp:nvSpPr>
      <dsp:spPr>
        <a:xfrm rot="16200000">
          <a:off x="7321741" y="809491"/>
          <a:ext cx="3508714" cy="1889731"/>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IN" sz="2000" b="1" kern="1200" dirty="0"/>
            <a:t>Email Service</a:t>
          </a:r>
        </a:p>
      </dsp:txBody>
      <dsp:txXfrm rot="5400000">
        <a:off x="8131232" y="701743"/>
        <a:ext cx="1889731" cy="21052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63BC5-4908-463B-B37E-E7932B9365C3}">
      <dsp:nvSpPr>
        <dsp:cNvPr id="0" name=""/>
        <dsp:cNvSpPr/>
      </dsp:nvSpPr>
      <dsp:spPr>
        <a:xfrm>
          <a:off x="0" y="3223112"/>
          <a:ext cx="9957142" cy="105764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AU" sz="2400" kern="1200" dirty="0"/>
            <a:t>3. Implementation of circuit breakers and load balancer.</a:t>
          </a:r>
          <a:endParaRPr lang="en-IN" sz="2400" kern="1200" dirty="0"/>
        </a:p>
      </dsp:txBody>
      <dsp:txXfrm>
        <a:off x="0" y="3223112"/>
        <a:ext cx="9957142" cy="1057648"/>
      </dsp:txXfrm>
    </dsp:sp>
    <dsp:sp modelId="{62FFBAFC-EF73-48B0-AF7F-2CF1BF7E0FBE}">
      <dsp:nvSpPr>
        <dsp:cNvPr id="0" name=""/>
        <dsp:cNvSpPr/>
      </dsp:nvSpPr>
      <dsp:spPr>
        <a:xfrm rot="10800000">
          <a:off x="0" y="1611556"/>
          <a:ext cx="9957142" cy="162666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AU" sz="2400" kern="1200" dirty="0"/>
            <a:t>2. Implementing Microservice architecture</a:t>
          </a:r>
          <a:endParaRPr lang="en-IN" sz="2400" kern="1200" dirty="0"/>
        </a:p>
      </dsp:txBody>
      <dsp:txXfrm rot="10800000">
        <a:off x="0" y="1611556"/>
        <a:ext cx="9957142" cy="1056957"/>
      </dsp:txXfrm>
    </dsp:sp>
    <dsp:sp modelId="{8387E94D-6740-4B1F-B814-79DCF4974766}">
      <dsp:nvSpPr>
        <dsp:cNvPr id="0" name=""/>
        <dsp:cNvSpPr/>
      </dsp:nvSpPr>
      <dsp:spPr>
        <a:xfrm rot="10800000">
          <a:off x="0" y="756"/>
          <a:ext cx="9957142" cy="162666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AU" sz="2400" kern="1200" dirty="0"/>
            <a:t>1.Enhanced Security Features such as OAuth2</a:t>
          </a:r>
          <a:endParaRPr lang="en-IN" sz="2400" kern="1200" dirty="0"/>
        </a:p>
      </dsp:txBody>
      <dsp:txXfrm rot="10800000">
        <a:off x="0" y="756"/>
        <a:ext cx="9957142" cy="10569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80F6D-BB40-44F0-BB08-8CFA3912DBDD}" type="datetimeFigureOut">
              <a:rPr lang="en-GB" smtClean="0"/>
              <a:t>27/09/2024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7065F-699C-4B04-93B8-E5ADEEF4C151}" type="slidenum">
              <a:rPr lang="en-GB" smtClean="0"/>
              <a:t>‹#›</a:t>
            </a:fld>
            <a:endParaRPr lang="en-GB"/>
          </a:p>
        </p:txBody>
      </p:sp>
    </p:spTree>
    <p:extLst>
      <p:ext uri="{BB962C8B-B14F-4D97-AF65-F5344CB8AC3E}">
        <p14:creationId xmlns:p14="http://schemas.microsoft.com/office/powerpoint/2010/main" val="156291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43" name="Text Placeholder 42">
            <a:extLst>
              <a:ext uri="{FF2B5EF4-FFF2-40B4-BE49-F238E27FC236}">
                <a16:creationId xmlns:a16="http://schemas.microsoft.com/office/drawing/2014/main" id="{B4A88B0B-9529-EDB9-0228-8641B29F47AB}"/>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r>
              <a:rPr lang="en-US"/>
              <a:t>Click to edit Master text styles</a:t>
            </a:r>
          </a:p>
        </p:txBody>
      </p:sp>
      <p:sp>
        <p:nvSpPr>
          <p:cNvPr id="42" name="Text Placeholder 41">
            <a:extLst>
              <a:ext uri="{FF2B5EF4-FFF2-40B4-BE49-F238E27FC236}">
                <a16:creationId xmlns:a16="http://schemas.microsoft.com/office/drawing/2014/main" id="{29C41F89-C69C-1A97-3C92-CA435A10A0C9}"/>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r>
              <a:rPr lang="en-US"/>
              <a:t>Click to edit Master text styles</a:t>
            </a:r>
          </a:p>
        </p:txBody>
      </p:sp>
    </p:spTree>
    <p:extLst>
      <p:ext uri="{BB962C8B-B14F-4D97-AF65-F5344CB8AC3E}">
        <p14:creationId xmlns:p14="http://schemas.microsoft.com/office/powerpoint/2010/main" val="340694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984FC46-5187-CF27-B23E-5FA6CDDB4FC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10106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CTA">
    <p:bg>
      <p:bgPr>
        <a:solidFill>
          <a:schemeClr val="tx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tx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rgbClr val="6CC8FE"/>
          </a:solidFill>
        </p:spPr>
        <p:txBody>
          <a:bodyPr anchor="ctr" anchorCtr="0"/>
          <a:lstStyle>
            <a:lvl1pPr algn="ctr">
              <a:lnSpc>
                <a:spcPct val="10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2"/>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tx1"/>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chemeClr val="tx1"/>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spTree>
    <p:extLst>
      <p:ext uri="{BB962C8B-B14F-4D97-AF65-F5344CB8AC3E}">
        <p14:creationId xmlns:p14="http://schemas.microsoft.com/office/powerpoint/2010/main" val="278511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415437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231959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30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7752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438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2927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398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934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E62BEFCE-660C-9FAC-8281-A9B4280F89F4}"/>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r>
              <a:rPr lang="en-US"/>
              <a:t>Click to edit Master text styles</a:t>
            </a:r>
          </a:p>
        </p:txBody>
      </p:sp>
      <p:sp>
        <p:nvSpPr>
          <p:cNvPr id="9" name="Text Placeholder 8">
            <a:extLst>
              <a:ext uri="{FF2B5EF4-FFF2-40B4-BE49-F238E27FC236}">
                <a16:creationId xmlns:a16="http://schemas.microsoft.com/office/drawing/2014/main" id="{888B1962-06E1-ABBB-847B-37F63EC905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r>
              <a:rPr lang="en-US"/>
              <a:t>Click to edit Master text styles</a:t>
            </a:r>
          </a:p>
        </p:txBody>
      </p:sp>
    </p:spTree>
    <p:extLst>
      <p:ext uri="{BB962C8B-B14F-4D97-AF65-F5344CB8AC3E}">
        <p14:creationId xmlns:p14="http://schemas.microsoft.com/office/powerpoint/2010/main" val="209980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1144F5EC-AB08-1873-9F90-0B3D0B091A1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34310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0164B2C-06E3-E8A0-0001-7910E573DD42}"/>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69793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D7B9F77-4CD9-CA55-49DC-D40A2AB312AB}"/>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2" name="Picture Placeholder 19">
            <a:extLst>
              <a:ext uri="{FF2B5EF4-FFF2-40B4-BE49-F238E27FC236}">
                <a16:creationId xmlns:a16="http://schemas.microsoft.com/office/drawing/2014/main" id="{82507CFC-ED11-892A-A048-F0A9F0182D6C}"/>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3" name="Picture Placeholder 19">
            <a:extLst>
              <a:ext uri="{FF2B5EF4-FFF2-40B4-BE49-F238E27FC236}">
                <a16:creationId xmlns:a16="http://schemas.microsoft.com/office/drawing/2014/main" id="{0A3B16E2-2C81-796B-3ADD-4FBE9A0E119A}"/>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4" name="Text Placeholder 23">
            <a:extLst>
              <a:ext uri="{FF2B5EF4-FFF2-40B4-BE49-F238E27FC236}">
                <a16:creationId xmlns:a16="http://schemas.microsoft.com/office/drawing/2014/main" id="{693B1104-6D09-CD36-CCCA-391104CE394B}"/>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5" name="Text Placeholder 25">
            <a:extLst>
              <a:ext uri="{FF2B5EF4-FFF2-40B4-BE49-F238E27FC236}">
                <a16:creationId xmlns:a16="http://schemas.microsoft.com/office/drawing/2014/main" id="{92D35063-2B6C-2CF8-AD31-B89B1E1CA99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36" name="Text Placeholder 14">
            <a:extLst>
              <a:ext uri="{FF2B5EF4-FFF2-40B4-BE49-F238E27FC236}">
                <a16:creationId xmlns:a16="http://schemas.microsoft.com/office/drawing/2014/main" id="{DEA6639C-D41A-EA68-07C6-46A2FC0838AB}"/>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37" name="Picture Placeholder 19">
            <a:extLst>
              <a:ext uri="{FF2B5EF4-FFF2-40B4-BE49-F238E27FC236}">
                <a16:creationId xmlns:a16="http://schemas.microsoft.com/office/drawing/2014/main" id="{F0A980B6-D749-56E4-FB23-CF546036326F}"/>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9B36A829-99F5-045E-960A-0B654B5A90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11127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1"/>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2593DE2-550E-F245-0F33-F4ABD463A936}"/>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AE491914-9447-44CA-E26B-51915B8AAB4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06158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1"/>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3"/>
          </a:solidFill>
        </p:spPr>
        <p:txBody>
          <a:bodyPr wrap="square">
            <a:noAutofit/>
          </a:bodyPr>
          <a:lstStyle>
            <a:lvl1pPr>
              <a:defRPr sz="600">
                <a:noFill/>
              </a:defRPr>
            </a:lvl1pPr>
          </a:lstStyle>
          <a:p>
            <a:r>
              <a:rPr lang="en-US"/>
              <a:t>Click icon to add online image</a:t>
            </a:r>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3"/>
          </a:solidFill>
        </p:spPr>
        <p:txBody>
          <a:bodyPr wrap="square">
            <a:noAutofit/>
          </a:bodyPr>
          <a:lstStyle>
            <a:lvl1pPr>
              <a:defRPr sz="600">
                <a:noFill/>
              </a:defRPr>
            </a:lvl1pPr>
          </a:lstStyle>
          <a:p>
            <a:r>
              <a:rPr lang="en-US"/>
              <a:t>Click icon to add online image</a:t>
            </a:r>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3"/>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30E10C10-E739-80C8-4228-A75E124B69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56472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71796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4657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1"/>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tx1"/>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CTA</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rgbClr val="6CC8FE"/>
          </a:solidFill>
        </p:spPr>
        <p:txBody>
          <a:bodyPr wrap="square">
            <a:noAutofit/>
          </a:bodyPr>
          <a:lstStyle>
            <a:lvl1pPr>
              <a:defRPr sz="600">
                <a:noFill/>
              </a:defRPr>
            </a:lvl1pPr>
          </a:lstStyle>
          <a:p>
            <a:r>
              <a:rPr lang="en-US"/>
              <a:t>Click icon to add media</a:t>
            </a:r>
            <a:endParaRPr lang="en-GB"/>
          </a:p>
        </p:txBody>
      </p:sp>
      <p:sp>
        <p:nvSpPr>
          <p:cNvPr id="30" name="Text Placeholder 29">
            <a:extLst>
              <a:ext uri="{FF2B5EF4-FFF2-40B4-BE49-F238E27FC236}">
                <a16:creationId xmlns:a16="http://schemas.microsoft.com/office/drawing/2014/main" id="{1DB15501-56D1-9EC4-FE70-516BCA4AFFB1}"/>
              </a:ext>
            </a:extLst>
          </p:cNvPr>
          <p:cNvSpPr>
            <a:spLocks noGrp="1"/>
          </p:cNvSpPr>
          <p:nvPr>
            <p:ph type="body" sz="quarter" idx="15" hasCustomPrompt="1"/>
          </p:nvPr>
        </p:nvSpPr>
        <p:spPr>
          <a:xfrm>
            <a:off x="6103938" y="4054443"/>
            <a:ext cx="2552400" cy="421200"/>
          </a:xfrm>
          <a:solidFill>
            <a:schemeClr val="accent2"/>
          </a:solidFill>
          <a:effectLst>
            <a:outerShdw dist="12700" dir="5400000" algn="t" rotWithShape="0">
              <a:srgbClr val="6CC8FE"/>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277747ED-4AF7-6B17-AB4F-883BCAF235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01439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207162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99681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CBC10D7D-2E5F-E76F-F3F7-84FAF60ED7A6}"/>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BDD5482A-B541-C6B1-C9AB-32D4DC9C441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93555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3" name="Picture Placeholder 2">
            <a:extLst>
              <a:ext uri="{FF2B5EF4-FFF2-40B4-BE49-F238E27FC236}">
                <a16:creationId xmlns:a16="http://schemas.microsoft.com/office/drawing/2014/main" id="{DEE3BDDD-0B06-CC36-995C-10851A78557C}"/>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4" name="Graphic 3">
            <a:extLst>
              <a:ext uri="{FF2B5EF4-FFF2-40B4-BE49-F238E27FC236}">
                <a16:creationId xmlns:a16="http://schemas.microsoft.com/office/drawing/2014/main" id="{32AF3B08-5549-40ED-FEE9-D450F096A0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745830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EF17C74-650C-0BF2-1525-618BFAD738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93563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1"/>
        </a:solidFill>
        <a:effectLst/>
      </p:bgPr>
    </p:bg>
    <p:spTree>
      <p:nvGrpSpPr>
        <p:cNvPr id="1" name=""/>
        <p:cNvGrpSpPr/>
        <p:nvPr/>
      </p:nvGrpSpPr>
      <p:grpSpPr>
        <a:xfrm>
          <a:off x="0" y="0"/>
          <a:ext cx="0" cy="0"/>
          <a:chOff x="0" y="0"/>
          <a:chExt cx="0" cy="0"/>
        </a:xfrm>
      </p:grpSpPr>
      <p:sp>
        <p:nvSpPr>
          <p:cNvPr id="5" name="Online Image Placeholder 4">
            <a:extLst>
              <a:ext uri="{FF2B5EF4-FFF2-40B4-BE49-F238E27FC236}">
                <a16:creationId xmlns:a16="http://schemas.microsoft.com/office/drawing/2014/main" id="{AE4ADFBF-D9A7-082D-4CB8-6C01B5850F0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r>
              <a:rPr lang="en-US"/>
              <a:t>Click icon to add online image</a:t>
            </a:r>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FC54A82E-583B-70A6-D352-A05CD11B9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53716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B4EB39C-1324-193B-D2E4-AA855B809C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281566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D8F0FE">
                  <a:alpha val="0"/>
                </a:srgbClr>
              </a:gs>
              <a:gs pos="100000">
                <a:srgbClr val="D8F0FE">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2"/>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12045DF4-12DC-1B34-1974-518809092F6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72525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3A03972-1C21-0124-E6F6-2CDA153DCB1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1509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accent2"/>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5131074B-BBCF-8837-2125-A87320C50C5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2576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34314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F08B2B28-4A6C-624F-6E03-B478F6C151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37342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66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925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144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769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04ABA06F-2422-B943-9F15-892653BB2E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23822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7302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3E740A9E-38E4-C80F-9960-40AFB1493C49}"/>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19706C6F-72F2-2FE7-7FF2-E20B52C2D7C2}"/>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30183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2D69453-2BA0-6617-CFDC-853BCA4F10E0}"/>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27316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2B19B6E-709C-AF60-B0C3-1F156260ECA0}"/>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335372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EE09AD0-B871-5325-3A71-3C78B9241338}"/>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9" name="Graphic 8">
            <a:extLst>
              <a:ext uri="{FF2B5EF4-FFF2-40B4-BE49-F238E27FC236}">
                <a16:creationId xmlns:a16="http://schemas.microsoft.com/office/drawing/2014/main" id="{3D3D5287-03FB-3B5D-094C-DE9E7BC25B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10" name="Picture Placeholder 19">
            <a:extLst>
              <a:ext uri="{FF2B5EF4-FFF2-40B4-BE49-F238E27FC236}">
                <a16:creationId xmlns:a16="http://schemas.microsoft.com/office/drawing/2014/main" id="{2911134E-04C0-6C96-6A9A-6D53561EED04}"/>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5D6FEFA7-6330-DB80-11AC-4E641FB8F233}"/>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AA5EBA2-4128-AAE4-0E77-D9256D7C944A}"/>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42753F66-04AD-8828-8D4E-5AB4E034FE9A}"/>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0C77FF08-5BFF-5D92-06B0-65479152C405}"/>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9777BA47-D94B-B431-F0CC-F5D22AA97E55}"/>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24578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rgbClr val="6CC8FE"/>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rgbClr val="6CC8FE"/>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rgbClr val="6CC8FE"/>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7" name="Graphic 6">
            <a:extLst>
              <a:ext uri="{FF2B5EF4-FFF2-40B4-BE49-F238E27FC236}">
                <a16:creationId xmlns:a16="http://schemas.microsoft.com/office/drawing/2014/main" id="{2267C919-56A6-E657-77BD-A5C1E0FEA0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053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11299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10334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2"/>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3"/>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2"/>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ECE49172-2505-2600-E0D6-69128942B21E}"/>
              </a:ext>
            </a:extLst>
          </p:cNvPr>
          <p:cNvSpPr>
            <a:spLocks noGrp="1"/>
          </p:cNvSpPr>
          <p:nvPr>
            <p:ph type="body" sz="quarter" idx="15" hasCustomPrompt="1"/>
          </p:nvPr>
        </p:nvSpPr>
        <p:spPr>
          <a:xfrm>
            <a:off x="6103938" y="4054443"/>
            <a:ext cx="2552400" cy="421200"/>
          </a:xfrm>
          <a:solidFill>
            <a:schemeClr val="accent1"/>
          </a:solidFill>
          <a:effectLst>
            <a:outerShdw dist="12700" dir="5400000" algn="t" rotWithShape="0">
              <a:schemeClr val="accent2"/>
            </a:outerShdw>
          </a:effectLst>
        </p:spPr>
        <p:txBody>
          <a:bodyPr/>
          <a:lstStyle>
            <a:lvl1pPr>
              <a:lnSpc>
                <a:spcPct val="120000"/>
              </a:lnSpc>
              <a:spcBef>
                <a:spcPts val="0"/>
              </a:spcBef>
              <a:spcAft>
                <a:spcPts val="0"/>
              </a:spcAft>
              <a:defRPr sz="2400">
                <a:solidFill>
                  <a:schemeClr val="bg2"/>
                </a:solidFill>
                <a:latin typeface="+mj-lt"/>
              </a:defRPr>
            </a:lvl1pPr>
          </a:lstStyle>
          <a:p>
            <a:pPr lvl="0"/>
            <a:r>
              <a:rPr lang="en-US"/>
              <a:t>Insert link</a:t>
            </a:r>
          </a:p>
        </p:txBody>
      </p:sp>
      <p:pic>
        <p:nvPicPr>
          <p:cNvPr id="3" name="Graphic 2">
            <a:extLst>
              <a:ext uri="{FF2B5EF4-FFF2-40B4-BE49-F238E27FC236}">
                <a16:creationId xmlns:a16="http://schemas.microsoft.com/office/drawing/2014/main" id="{C36AD037-1DA8-C969-8084-9063401160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633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1802885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6A4EEBC3-F562-1F7E-1DA4-C20C211EE13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41983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2502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024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4E95DC31-DA30-0A0B-D08E-812A49F040BC}"/>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19385AC-9C34-C5C7-BA2C-EA3E16132C2A}"/>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648021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over_Image Mask">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Picture Placeholder 4">
            <a:extLst>
              <a:ext uri="{FF2B5EF4-FFF2-40B4-BE49-F238E27FC236}">
                <a16:creationId xmlns:a16="http://schemas.microsoft.com/office/drawing/2014/main" id="{AEA83FB4-72D4-218A-1F7B-000D6493AB7F}"/>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pic>
        <p:nvPicPr>
          <p:cNvPr id="6" name="Graphic 5">
            <a:extLst>
              <a:ext uri="{FF2B5EF4-FFF2-40B4-BE49-F238E27FC236}">
                <a16:creationId xmlns:a16="http://schemas.microsoft.com/office/drawing/2014/main" id="{5A5BBE3F-7551-9C97-6189-A2D5C9592B3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6521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ver_Image Mask + Keyline">
    <p:bg>
      <p:bgPr>
        <a:solidFill>
          <a:schemeClr val="accent3"/>
        </a:solidFill>
        <a:effectLst/>
      </p:bgPr>
    </p:bg>
    <p:spTree>
      <p:nvGrpSpPr>
        <p:cNvPr id="1" name=""/>
        <p:cNvGrpSpPr/>
        <p:nvPr/>
      </p:nvGrpSpPr>
      <p:grpSpPr>
        <a:xfrm>
          <a:off x="0" y="0"/>
          <a:ext cx="0" cy="0"/>
          <a:chOff x="0" y="0"/>
          <a:chExt cx="0" cy="0"/>
        </a:xfrm>
      </p:grpSpPr>
      <p:sp>
        <p:nvSpPr>
          <p:cNvPr id="4" name="Online Image Placeholder 4">
            <a:extLst>
              <a:ext uri="{FF2B5EF4-FFF2-40B4-BE49-F238E27FC236}">
                <a16:creationId xmlns:a16="http://schemas.microsoft.com/office/drawing/2014/main" id="{4B9E456F-00D0-9A12-1D95-6052E6367C4E}"/>
              </a:ext>
            </a:extLst>
          </p:cNvPr>
          <p:cNvSpPr>
            <a:spLocks noGrp="1"/>
          </p:cNvSpPr>
          <p:nvPr>
            <p:ph type="clipArt" sz="quarter" idx="12"/>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tx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3" name="Graphic 2">
            <a:extLst>
              <a:ext uri="{FF2B5EF4-FFF2-40B4-BE49-F238E27FC236}">
                <a16:creationId xmlns:a16="http://schemas.microsoft.com/office/drawing/2014/main" id="{9907856D-C29D-7497-71BA-A5BA660E818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93099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_Keyline">
    <p:bg>
      <p:bgPr>
        <a:solidFill>
          <a:schemeClr val="accent3"/>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a:extLst>
              <a:ext uri="{FF2B5EF4-FFF2-40B4-BE49-F238E27FC236}">
                <a16:creationId xmlns:a16="http://schemas.microsoft.com/office/drawing/2014/main" id="{DE562A67-C53D-8DDB-DD98-E9FDEEF460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299155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_Solid">
    <p:bg>
      <p:bgPr>
        <a:solidFill>
          <a:schemeClr val="accent3"/>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F8D2C98F-91D9-335C-C37F-2F7F2978DD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03084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3"/>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rgbClr val="FFDDD1">
                  <a:alpha val="0"/>
                </a:srgbClr>
              </a:gs>
              <a:gs pos="100000">
                <a:srgbClr val="FFDDD1">
                  <a:alpha val="8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4" name="Graphic 3">
            <a:extLst>
              <a:ext uri="{FF2B5EF4-FFF2-40B4-BE49-F238E27FC236}">
                <a16:creationId xmlns:a16="http://schemas.microsoft.com/office/drawing/2014/main" id="{8ACDF127-725E-DA12-BA42-1CF34D8CD4D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345564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3"/>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rgbClr val="FFAE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tx1"/>
                </a:solidFill>
              </a:defRPr>
            </a:lvl1pPr>
          </a:lstStyle>
          <a:p>
            <a:r>
              <a:rPr lang="en-US"/>
              <a:t>Divider title goes here</a:t>
            </a:r>
            <a:endParaRPr lang="en-GB"/>
          </a:p>
        </p:txBody>
      </p:sp>
      <p:pic>
        <p:nvPicPr>
          <p:cNvPr id="4" name="Graphic 3">
            <a:extLst>
              <a:ext uri="{FF2B5EF4-FFF2-40B4-BE49-F238E27FC236}">
                <a16:creationId xmlns:a16="http://schemas.microsoft.com/office/drawing/2014/main" id="{C990562A-864E-CBF6-4252-1B70D42292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68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3"/>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chemeClr val="bg1"/>
                </a:solidFill>
              </a:defRPr>
            </a:lvl1pPr>
          </a:lstStyle>
          <a:p>
            <a:r>
              <a:rPr lang="en-US"/>
              <a:t>Divider title goes here</a:t>
            </a:r>
            <a:endParaRPr lang="en-GB"/>
          </a:p>
        </p:txBody>
      </p:sp>
      <p:pic>
        <p:nvPicPr>
          <p:cNvPr id="3" name="Graphic 2">
            <a:extLst>
              <a:ext uri="{FF2B5EF4-FFF2-40B4-BE49-F238E27FC236}">
                <a16:creationId xmlns:a16="http://schemas.microsoft.com/office/drawing/2014/main" id="{9C6B2A1A-8002-35D0-47DE-83D30D23A31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9608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accent1"/>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3"/>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94F448C1-FBA5-5582-DAEA-49A95363374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839" y="477457"/>
            <a:ext cx="1441044" cy="396000"/>
          </a:xfrm>
          <a:prstGeom prst="rect">
            <a:avLst/>
          </a:prstGeom>
        </p:spPr>
      </p:pic>
    </p:spTree>
    <p:extLst>
      <p:ext uri="{BB962C8B-B14F-4D97-AF65-F5344CB8AC3E}">
        <p14:creationId xmlns:p14="http://schemas.microsoft.com/office/powerpoint/2010/main" val="1571620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111420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9B8200D9-79E4-DF4B-D89F-FB59D75208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29536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1204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7483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541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7489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993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969D2E5E-591A-759F-E5C1-0BF0A9C24248}"/>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00B4BC8E-F0E7-535A-551D-825A717CD9D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342771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DA84A30-C85C-1923-5D14-36B2752379CA}"/>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135938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742A871-6C22-6FA9-F21E-3A7FB60A5814}"/>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144610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_Solid + Keyline">
    <p:bg>
      <p:bgPr>
        <a:solidFill>
          <a:schemeClr val="accent1"/>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671A62A4-8AA5-E7F0-41C8-964038B1E2C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38870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3"/>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9701EDF1-9CF7-9325-67D2-FDB4828F84DC}"/>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8" name="Picture Placeholder 19">
            <a:extLst>
              <a:ext uri="{FF2B5EF4-FFF2-40B4-BE49-F238E27FC236}">
                <a16:creationId xmlns:a16="http://schemas.microsoft.com/office/drawing/2014/main" id="{129EE42A-7B78-634E-6497-CF922AF07E0E}"/>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9" name="Picture Placeholder 19">
            <a:extLst>
              <a:ext uri="{FF2B5EF4-FFF2-40B4-BE49-F238E27FC236}">
                <a16:creationId xmlns:a16="http://schemas.microsoft.com/office/drawing/2014/main" id="{4B261CED-9A04-D4D1-50B4-A45792900516}"/>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Text Placeholder 23">
            <a:extLst>
              <a:ext uri="{FF2B5EF4-FFF2-40B4-BE49-F238E27FC236}">
                <a16:creationId xmlns:a16="http://schemas.microsoft.com/office/drawing/2014/main" id="{EF65A693-F34C-9A8D-DE44-85C4120167DC}"/>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1" name="Text Placeholder 25">
            <a:extLst>
              <a:ext uri="{FF2B5EF4-FFF2-40B4-BE49-F238E27FC236}">
                <a16:creationId xmlns:a16="http://schemas.microsoft.com/office/drawing/2014/main" id="{0E264DB1-6D86-4717-F500-2A945A1E04FD}"/>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4" name="Text Placeholder 14">
            <a:extLst>
              <a:ext uri="{FF2B5EF4-FFF2-40B4-BE49-F238E27FC236}">
                <a16:creationId xmlns:a16="http://schemas.microsoft.com/office/drawing/2014/main" id="{38BF1063-68D2-E6DC-ABD3-693199D6F2EC}"/>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6" name="Picture Placeholder 19">
            <a:extLst>
              <a:ext uri="{FF2B5EF4-FFF2-40B4-BE49-F238E27FC236}">
                <a16:creationId xmlns:a16="http://schemas.microsoft.com/office/drawing/2014/main" id="{419289DA-0BF7-55AF-D3EC-5EE5D3307A6A}"/>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pic>
        <p:nvPicPr>
          <p:cNvPr id="2" name="Graphic 1">
            <a:extLst>
              <a:ext uri="{FF2B5EF4-FFF2-40B4-BE49-F238E27FC236}">
                <a16:creationId xmlns:a16="http://schemas.microsoft.com/office/drawing/2014/main" id="{92960A9F-2F5E-A7F1-5D52-7CBE38017D2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353421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ig Statement/ Quote">
    <p:bg>
      <p:bgPr>
        <a:solidFill>
          <a:schemeClr val="accent3"/>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tx1"/>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tx1"/>
          </a:solidFill>
        </p:spPr>
        <p:txBody>
          <a:bodyPr wrap="square">
            <a:noAutofit/>
          </a:bodyPr>
          <a:lstStyle>
            <a:lvl1pPr>
              <a:defRPr sz="600">
                <a:noFill/>
              </a:defRPr>
            </a:lvl1pPr>
          </a:lstStyle>
          <a:p>
            <a:endParaRPr lang="en-GB"/>
          </a:p>
        </p:txBody>
      </p:sp>
      <p:sp>
        <p:nvSpPr>
          <p:cNvPr id="2" name="Title 1">
            <a:extLst>
              <a:ext uri="{FF2B5EF4-FFF2-40B4-BE49-F238E27FC236}">
                <a16:creationId xmlns:a16="http://schemas.microsoft.com/office/drawing/2014/main" id="{680C715C-D616-CED7-B98F-1B0C7AAA38C4}"/>
              </a:ext>
            </a:extLst>
          </p:cNvPr>
          <p:cNvSpPr>
            <a:spLocks noGrp="1"/>
          </p:cNvSpPr>
          <p:nvPr>
            <p:ph type="title" hasCustomPrompt="1"/>
          </p:nvPr>
        </p:nvSpPr>
        <p:spPr>
          <a:xfrm>
            <a:off x="2113309" y="1801195"/>
            <a:ext cx="8553600" cy="3002400"/>
          </a:xfrm>
        </p:spPr>
        <p:txBody>
          <a:bodyPr/>
          <a:lstStyle>
            <a:lvl1pPr>
              <a:defRPr sz="5400">
                <a:solidFill>
                  <a:schemeClr val="bg1"/>
                </a:solidFill>
              </a:defRPr>
            </a:lvl1pPr>
          </a:lstStyle>
          <a:p>
            <a:r>
              <a:rPr lang="en-US"/>
              <a:t>Big statement slide/ quote. Text highlight is applied manually. </a:t>
            </a:r>
            <a:r>
              <a:rPr lang="en-GB" sz="5400">
                <a:solidFill>
                  <a:schemeClr val="bg1"/>
                </a:solidFill>
                <a:latin typeface="+mj-lt"/>
              </a:rPr>
              <a:t>Delete quotation marks if statement slide.</a:t>
            </a:r>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bg2"/>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bg2"/>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bg2"/>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tx1"/>
                </a:solidFill>
              </a:defRPr>
            </a:lvl1pPr>
            <a:lvl2pPr>
              <a:lnSpc>
                <a:spcPct val="90000"/>
              </a:lnSpc>
              <a:spcAft>
                <a:spcPts val="0"/>
              </a:spcAft>
              <a:defRPr sz="1800">
                <a:solidFill>
                  <a:schemeClr val="bg2"/>
                </a:solidFill>
              </a:defRPr>
            </a:lvl2pPr>
          </a:lstStyle>
          <a:p>
            <a:pPr lvl="0"/>
            <a:r>
              <a:rPr lang="en-US"/>
              <a:t>Quote reference name</a:t>
            </a:r>
          </a:p>
          <a:p>
            <a:pPr lvl="1"/>
            <a:r>
              <a:rPr lang="en-US"/>
              <a:t>Quote reference company (if required)</a:t>
            </a:r>
          </a:p>
        </p:txBody>
      </p:sp>
      <p:pic>
        <p:nvPicPr>
          <p:cNvPr id="6" name="Graphic 5">
            <a:extLst>
              <a:ext uri="{FF2B5EF4-FFF2-40B4-BE49-F238E27FC236}">
                <a16:creationId xmlns:a16="http://schemas.microsoft.com/office/drawing/2014/main" id="{B788A4DA-AE4B-B0E0-BB46-E95DEDD8822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409557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324138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8036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hank You/ CTA">
    <p:bg>
      <p:bgPr>
        <a:solidFill>
          <a:schemeClr val="accent3"/>
        </a:solidFill>
        <a:effectLst/>
      </p:bgPr>
    </p:bg>
    <p:spTree>
      <p:nvGrpSpPr>
        <p:cNvPr id="1" name=""/>
        <p:cNvGrpSpPr/>
        <p:nvPr/>
      </p:nvGrpSpPr>
      <p:grpSpPr>
        <a:xfrm>
          <a:off x="0" y="0"/>
          <a:ext cx="0" cy="0"/>
          <a:chOff x="0" y="0"/>
          <a:chExt cx="0" cy="0"/>
        </a:xfrm>
      </p:grpSpPr>
      <p:sp>
        <p:nvSpPr>
          <p:cNvPr id="10" name="Rectangle: Single Corner Rounded 9">
            <a:extLst>
              <a:ext uri="{FF2B5EF4-FFF2-40B4-BE49-F238E27FC236}">
                <a16:creationId xmlns:a16="http://schemas.microsoft.com/office/drawing/2014/main" id="{AE6B6E7A-5E5F-9AF8-D723-E2B9C8926927}"/>
              </a:ext>
            </a:extLst>
          </p:cNvPr>
          <p:cNvSpPr/>
          <p:nvPr userDrawn="1"/>
        </p:nvSpPr>
        <p:spPr>
          <a:xfrm flipH="1">
            <a:off x="4443413" y="1462019"/>
            <a:ext cx="7748587" cy="5395981"/>
          </a:xfrm>
          <a:prstGeom prst="round1Rect">
            <a:avLst>
              <a:gd name="adj" fmla="val 2451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84FBB36-C05C-F406-3C5B-A01B0E7404D0}"/>
              </a:ext>
            </a:extLst>
          </p:cNvPr>
          <p:cNvSpPr>
            <a:spLocks noGrp="1"/>
          </p:cNvSpPr>
          <p:nvPr>
            <p:ph type="title" hasCustomPrompt="1"/>
          </p:nvPr>
        </p:nvSpPr>
        <p:spPr>
          <a:xfrm>
            <a:off x="477838" y="3166736"/>
            <a:ext cx="3744000" cy="647037"/>
          </a:xfrm>
        </p:spPr>
        <p:txBody>
          <a:bodyPr anchor="b" anchorCtr="0">
            <a:spAutoFit/>
          </a:bodyPr>
          <a:lstStyle>
            <a:lvl1pPr>
              <a:lnSpc>
                <a:spcPct val="85000"/>
              </a:lnSpc>
              <a:defRPr sz="4800">
                <a:solidFill>
                  <a:schemeClr val="bg1"/>
                </a:solidFill>
              </a:defRPr>
            </a:lvl1pPr>
          </a:lstStyle>
          <a:p>
            <a:r>
              <a:rPr lang="en-US"/>
              <a:t>Thank you</a:t>
            </a:r>
            <a:endParaRPr lang="en-GB"/>
          </a:p>
        </p:txBody>
      </p:sp>
      <p:sp>
        <p:nvSpPr>
          <p:cNvPr id="17" name="Text Placeholder 16">
            <a:extLst>
              <a:ext uri="{FF2B5EF4-FFF2-40B4-BE49-F238E27FC236}">
                <a16:creationId xmlns:a16="http://schemas.microsoft.com/office/drawing/2014/main" id="{9EF83973-47B8-521B-F1E1-29F21F8846F0}"/>
              </a:ext>
            </a:extLst>
          </p:cNvPr>
          <p:cNvSpPr>
            <a:spLocks noGrp="1"/>
          </p:cNvSpPr>
          <p:nvPr userDrawn="1">
            <p:ph type="body" sz="quarter" idx="10" hasCustomPrompt="1"/>
          </p:nvPr>
        </p:nvSpPr>
        <p:spPr>
          <a:xfrm>
            <a:off x="6103938" y="3054649"/>
            <a:ext cx="2404269" cy="594000"/>
          </a:xfrm>
          <a:prstGeom prst="roundRect">
            <a:avLst>
              <a:gd name="adj" fmla="val 50000"/>
            </a:avLst>
          </a:prstGeom>
          <a:solidFill>
            <a:schemeClr val="accent2"/>
          </a:solidFill>
        </p:spPr>
        <p:txBody>
          <a:bodyPr anchor="ctr" anchorCtr="0"/>
          <a:lstStyle>
            <a:lvl1pPr algn="ctr">
              <a:lnSpc>
                <a:spcPct val="100000"/>
              </a:lnSpc>
              <a:spcBef>
                <a:spcPts val="0"/>
              </a:spcBef>
              <a:spcAft>
                <a:spcPts val="0"/>
              </a:spcAft>
              <a:defRPr sz="240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Find out more</a:t>
            </a:r>
          </a:p>
        </p:txBody>
      </p:sp>
      <p:sp>
        <p:nvSpPr>
          <p:cNvPr id="20" name="Text Placeholder 18">
            <a:extLst>
              <a:ext uri="{FF2B5EF4-FFF2-40B4-BE49-F238E27FC236}">
                <a16:creationId xmlns:a16="http://schemas.microsoft.com/office/drawing/2014/main" id="{5FC08E95-BD60-7AE8-65C5-F50484E8F0FF}"/>
              </a:ext>
            </a:extLst>
          </p:cNvPr>
          <p:cNvSpPr>
            <a:spLocks noGrp="1"/>
          </p:cNvSpPr>
          <p:nvPr userDrawn="1">
            <p:ph type="body" sz="quarter" idx="12" hasCustomPrompt="1"/>
          </p:nvPr>
        </p:nvSpPr>
        <p:spPr>
          <a:xfrm>
            <a:off x="6559032" y="4880293"/>
            <a:ext cx="2489464" cy="420500"/>
          </a:xfrm>
        </p:spPr>
        <p:txBody>
          <a:bodyPr wrap="none">
            <a:spAutoFit/>
          </a:bodyPr>
          <a:lstStyle>
            <a:lvl1pPr>
              <a:lnSpc>
                <a:spcPct val="120000"/>
              </a:lnSpc>
              <a:spcBef>
                <a:spcPts val="0"/>
              </a:spcBef>
              <a:spcAft>
                <a:spcPts val="0"/>
              </a:spcAft>
              <a:defRPr sz="240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Insert search term</a:t>
            </a:r>
          </a:p>
        </p:txBody>
      </p:sp>
      <p:sp>
        <p:nvSpPr>
          <p:cNvPr id="24" name="Media Placeholder 23">
            <a:extLst>
              <a:ext uri="{FF2B5EF4-FFF2-40B4-BE49-F238E27FC236}">
                <a16:creationId xmlns:a16="http://schemas.microsoft.com/office/drawing/2014/main" id="{CF4F750D-BE90-0C52-8E43-A4F6D89E11A3}"/>
              </a:ext>
            </a:extLst>
          </p:cNvPr>
          <p:cNvSpPr>
            <a:spLocks noGrp="1"/>
          </p:cNvSpPr>
          <p:nvPr>
            <p:ph type="media" sz="quarter" idx="13"/>
          </p:nvPr>
        </p:nvSpPr>
        <p:spPr>
          <a:xfrm>
            <a:off x="6103938" y="4928877"/>
            <a:ext cx="323333" cy="323332"/>
          </a:xfrm>
          <a:custGeom>
            <a:avLst/>
            <a:gdLst>
              <a:gd name="connsiteX0" fmla="*/ 128442 w 323333"/>
              <a:gd name="connsiteY0" fmla="*/ 27467 h 323332"/>
              <a:gd name="connsiteX1" fmla="*/ 27468 w 323333"/>
              <a:gd name="connsiteY1" fmla="*/ 128441 h 323332"/>
              <a:gd name="connsiteX2" fmla="*/ 128442 w 323333"/>
              <a:gd name="connsiteY2" fmla="*/ 229416 h 323332"/>
              <a:gd name="connsiteX3" fmla="*/ 229417 w 323333"/>
              <a:gd name="connsiteY3" fmla="*/ 128441 h 323332"/>
              <a:gd name="connsiteX4" fmla="*/ 128442 w 323333"/>
              <a:gd name="connsiteY4" fmla="*/ 27467 h 323332"/>
              <a:gd name="connsiteX5" fmla="*/ 113896 w 323333"/>
              <a:gd name="connsiteY5" fmla="*/ 803 h 323332"/>
              <a:gd name="connsiteX6" fmla="*/ 208145 w 323333"/>
              <a:gd name="connsiteY6" fmla="*/ 28012 h 323332"/>
              <a:gd name="connsiteX7" fmla="*/ 228339 w 323333"/>
              <a:gd name="connsiteY7" fmla="*/ 208144 h 323332"/>
              <a:gd name="connsiteX8" fmla="*/ 319755 w 323333"/>
              <a:gd name="connsiteY8" fmla="*/ 299425 h 323332"/>
              <a:gd name="connsiteX9" fmla="*/ 319755 w 323333"/>
              <a:gd name="connsiteY9" fmla="*/ 318428 h 323332"/>
              <a:gd name="connsiteX10" fmla="*/ 299425 w 323333"/>
              <a:gd name="connsiteY10" fmla="*/ 319754 h 323332"/>
              <a:gd name="connsiteX11" fmla="*/ 208145 w 323333"/>
              <a:gd name="connsiteY11" fmla="*/ 228339 h 323332"/>
              <a:gd name="connsiteX12" fmla="*/ 48208 w 323333"/>
              <a:gd name="connsiteY12" fmla="*/ 228339 h 323332"/>
              <a:gd name="connsiteX13" fmla="*/ 28013 w 323333"/>
              <a:gd name="connsiteY13" fmla="*/ 48207 h 323332"/>
              <a:gd name="connsiteX14" fmla="*/ 113896 w 323333"/>
              <a:gd name="connsiteY14" fmla="*/ 803 h 323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3333" h="323332">
                <a:moveTo>
                  <a:pt x="128442" y="27467"/>
                </a:moveTo>
                <a:cubicBezTo>
                  <a:pt x="72675" y="27467"/>
                  <a:pt x="27468" y="72675"/>
                  <a:pt x="27468" y="128441"/>
                </a:cubicBezTo>
                <a:cubicBezTo>
                  <a:pt x="27468" y="184208"/>
                  <a:pt x="72675" y="229416"/>
                  <a:pt x="128442" y="229416"/>
                </a:cubicBezTo>
                <a:cubicBezTo>
                  <a:pt x="184209" y="229416"/>
                  <a:pt x="229417" y="184208"/>
                  <a:pt x="229417" y="128441"/>
                </a:cubicBezTo>
                <a:cubicBezTo>
                  <a:pt x="229417" y="72675"/>
                  <a:pt x="184209" y="27467"/>
                  <a:pt x="128442" y="27467"/>
                </a:cubicBezTo>
                <a:close/>
                <a:moveTo>
                  <a:pt x="113896" y="803"/>
                </a:moveTo>
                <a:cubicBezTo>
                  <a:pt x="146494" y="-2852"/>
                  <a:pt x="180486" y="5929"/>
                  <a:pt x="208145" y="28012"/>
                </a:cubicBezTo>
                <a:cubicBezTo>
                  <a:pt x="263463" y="72178"/>
                  <a:pt x="272505" y="152825"/>
                  <a:pt x="228339" y="208144"/>
                </a:cubicBezTo>
                <a:lnTo>
                  <a:pt x="319755" y="299425"/>
                </a:lnTo>
                <a:cubicBezTo>
                  <a:pt x="324526" y="304861"/>
                  <a:pt x="324526" y="312992"/>
                  <a:pt x="319755" y="318428"/>
                </a:cubicBezTo>
                <a:cubicBezTo>
                  <a:pt x="314508" y="324408"/>
                  <a:pt x="305406" y="325002"/>
                  <a:pt x="299425" y="319754"/>
                </a:cubicBezTo>
                <a:lnTo>
                  <a:pt x="208145" y="228339"/>
                </a:lnTo>
                <a:cubicBezTo>
                  <a:pt x="161372" y="265681"/>
                  <a:pt x="94981" y="265681"/>
                  <a:pt x="48208" y="228339"/>
                </a:cubicBezTo>
                <a:cubicBezTo>
                  <a:pt x="-7111" y="184173"/>
                  <a:pt x="-16153" y="103526"/>
                  <a:pt x="28013" y="48207"/>
                </a:cubicBezTo>
                <a:cubicBezTo>
                  <a:pt x="50096" y="20548"/>
                  <a:pt x="81299" y="4458"/>
                  <a:pt x="113896" y="803"/>
                </a:cubicBezTo>
                <a:close/>
              </a:path>
            </a:pathLst>
          </a:custGeom>
          <a:solidFill>
            <a:schemeClr val="accent3"/>
          </a:solidFill>
        </p:spPr>
        <p:txBody>
          <a:bodyPr wrap="square">
            <a:noAutofit/>
          </a:bodyPr>
          <a:lstStyle>
            <a:lvl1pPr>
              <a:defRPr sz="600">
                <a:noFill/>
              </a:defRPr>
            </a:lvl1pPr>
          </a:lstStyle>
          <a:p>
            <a:endParaRPr lang="en-GB"/>
          </a:p>
        </p:txBody>
      </p:sp>
      <p:sp>
        <p:nvSpPr>
          <p:cNvPr id="4" name="Text Placeholder 29">
            <a:extLst>
              <a:ext uri="{FF2B5EF4-FFF2-40B4-BE49-F238E27FC236}">
                <a16:creationId xmlns:a16="http://schemas.microsoft.com/office/drawing/2014/main" id="{2B2E957D-DEA2-F1E7-2613-B2328C4C4B75}"/>
              </a:ext>
            </a:extLst>
          </p:cNvPr>
          <p:cNvSpPr>
            <a:spLocks noGrp="1"/>
          </p:cNvSpPr>
          <p:nvPr>
            <p:ph type="body" sz="quarter" idx="15" hasCustomPrompt="1"/>
          </p:nvPr>
        </p:nvSpPr>
        <p:spPr>
          <a:xfrm>
            <a:off x="6103938" y="4054443"/>
            <a:ext cx="2552400" cy="421200"/>
          </a:xfrm>
          <a:solidFill>
            <a:schemeClr val="tx2"/>
          </a:solidFill>
          <a:effectLst>
            <a:outerShdw dist="12700" dir="5400000" algn="t" rotWithShape="0">
              <a:schemeClr val="accent3"/>
            </a:outerShdw>
          </a:effectLst>
        </p:spPr>
        <p:txBody>
          <a:bodyPr/>
          <a:lstStyle>
            <a:lvl1pPr>
              <a:lnSpc>
                <a:spcPct val="120000"/>
              </a:lnSpc>
              <a:spcBef>
                <a:spcPts val="0"/>
              </a:spcBef>
              <a:spcAft>
                <a:spcPts val="0"/>
              </a:spcAft>
              <a:defRPr sz="2400">
                <a:solidFill>
                  <a:schemeClr val="tx1"/>
                </a:solidFill>
                <a:latin typeface="+mj-lt"/>
              </a:defRPr>
            </a:lvl1pPr>
          </a:lstStyle>
          <a:p>
            <a:pPr lvl="0"/>
            <a:r>
              <a:rPr lang="en-US"/>
              <a:t>Insert link</a:t>
            </a:r>
          </a:p>
        </p:txBody>
      </p:sp>
      <p:pic>
        <p:nvPicPr>
          <p:cNvPr id="5" name="Graphic 4">
            <a:extLst>
              <a:ext uri="{FF2B5EF4-FFF2-40B4-BE49-F238E27FC236}">
                <a16:creationId xmlns:a16="http://schemas.microsoft.com/office/drawing/2014/main" id="{689757F1-816F-9229-A821-B7FB98BACC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837"/>
            <a:ext cx="1441044" cy="396000"/>
          </a:xfrm>
          <a:prstGeom prst="rect">
            <a:avLst/>
          </a:prstGeom>
        </p:spPr>
      </p:pic>
    </p:spTree>
    <p:extLst>
      <p:ext uri="{BB962C8B-B14F-4D97-AF65-F5344CB8AC3E}">
        <p14:creationId xmlns:p14="http://schemas.microsoft.com/office/powerpoint/2010/main" val="16707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248F2E2-9837-2CA7-9EA7-840312A3D247}"/>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B00BFC90-C86D-E8D7-4938-C57A062951C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E0D9B8DE-4B5E-FACA-BB6A-DCC0A905ED72}"/>
              </a:ext>
            </a:extLst>
          </p:cNvPr>
          <p:cNvSpPr>
            <a:spLocks noGrp="1"/>
          </p:cNvSpPr>
          <p:nvPr>
            <p:ph type="dt" sz="half" idx="12"/>
          </p:nvPr>
        </p:nvSpPr>
        <p:spPr/>
        <p:txBody>
          <a:bodyPr/>
          <a:lstStyle/>
          <a:p>
            <a:r>
              <a:rPr lang="en-US"/>
              <a:t>Registered Telstra®</a:t>
            </a:r>
            <a:endParaRPr lang="en-GB"/>
          </a:p>
        </p:txBody>
      </p:sp>
      <p:sp>
        <p:nvSpPr>
          <p:cNvPr id="6" name="Text Placeholder 6">
            <a:extLst>
              <a:ext uri="{FF2B5EF4-FFF2-40B4-BE49-F238E27FC236}">
                <a16:creationId xmlns:a16="http://schemas.microsoft.com/office/drawing/2014/main" id="{B53551F0-E65A-F602-C51B-A2D76F0F58EB}"/>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Tree>
    <p:extLst>
      <p:ext uri="{BB962C8B-B14F-4D97-AF65-F5344CB8AC3E}">
        <p14:creationId xmlns:p14="http://schemas.microsoft.com/office/powerpoint/2010/main" val="383204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 with log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BCD0AC-A4BA-95A9-A57F-08266D4D63A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AF8290AF-3886-A5A1-445A-051BE37AF01D}"/>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DC0F2099-6B79-31FE-80CD-E08A43289201}"/>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404710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46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Cover_Image Full Blee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1FC3FF3-061C-1847-34C4-D7CA4D0AD0A5}"/>
              </a:ext>
            </a:extLst>
          </p:cNvPr>
          <p:cNvSpPr>
            <a:spLocks noGrp="1"/>
          </p:cNvSpPr>
          <p:nvPr>
            <p:ph type="pic" sz="quarter" idx="10" hasCustomPrompt="1"/>
          </p:nvPr>
        </p:nvSpPr>
        <p:spPr>
          <a:xfrm>
            <a:off x="0" y="0"/>
            <a:ext cx="12192000" cy="6858000"/>
          </a:xfrm>
          <a:solidFill>
            <a:srgbClr val="E3E3E3"/>
          </a:solidFill>
        </p:spPr>
        <p:txBody>
          <a:bodyPr lIns="144000" tIns="144000" rIns="144000" bIns="144000"/>
          <a:lstStyle>
            <a:lvl1pPr>
              <a:defRPr>
                <a:solidFill>
                  <a:schemeClr val="tx1"/>
                </a:solidFill>
              </a:defRPr>
            </a:lvl1pPr>
          </a:lstStyle>
          <a:p>
            <a:r>
              <a:rPr lang="en-GB"/>
              <a:t>Click icon to insert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236913"/>
            <a:ext cx="5076826" cy="1846659"/>
          </a:xfrm>
        </p:spPr>
        <p:txBody>
          <a:bodyPr wrap="square">
            <a:spAutoFit/>
          </a:bodyPr>
          <a:lstStyle>
            <a:lvl1pPr>
              <a:lnSpc>
                <a:spcPct val="85000"/>
              </a:lnSpc>
              <a:spcBef>
                <a:spcPts val="0"/>
              </a:spcBef>
              <a:spcAft>
                <a:spcPts val="0"/>
              </a:spcAft>
              <a:defRPr sz="4000">
                <a:solidFill>
                  <a:schemeClr val="bg1"/>
                </a:solidFill>
                <a:latin typeface="+mj-lt"/>
              </a:defRPr>
            </a:lvl1pPr>
            <a:lvl2pPr>
              <a:lnSpc>
                <a:spcPct val="100000"/>
              </a:lnSpc>
              <a:spcBef>
                <a:spcPts val="600"/>
              </a:spcBef>
              <a:defRPr sz="2400">
                <a:solidFill>
                  <a:schemeClr val="bg1"/>
                </a:solidFill>
              </a:defRPr>
            </a:lvl2pPr>
            <a:lvl3pPr marL="0" indent="0">
              <a:lnSpc>
                <a:spcPct val="100000"/>
              </a:lnSpc>
              <a:buNone/>
              <a:defRPr>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2" name="Text Placeholder 1">
            <a:extLst>
              <a:ext uri="{FF2B5EF4-FFF2-40B4-BE49-F238E27FC236}">
                <a16:creationId xmlns:a16="http://schemas.microsoft.com/office/drawing/2014/main" id="{1C41ED5F-6AF0-512E-5CB5-9AD193834740}"/>
              </a:ext>
            </a:extLst>
          </p:cNvPr>
          <p:cNvSpPr>
            <a:spLocks noGrp="1"/>
          </p:cNvSpPr>
          <p:nvPr>
            <p:ph type="body" sz="quarter" idx="17"/>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3" name="Text Placeholder 2">
            <a:extLst>
              <a:ext uri="{FF2B5EF4-FFF2-40B4-BE49-F238E27FC236}">
                <a16:creationId xmlns:a16="http://schemas.microsoft.com/office/drawing/2014/main" id="{2B664C11-B55A-4D35-657E-DDC0B911F5AD}"/>
              </a:ext>
            </a:extLst>
          </p:cNvPr>
          <p:cNvSpPr>
            <a:spLocks noGrp="1"/>
          </p:cNvSpPr>
          <p:nvPr>
            <p:ph type="body" sz="quarter" idx="16"/>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52806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ver_Image Mask">
    <p:bg>
      <p:bgPr>
        <a:solidFill>
          <a:schemeClr val="tx2"/>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
        <p:nvSpPr>
          <p:cNvPr id="6" name="Picture Placeholder 5">
            <a:extLst>
              <a:ext uri="{FF2B5EF4-FFF2-40B4-BE49-F238E27FC236}">
                <a16:creationId xmlns:a16="http://schemas.microsoft.com/office/drawing/2014/main" id="{9C8B0833-417B-50EA-F27F-2A591A2A90F1}"/>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p:txBody>
      </p:sp>
    </p:spTree>
    <p:extLst>
      <p:ext uri="{BB962C8B-B14F-4D97-AF65-F5344CB8AC3E}">
        <p14:creationId xmlns:p14="http://schemas.microsoft.com/office/powerpoint/2010/main" val="255408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_Solid">
    <p:bg>
      <p:bgPr>
        <a:solidFill>
          <a:schemeClr val="accent1"/>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pic>
        <p:nvPicPr>
          <p:cNvPr id="2" name="Graphic 1">
            <a:extLst>
              <a:ext uri="{FF2B5EF4-FFF2-40B4-BE49-F238E27FC236}">
                <a16:creationId xmlns:a16="http://schemas.microsoft.com/office/drawing/2014/main" id="{C54A761D-73EE-29CD-9BC2-9BB87E74810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Tree>
    <p:extLst>
      <p:ext uri="{BB962C8B-B14F-4D97-AF65-F5344CB8AC3E}">
        <p14:creationId xmlns:p14="http://schemas.microsoft.com/office/powerpoint/2010/main" val="112392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ver_Image Mask + Keyline">
    <p:bg>
      <p:bgPr>
        <a:solidFill>
          <a:schemeClr val="tx2"/>
        </a:solidFill>
        <a:effectLst/>
      </p:bgPr>
    </p:bg>
    <p:spTree>
      <p:nvGrpSpPr>
        <p:cNvPr id="1" name=""/>
        <p:cNvGrpSpPr/>
        <p:nvPr/>
      </p:nvGrpSpPr>
      <p:grpSpPr>
        <a:xfrm>
          <a:off x="0" y="0"/>
          <a:ext cx="0" cy="0"/>
          <a:chOff x="0" y="0"/>
          <a:chExt cx="0" cy="0"/>
        </a:xfrm>
      </p:grpSpPr>
      <p:sp>
        <p:nvSpPr>
          <p:cNvPr id="2" name="Online Image Placeholder 4">
            <a:extLst>
              <a:ext uri="{FF2B5EF4-FFF2-40B4-BE49-F238E27FC236}">
                <a16:creationId xmlns:a16="http://schemas.microsoft.com/office/drawing/2014/main" id="{45C6DD7D-BBD3-CF10-AB03-8B0DA70E64CA}"/>
              </a:ext>
            </a:extLst>
          </p:cNvPr>
          <p:cNvSpPr>
            <a:spLocks noGrp="1"/>
          </p:cNvSpPr>
          <p:nvPr>
            <p:ph type="clipArt" sz="quarter" idx="13"/>
          </p:nvPr>
        </p:nvSpPr>
        <p:spPr>
          <a:xfrm flipV="1">
            <a:off x="-177801" y="-1"/>
            <a:ext cx="9907589" cy="5788024"/>
          </a:xfrm>
          <a:custGeom>
            <a:avLst/>
            <a:gdLst>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4" fmla="*/ 0 w 10831514"/>
              <a:gd name="connsiteY4" fmla="*/ 5788024 h 5788024"/>
              <a:gd name="connsiteX5" fmla="*/ 0 w 10831514"/>
              <a:gd name="connsiteY5" fmla="*/ 0 h 5788024"/>
              <a:gd name="connsiteX0" fmla="*/ 0 w 10831514"/>
              <a:gd name="connsiteY0" fmla="*/ 5788024 h 5879464"/>
              <a:gd name="connsiteX1" fmla="*/ 0 w 10831514"/>
              <a:gd name="connsiteY1" fmla="*/ 0 h 5879464"/>
              <a:gd name="connsiteX2" fmla="*/ 9552013 w 10831514"/>
              <a:gd name="connsiteY2" fmla="*/ 0 h 5879464"/>
              <a:gd name="connsiteX3" fmla="*/ 10831514 w 10831514"/>
              <a:gd name="connsiteY3" fmla="*/ 1279501 h 5879464"/>
              <a:gd name="connsiteX4" fmla="*/ 10831514 w 10831514"/>
              <a:gd name="connsiteY4" fmla="*/ 5788024 h 5879464"/>
              <a:gd name="connsiteX5" fmla="*/ 91440 w 10831514"/>
              <a:gd name="connsiteY5" fmla="*/ 5879464 h 5879464"/>
              <a:gd name="connsiteX0" fmla="*/ 0 w 10831514"/>
              <a:gd name="connsiteY0" fmla="*/ 5788024 h 5788024"/>
              <a:gd name="connsiteX1" fmla="*/ 0 w 10831514"/>
              <a:gd name="connsiteY1" fmla="*/ 0 h 5788024"/>
              <a:gd name="connsiteX2" fmla="*/ 9552013 w 10831514"/>
              <a:gd name="connsiteY2" fmla="*/ 0 h 5788024"/>
              <a:gd name="connsiteX3" fmla="*/ 10831514 w 10831514"/>
              <a:gd name="connsiteY3" fmla="*/ 1279501 h 5788024"/>
              <a:gd name="connsiteX4" fmla="*/ 10831514 w 10831514"/>
              <a:gd name="connsiteY4" fmla="*/ 5788024 h 5788024"/>
              <a:gd name="connsiteX0" fmla="*/ 0 w 10831514"/>
              <a:gd name="connsiteY0" fmla="*/ 0 h 5788024"/>
              <a:gd name="connsiteX1" fmla="*/ 9552013 w 10831514"/>
              <a:gd name="connsiteY1" fmla="*/ 0 h 5788024"/>
              <a:gd name="connsiteX2" fmla="*/ 10831514 w 10831514"/>
              <a:gd name="connsiteY2" fmla="*/ 1279501 h 5788024"/>
              <a:gd name="connsiteX3" fmla="*/ 10831514 w 10831514"/>
              <a:gd name="connsiteY3" fmla="*/ 5788024 h 5788024"/>
              <a:gd name="connsiteX0" fmla="*/ 0 w 9907589"/>
              <a:gd name="connsiteY0" fmla="*/ 0 h 5788024"/>
              <a:gd name="connsiteX1" fmla="*/ 8628088 w 9907589"/>
              <a:gd name="connsiteY1" fmla="*/ 0 h 5788024"/>
              <a:gd name="connsiteX2" fmla="*/ 9907589 w 9907589"/>
              <a:gd name="connsiteY2" fmla="*/ 1279501 h 5788024"/>
              <a:gd name="connsiteX3" fmla="*/ 9907589 w 9907589"/>
              <a:gd name="connsiteY3" fmla="*/ 5788024 h 5788024"/>
            </a:gdLst>
            <a:ahLst/>
            <a:cxnLst>
              <a:cxn ang="0">
                <a:pos x="connsiteX0" y="connsiteY0"/>
              </a:cxn>
              <a:cxn ang="0">
                <a:pos x="connsiteX1" y="connsiteY1"/>
              </a:cxn>
              <a:cxn ang="0">
                <a:pos x="connsiteX2" y="connsiteY2"/>
              </a:cxn>
              <a:cxn ang="0">
                <a:pos x="connsiteX3" y="connsiteY3"/>
              </a:cxn>
            </a:cxnLst>
            <a:rect l="l" t="t" r="r" b="b"/>
            <a:pathLst>
              <a:path w="9907589" h="5788024">
                <a:moveTo>
                  <a:pt x="0" y="0"/>
                </a:moveTo>
                <a:lnTo>
                  <a:pt x="8628088" y="0"/>
                </a:lnTo>
                <a:cubicBezTo>
                  <a:pt x="9334737" y="0"/>
                  <a:pt x="9907589" y="572852"/>
                  <a:pt x="9907589" y="1279501"/>
                </a:cubicBezTo>
                <a:lnTo>
                  <a:pt x="9907589" y="5788024"/>
                </a:lnTo>
              </a:path>
            </a:pathLst>
          </a:custGeom>
          <a:noFill/>
          <a:ln w="12700">
            <a:solidFill>
              <a:schemeClr val="accent2"/>
            </a:solidFill>
          </a:ln>
        </p:spPr>
        <p:txBody>
          <a:bodyPr/>
          <a:lstStyle>
            <a:lvl1pPr>
              <a:defRPr sz="600">
                <a:noFill/>
              </a:defRPr>
            </a:lvl1pPr>
          </a:lstStyle>
          <a:p>
            <a:endParaRPr lang="en-GB"/>
          </a:p>
        </p:txBody>
      </p:sp>
      <p:sp>
        <p:nvSpPr>
          <p:cNvPr id="8" name="Picture Placeholder 7">
            <a:extLst>
              <a:ext uri="{FF2B5EF4-FFF2-40B4-BE49-F238E27FC236}">
                <a16:creationId xmlns:a16="http://schemas.microsoft.com/office/drawing/2014/main" id="{654F313F-013E-5AF6-E1DB-6F809547FCF5}"/>
              </a:ext>
            </a:extLst>
          </p:cNvPr>
          <p:cNvSpPr>
            <a:spLocks noGrp="1"/>
          </p:cNvSpPr>
          <p:nvPr>
            <p:ph type="pic" sz="quarter" idx="10" hasCustomPrompt="1"/>
          </p:nvPr>
        </p:nvSpPr>
        <p:spPr>
          <a:xfrm>
            <a:off x="5545137" y="1462088"/>
            <a:ext cx="6646863" cy="5395912"/>
          </a:xfrm>
          <a:custGeom>
            <a:avLst/>
            <a:gdLst>
              <a:gd name="connsiteX0" fmla="*/ 1322046 w 6646863"/>
              <a:gd name="connsiteY0" fmla="*/ 0 h 5395912"/>
              <a:gd name="connsiteX1" fmla="*/ 6646863 w 6646863"/>
              <a:gd name="connsiteY1" fmla="*/ 0 h 5395912"/>
              <a:gd name="connsiteX2" fmla="*/ 6646863 w 6646863"/>
              <a:gd name="connsiteY2" fmla="*/ 5395912 h 5395912"/>
              <a:gd name="connsiteX3" fmla="*/ 0 w 6646863"/>
              <a:gd name="connsiteY3" fmla="*/ 5395912 h 5395912"/>
              <a:gd name="connsiteX4" fmla="*/ 0 w 6646863"/>
              <a:gd name="connsiteY4" fmla="*/ 1323325 h 5395912"/>
              <a:gd name="connsiteX5" fmla="*/ 1188084 w 6646863"/>
              <a:gd name="connsiteY5" fmla="*/ 6765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6863" h="5395912">
                <a:moveTo>
                  <a:pt x="1322046" y="0"/>
                </a:moveTo>
                <a:lnTo>
                  <a:pt x="6646863" y="0"/>
                </a:lnTo>
                <a:lnTo>
                  <a:pt x="6646863" y="5395912"/>
                </a:lnTo>
                <a:lnTo>
                  <a:pt x="0" y="5395912"/>
                </a:lnTo>
                <a:lnTo>
                  <a:pt x="0" y="1323325"/>
                </a:lnTo>
                <a:cubicBezTo>
                  <a:pt x="0" y="638116"/>
                  <a:pt x="520755" y="74536"/>
                  <a:pt x="1188084" y="6765"/>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 </a:t>
            </a:r>
          </a:p>
          <a:p>
            <a:r>
              <a:rPr lang="en-GB"/>
              <a:t>Right click and select Send to Back for keyline to be in front of image</a:t>
            </a:r>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8254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263460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ver_Keyline">
    <p:bg>
      <p:bgPr>
        <a:solidFill>
          <a:schemeClr val="tx2"/>
        </a:solidFill>
        <a:effectLst/>
      </p:bgPr>
    </p:bg>
    <p:spTree>
      <p:nvGrpSpPr>
        <p:cNvPr id="1" name=""/>
        <p:cNvGrpSpPr/>
        <p:nvPr/>
      </p:nvGrpSpPr>
      <p:grpSpPr>
        <a:xfrm>
          <a:off x="0" y="0"/>
          <a:ext cx="0" cy="0"/>
          <a:chOff x="0" y="0"/>
          <a:chExt cx="0" cy="0"/>
        </a:xfrm>
      </p:grpSpPr>
      <p:sp>
        <p:nvSpPr>
          <p:cNvPr id="5" name="Rectangle: Single Corner Rounded 4">
            <a:extLst>
              <a:ext uri="{FF2B5EF4-FFF2-40B4-BE49-F238E27FC236}">
                <a16:creationId xmlns:a16="http://schemas.microsoft.com/office/drawing/2014/main" id="{EF5D9DC5-8858-8C87-8AA0-915A48D66482}"/>
              </a:ext>
            </a:extLst>
          </p:cNvPr>
          <p:cNvSpPr/>
          <p:nvPr userDrawn="1"/>
        </p:nvSpPr>
        <p:spPr>
          <a:xfrm>
            <a:off x="0" y="1274609"/>
            <a:ext cx="9950450" cy="5583391"/>
          </a:xfrm>
          <a:custGeom>
            <a:avLst/>
            <a:gdLst>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 name="connsiteX4" fmla="*/ 0 w 9950450"/>
              <a:gd name="connsiteY4" fmla="*/ 5583391 h 5583391"/>
              <a:gd name="connsiteX5" fmla="*/ 0 w 9950450"/>
              <a:gd name="connsiteY5" fmla="*/ 0 h 5583391"/>
              <a:gd name="connsiteX0" fmla="*/ 0 w 9950450"/>
              <a:gd name="connsiteY0" fmla="*/ 5583391 h 5674831"/>
              <a:gd name="connsiteX1" fmla="*/ 0 w 9950450"/>
              <a:gd name="connsiteY1" fmla="*/ 0 h 5674831"/>
              <a:gd name="connsiteX2" fmla="*/ 7515701 w 9950450"/>
              <a:gd name="connsiteY2" fmla="*/ 0 h 5674831"/>
              <a:gd name="connsiteX3" fmla="*/ 9950450 w 9950450"/>
              <a:gd name="connsiteY3" fmla="*/ 2434749 h 5674831"/>
              <a:gd name="connsiteX4" fmla="*/ 9950450 w 9950450"/>
              <a:gd name="connsiteY4" fmla="*/ 5583391 h 5674831"/>
              <a:gd name="connsiteX5" fmla="*/ 91440 w 9950450"/>
              <a:gd name="connsiteY5" fmla="*/ 5674831 h 5674831"/>
              <a:gd name="connsiteX0" fmla="*/ 0 w 9950450"/>
              <a:gd name="connsiteY0" fmla="*/ 5583391 h 5583391"/>
              <a:gd name="connsiteX1" fmla="*/ 0 w 9950450"/>
              <a:gd name="connsiteY1" fmla="*/ 0 h 5583391"/>
              <a:gd name="connsiteX2" fmla="*/ 7515701 w 9950450"/>
              <a:gd name="connsiteY2" fmla="*/ 0 h 5583391"/>
              <a:gd name="connsiteX3" fmla="*/ 9950450 w 9950450"/>
              <a:gd name="connsiteY3" fmla="*/ 2434749 h 5583391"/>
              <a:gd name="connsiteX4" fmla="*/ 9950450 w 9950450"/>
              <a:gd name="connsiteY4" fmla="*/ 5583391 h 5583391"/>
              <a:gd name="connsiteX0" fmla="*/ 0 w 9950450"/>
              <a:gd name="connsiteY0" fmla="*/ 0 h 5583391"/>
              <a:gd name="connsiteX1" fmla="*/ 7515701 w 9950450"/>
              <a:gd name="connsiteY1" fmla="*/ 0 h 5583391"/>
              <a:gd name="connsiteX2" fmla="*/ 9950450 w 9950450"/>
              <a:gd name="connsiteY2" fmla="*/ 2434749 h 5583391"/>
              <a:gd name="connsiteX3" fmla="*/ 9950450 w 9950450"/>
              <a:gd name="connsiteY3" fmla="*/ 5583391 h 5583391"/>
            </a:gdLst>
            <a:ahLst/>
            <a:cxnLst>
              <a:cxn ang="0">
                <a:pos x="connsiteX0" y="connsiteY0"/>
              </a:cxn>
              <a:cxn ang="0">
                <a:pos x="connsiteX1" y="connsiteY1"/>
              </a:cxn>
              <a:cxn ang="0">
                <a:pos x="connsiteX2" y="connsiteY2"/>
              </a:cxn>
              <a:cxn ang="0">
                <a:pos x="connsiteX3" y="connsiteY3"/>
              </a:cxn>
            </a:cxnLst>
            <a:rect l="l" t="t" r="r" b="b"/>
            <a:pathLst>
              <a:path w="9950450" h="5583391">
                <a:moveTo>
                  <a:pt x="0" y="0"/>
                </a:moveTo>
                <a:lnTo>
                  <a:pt x="7515701" y="0"/>
                </a:lnTo>
                <a:cubicBezTo>
                  <a:pt x="8860376" y="0"/>
                  <a:pt x="9950450" y="1090074"/>
                  <a:pt x="9950450" y="2434749"/>
                </a:cubicBezTo>
                <a:lnTo>
                  <a:pt x="9950450" y="5583391"/>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340371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ver_Solid">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B16E6C-1696-DB83-C0EB-24D1DCD143A7}"/>
              </a:ext>
            </a:extLst>
          </p:cNvPr>
          <p:cNvSpPr/>
          <p:nvPr userDrawn="1"/>
        </p:nvSpPr>
        <p:spPr>
          <a:xfrm>
            <a:off x="0" y="1265238"/>
            <a:ext cx="9950450" cy="5592762"/>
          </a:xfrm>
          <a:custGeom>
            <a:avLst/>
            <a:gdLst>
              <a:gd name="connsiteX0" fmla="*/ 0 w 9950450"/>
              <a:gd name="connsiteY0" fmla="*/ 0 h 5592762"/>
              <a:gd name="connsiteX1" fmla="*/ 609600 w 9950450"/>
              <a:gd name="connsiteY1" fmla="*/ 0 h 5592762"/>
              <a:gd name="connsiteX2" fmla="*/ 609600 w 9950450"/>
              <a:gd name="connsiteY2" fmla="*/ 9371 h 5592762"/>
              <a:gd name="connsiteX3" fmla="*/ 7652885 w 9950450"/>
              <a:gd name="connsiteY3" fmla="*/ 9371 h 5592762"/>
              <a:gd name="connsiteX4" fmla="*/ 9950450 w 9950450"/>
              <a:gd name="connsiteY4" fmla="*/ 2306936 h 5592762"/>
              <a:gd name="connsiteX5" fmla="*/ 9950450 w 9950450"/>
              <a:gd name="connsiteY5" fmla="*/ 5592762 h 5592762"/>
              <a:gd name="connsiteX6" fmla="*/ 609600 w 9950450"/>
              <a:gd name="connsiteY6" fmla="*/ 5592762 h 5592762"/>
              <a:gd name="connsiteX7" fmla="*/ 476706 w 9950450"/>
              <a:gd name="connsiteY7" fmla="*/ 5592762 h 5592762"/>
              <a:gd name="connsiteX8" fmla="*/ 0 w 9950450"/>
              <a:gd name="connsiteY8" fmla="*/ 5592762 h 559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0450" h="5592762">
                <a:moveTo>
                  <a:pt x="0" y="0"/>
                </a:moveTo>
                <a:lnTo>
                  <a:pt x="609600" y="0"/>
                </a:lnTo>
                <a:lnTo>
                  <a:pt x="609600" y="9371"/>
                </a:lnTo>
                <a:lnTo>
                  <a:pt x="7652885" y="9371"/>
                </a:lnTo>
                <a:cubicBezTo>
                  <a:pt x="8921795" y="9371"/>
                  <a:pt x="9950450" y="1038026"/>
                  <a:pt x="9950450" y="2306936"/>
                </a:cubicBezTo>
                <a:lnTo>
                  <a:pt x="9950450" y="5592762"/>
                </a:lnTo>
                <a:lnTo>
                  <a:pt x="609600" y="5592762"/>
                </a:lnTo>
                <a:lnTo>
                  <a:pt x="476706" y="5592762"/>
                </a:lnTo>
                <a:lnTo>
                  <a:pt x="0" y="55927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3054033"/>
            <a:ext cx="4625974" cy="1846659"/>
          </a:xfrm>
        </p:spPr>
        <p:txBody>
          <a:bodyPr wrap="square">
            <a:spAutoFit/>
          </a:bodyPr>
          <a:lstStyle>
            <a:lvl1pPr>
              <a:lnSpc>
                <a:spcPct val="85000"/>
              </a:lnSpc>
              <a:spcBef>
                <a:spcPts val="0"/>
              </a:spcBef>
              <a:spcAft>
                <a:spcPts val="0"/>
              </a:spcAft>
              <a:defRPr sz="4000">
                <a:solidFill>
                  <a:srgbClr val="6CC8FE"/>
                </a:solidFill>
                <a:latin typeface="+mj-lt"/>
              </a:defRPr>
            </a:lvl1pPr>
            <a:lvl2pPr>
              <a:lnSpc>
                <a:spcPct val="100000"/>
              </a:lnSpc>
              <a:spcBef>
                <a:spcPts val="600"/>
              </a:spcBef>
              <a:defRPr sz="2400">
                <a:solidFill>
                  <a:schemeClr val="bg1"/>
                </a:solidFill>
              </a:defRPr>
            </a:lvl2pPr>
            <a:lvl3pPr marL="0" indent="0">
              <a:lnSpc>
                <a:spcPct val="100000"/>
              </a:lnSpc>
              <a:buNone/>
              <a:defRPr sz="1800">
                <a:solidFill>
                  <a:schemeClr val="bg1"/>
                </a:solidFill>
              </a:defRPr>
            </a:lvl3pPr>
          </a:lstStyle>
          <a:p>
            <a:pPr lvl="0"/>
            <a:r>
              <a:rPr lang="en-US"/>
              <a:t>Presentation title goes here</a:t>
            </a:r>
          </a:p>
          <a:p>
            <a:pPr lvl="1"/>
            <a:r>
              <a:rPr lang="en-US"/>
              <a:t>Presentation subtitle goes here</a:t>
            </a:r>
          </a:p>
          <a:p>
            <a:pPr lvl="2"/>
            <a:r>
              <a:rPr lang="en-US"/>
              <a:t>Presenter name or date goes here</a:t>
            </a:r>
          </a:p>
        </p:txBody>
      </p:sp>
    </p:spTree>
    <p:extLst>
      <p:ext uri="{BB962C8B-B14F-4D97-AF65-F5344CB8AC3E}">
        <p14:creationId xmlns:p14="http://schemas.microsoft.com/office/powerpoint/2010/main" val="72925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Cover_Gradient">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FB41DC0-735C-5C3D-DDAA-B0D4D2851A62}"/>
              </a:ext>
            </a:extLst>
          </p:cNvPr>
          <p:cNvSpPr/>
          <p:nvPr userDrawn="1"/>
        </p:nvSpPr>
        <p:spPr>
          <a:xfrm flipV="1">
            <a:off x="0" y="0"/>
            <a:ext cx="11952288" cy="6377168"/>
          </a:xfrm>
          <a:prstGeom prst="round1Rect">
            <a:avLst>
              <a:gd name="adj" fmla="val 21447"/>
            </a:avLst>
          </a:prstGeom>
          <a:gradFill flip="none" rotWithShape="0">
            <a:gsLst>
              <a:gs pos="35000">
                <a:schemeClr val="accent2">
                  <a:alpha val="0"/>
                </a:schemeClr>
              </a:gs>
              <a:gs pos="100000">
                <a:schemeClr val="accent2">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2">
            <a:extLst>
              <a:ext uri="{FF2B5EF4-FFF2-40B4-BE49-F238E27FC236}">
                <a16:creationId xmlns:a16="http://schemas.microsoft.com/office/drawing/2014/main" id="{3D3923EC-DFD1-F73D-3F53-8FB192350390}"/>
              </a:ext>
            </a:extLst>
          </p:cNvPr>
          <p:cNvSpPr>
            <a:spLocks noGrp="1"/>
          </p:cNvSpPr>
          <p:nvPr>
            <p:ph type="body" sz="quarter" idx="11" hasCustomPrompt="1"/>
          </p:nvPr>
        </p:nvSpPr>
        <p:spPr>
          <a:xfrm>
            <a:off x="477839" y="2645371"/>
            <a:ext cx="4625974" cy="1846659"/>
          </a:xfrm>
        </p:spPr>
        <p:txBody>
          <a:bodyPr wrap="square">
            <a:spAutoFit/>
          </a:bodyPr>
          <a:lstStyle>
            <a:lvl1pPr>
              <a:lnSpc>
                <a:spcPct val="85000"/>
              </a:lnSpc>
              <a:spcBef>
                <a:spcPts val="0"/>
              </a:spcBef>
              <a:spcAft>
                <a:spcPts val="0"/>
              </a:spcAft>
              <a:defRPr sz="4000">
                <a:solidFill>
                  <a:schemeClr val="accent2"/>
                </a:solidFill>
                <a:latin typeface="+mj-lt"/>
              </a:defRPr>
            </a:lvl1pPr>
            <a:lvl2pPr>
              <a:lnSpc>
                <a:spcPct val="100000"/>
              </a:lnSpc>
              <a:spcBef>
                <a:spcPts val="600"/>
              </a:spcBef>
              <a:defRPr sz="2400">
                <a:solidFill>
                  <a:schemeClr val="tx1"/>
                </a:solidFill>
              </a:defRPr>
            </a:lvl2pPr>
            <a:lvl3pPr marL="0" indent="0">
              <a:lnSpc>
                <a:spcPct val="100000"/>
              </a:lnSpc>
              <a:buNone/>
              <a:defRPr sz="1800">
                <a:solidFill>
                  <a:schemeClr val="tx1"/>
                </a:solidFill>
              </a:defRPr>
            </a:lvl3pPr>
          </a:lstStyle>
          <a:p>
            <a:pPr lvl="0"/>
            <a:r>
              <a:rPr lang="en-US"/>
              <a:t>Presentation title goes here</a:t>
            </a:r>
          </a:p>
          <a:p>
            <a:pPr lvl="1"/>
            <a:r>
              <a:rPr lang="en-US"/>
              <a:t>Presentation subtitle goes here</a:t>
            </a:r>
          </a:p>
          <a:p>
            <a:pPr lvl="2"/>
            <a:r>
              <a:rPr lang="en-US"/>
              <a:t>Presenter name or date goes here</a:t>
            </a:r>
          </a:p>
        </p:txBody>
      </p:sp>
      <p:pic>
        <p:nvPicPr>
          <p:cNvPr id="2" name="Graphic 1">
            <a:extLst>
              <a:ext uri="{FF2B5EF4-FFF2-40B4-BE49-F238E27FC236}">
                <a16:creationId xmlns:a16="http://schemas.microsoft.com/office/drawing/2014/main" id="{879DB80C-2409-B3D1-5C56-38300935041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304" y="477837"/>
            <a:ext cx="1438274" cy="395239"/>
          </a:xfrm>
          <a:prstGeom prst="rect">
            <a:avLst/>
          </a:prstGeom>
        </p:spPr>
      </p:pic>
    </p:spTree>
    <p:extLst>
      <p:ext uri="{BB962C8B-B14F-4D97-AF65-F5344CB8AC3E}">
        <p14:creationId xmlns:p14="http://schemas.microsoft.com/office/powerpoint/2010/main" val="374070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_Solid + Keyline">
    <p:bg>
      <p:bgPr>
        <a:solidFill>
          <a:schemeClr val="tx2"/>
        </a:solidFill>
        <a:effectLst/>
      </p:bgPr>
    </p:bg>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C8E31A1A-47BE-D2B2-E883-A421D73B393E}"/>
              </a:ext>
            </a:extLst>
          </p:cNvPr>
          <p:cNvSpPr/>
          <p:nvPr userDrawn="1"/>
        </p:nvSpPr>
        <p:spPr>
          <a:xfrm flipV="1">
            <a:off x="-1586" y="-3"/>
            <a:ext cx="9731374" cy="5788028"/>
          </a:xfrm>
          <a:prstGeom prst="round1Rect">
            <a:avLst>
              <a:gd name="adj" fmla="val 2715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477838" y="3041651"/>
            <a:ext cx="3744912" cy="1062407"/>
          </a:xfrm>
        </p:spPr>
        <p:txBody>
          <a:bodyPr>
            <a:spAutoFit/>
          </a:bodyPr>
          <a:lstStyle>
            <a:lvl1pPr>
              <a:lnSpc>
                <a:spcPct val="85000"/>
              </a:lnSpc>
              <a:defRPr sz="4000">
                <a:solidFill>
                  <a:schemeClr val="accent3"/>
                </a:solidFill>
              </a:defRPr>
            </a:lvl1pPr>
          </a:lstStyle>
          <a:p>
            <a:r>
              <a:rPr lang="en-US"/>
              <a:t>Divider title goes here</a:t>
            </a:r>
            <a:endParaRPr lang="en-GB"/>
          </a:p>
        </p:txBody>
      </p:sp>
    </p:spTree>
    <p:extLst>
      <p:ext uri="{BB962C8B-B14F-4D97-AF65-F5344CB8AC3E}">
        <p14:creationId xmlns:p14="http://schemas.microsoft.com/office/powerpoint/2010/main" val="233231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ivider_Solid">
    <p:bg>
      <p:bgPr>
        <a:solidFill>
          <a:schemeClr val="tx2"/>
        </a:solidFill>
        <a:effectLst/>
      </p:bgPr>
    </p:bg>
    <p:spTree>
      <p:nvGrpSpPr>
        <p:cNvPr id="1" name=""/>
        <p:cNvGrpSpPr/>
        <p:nvPr/>
      </p:nvGrpSpPr>
      <p:grpSpPr>
        <a:xfrm>
          <a:off x="0" y="0"/>
          <a:ext cx="0" cy="0"/>
          <a:chOff x="0" y="0"/>
          <a:chExt cx="0" cy="0"/>
        </a:xfrm>
      </p:grpSpPr>
      <p:sp>
        <p:nvSpPr>
          <p:cNvPr id="8" name="Rectangle: Single Corner Rounded 7">
            <a:extLst>
              <a:ext uri="{FF2B5EF4-FFF2-40B4-BE49-F238E27FC236}">
                <a16:creationId xmlns:a16="http://schemas.microsoft.com/office/drawing/2014/main" id="{EC5BED44-2E59-7CCA-7A3C-E06CC341D509}"/>
              </a:ext>
            </a:extLst>
          </p:cNvPr>
          <p:cNvSpPr/>
          <p:nvPr userDrawn="1"/>
        </p:nvSpPr>
        <p:spPr>
          <a:xfrm flipH="1">
            <a:off x="919163" y="1462088"/>
            <a:ext cx="11272837" cy="5395912"/>
          </a:xfrm>
          <a:prstGeom prst="round1Rect">
            <a:avLst>
              <a:gd name="adj" fmla="val 1982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a:extLst>
              <a:ext uri="{FF2B5EF4-FFF2-40B4-BE49-F238E27FC236}">
                <a16:creationId xmlns:a16="http://schemas.microsoft.com/office/drawing/2014/main" id="{5FF83B61-17DF-D08F-1FDA-48BA58B7F5A6}"/>
              </a:ext>
            </a:extLst>
          </p:cNvPr>
          <p:cNvSpPr>
            <a:spLocks noGrp="1"/>
          </p:cNvSpPr>
          <p:nvPr>
            <p:ph type="title" hasCustomPrompt="1"/>
          </p:nvPr>
        </p:nvSpPr>
        <p:spPr>
          <a:xfrm>
            <a:off x="1787524" y="3558806"/>
            <a:ext cx="7269163" cy="539187"/>
          </a:xfrm>
        </p:spPr>
        <p:txBody>
          <a:bodyPr wrap="square">
            <a:spAutoFit/>
          </a:bodyPr>
          <a:lstStyle>
            <a:lvl1pPr>
              <a:lnSpc>
                <a:spcPct val="85000"/>
              </a:lnSpc>
              <a:defRPr sz="4000">
                <a:solidFill>
                  <a:srgbClr val="6CC8FE"/>
                </a:solidFill>
              </a:defRPr>
            </a:lvl1pPr>
          </a:lstStyle>
          <a:p>
            <a:r>
              <a:rPr lang="en-US"/>
              <a:t>Divider title goes here</a:t>
            </a:r>
            <a:endParaRPr lang="en-GB"/>
          </a:p>
        </p:txBody>
      </p:sp>
    </p:spTree>
    <p:extLst>
      <p:ext uri="{BB962C8B-B14F-4D97-AF65-F5344CB8AC3E}">
        <p14:creationId xmlns:p14="http://schemas.microsoft.com/office/powerpoint/2010/main" val="427136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507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Agenda_Solid">
    <p:bg>
      <p:bgPr>
        <a:solidFill>
          <a:schemeClr val="accent1"/>
        </a:solidFill>
        <a:effectLst/>
      </p:bgPr>
    </p:bg>
    <p:spTree>
      <p:nvGrpSpPr>
        <p:cNvPr id="1" name=""/>
        <p:cNvGrpSpPr/>
        <p:nvPr/>
      </p:nvGrpSpPr>
      <p:grpSpPr>
        <a:xfrm>
          <a:off x="0" y="0"/>
          <a:ext cx="0" cy="0"/>
          <a:chOff x="0" y="0"/>
          <a:chExt cx="0" cy="0"/>
        </a:xfrm>
      </p:grpSpPr>
      <p:sp>
        <p:nvSpPr>
          <p:cNvPr id="7" name="Rectangle: Single Corner Rounded 6">
            <a:extLst>
              <a:ext uri="{FF2B5EF4-FFF2-40B4-BE49-F238E27FC236}">
                <a16:creationId xmlns:a16="http://schemas.microsoft.com/office/drawing/2014/main" id="{E330B148-7FE3-C8D2-E381-50D9CF2CE989}"/>
              </a:ext>
            </a:extLst>
          </p:cNvPr>
          <p:cNvSpPr/>
          <p:nvPr userDrawn="1"/>
        </p:nvSpPr>
        <p:spPr>
          <a:xfrm flipH="1" flipV="1">
            <a:off x="2900363" y="-2"/>
            <a:ext cx="9291637" cy="5984875"/>
          </a:xfrm>
          <a:prstGeom prst="round1Rect">
            <a:avLst>
              <a:gd name="adj" fmla="val 2349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2611120"/>
            <a:ext cx="1982787" cy="562270"/>
          </a:xfrm>
        </p:spPr>
        <p:txBody>
          <a:bodyPr>
            <a:spAutoFit/>
          </a:bodyPr>
          <a:lstStyle>
            <a:lvl1pPr>
              <a:defRPr sz="4000">
                <a:solidFill>
                  <a:schemeClr val="bg1"/>
                </a:solidFill>
              </a:defRPr>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11" name="Text Placeholder 11">
            <a:extLst>
              <a:ext uri="{FF2B5EF4-FFF2-40B4-BE49-F238E27FC236}">
                <a16:creationId xmlns:a16="http://schemas.microsoft.com/office/drawing/2014/main" id="{83B27F83-90C2-3853-E5DB-7CCA50EC34CC}"/>
              </a:ext>
            </a:extLst>
          </p:cNvPr>
          <p:cNvSpPr>
            <a:spLocks noGrp="1"/>
          </p:cNvSpPr>
          <p:nvPr>
            <p:ph type="body" sz="quarter" idx="14" hasCustomPrompt="1"/>
          </p:nvPr>
        </p:nvSpPr>
        <p:spPr>
          <a:xfrm>
            <a:off x="4642305" y="1227653"/>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3" name="Text Placeholder 13">
            <a:extLst>
              <a:ext uri="{FF2B5EF4-FFF2-40B4-BE49-F238E27FC236}">
                <a16:creationId xmlns:a16="http://schemas.microsoft.com/office/drawing/2014/main" id="{E673016D-CEEC-BDDD-19C9-A64AAE8BE2D5}"/>
              </a:ext>
            </a:extLst>
          </p:cNvPr>
          <p:cNvSpPr>
            <a:spLocks noGrp="1"/>
          </p:cNvSpPr>
          <p:nvPr>
            <p:ph type="body" sz="quarter" idx="15" hasCustomPrompt="1"/>
          </p:nvPr>
        </p:nvSpPr>
        <p:spPr>
          <a:xfrm>
            <a:off x="5174115" y="1223752"/>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3" name="Text Placeholder 11">
            <a:extLst>
              <a:ext uri="{FF2B5EF4-FFF2-40B4-BE49-F238E27FC236}">
                <a16:creationId xmlns:a16="http://schemas.microsoft.com/office/drawing/2014/main" id="{977F395B-2E79-E060-45FC-E5B13D82D003}"/>
              </a:ext>
            </a:extLst>
          </p:cNvPr>
          <p:cNvSpPr>
            <a:spLocks noGrp="1"/>
          </p:cNvSpPr>
          <p:nvPr>
            <p:ph type="body" sz="quarter" idx="16" hasCustomPrompt="1"/>
          </p:nvPr>
        </p:nvSpPr>
        <p:spPr>
          <a:xfrm>
            <a:off x="4642305" y="2068890"/>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24" name="Text Placeholder 13">
            <a:extLst>
              <a:ext uri="{FF2B5EF4-FFF2-40B4-BE49-F238E27FC236}">
                <a16:creationId xmlns:a16="http://schemas.microsoft.com/office/drawing/2014/main" id="{FF5475A3-8DB1-5F55-5C21-8EE21AF2ED60}"/>
              </a:ext>
            </a:extLst>
          </p:cNvPr>
          <p:cNvSpPr>
            <a:spLocks noGrp="1"/>
          </p:cNvSpPr>
          <p:nvPr>
            <p:ph type="body" sz="quarter" idx="17" hasCustomPrompt="1"/>
          </p:nvPr>
        </p:nvSpPr>
        <p:spPr>
          <a:xfrm>
            <a:off x="5174115" y="2072609"/>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5" name="Text Placeholder 11">
            <a:extLst>
              <a:ext uri="{FF2B5EF4-FFF2-40B4-BE49-F238E27FC236}">
                <a16:creationId xmlns:a16="http://schemas.microsoft.com/office/drawing/2014/main" id="{AF9AF3DE-1C43-B899-906B-F84788F42A9D}"/>
              </a:ext>
            </a:extLst>
          </p:cNvPr>
          <p:cNvSpPr>
            <a:spLocks noGrp="1"/>
          </p:cNvSpPr>
          <p:nvPr>
            <p:ph type="body" sz="quarter" idx="18" hasCustomPrompt="1"/>
          </p:nvPr>
        </p:nvSpPr>
        <p:spPr>
          <a:xfrm>
            <a:off x="4642305" y="2910127"/>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26" name="Text Placeholder 13">
            <a:extLst>
              <a:ext uri="{FF2B5EF4-FFF2-40B4-BE49-F238E27FC236}">
                <a16:creationId xmlns:a16="http://schemas.microsoft.com/office/drawing/2014/main" id="{A10D9AE8-0051-A5B3-8647-CA4856237156}"/>
              </a:ext>
            </a:extLst>
          </p:cNvPr>
          <p:cNvSpPr>
            <a:spLocks noGrp="1"/>
          </p:cNvSpPr>
          <p:nvPr>
            <p:ph type="body" sz="quarter" idx="19" hasCustomPrompt="1"/>
          </p:nvPr>
        </p:nvSpPr>
        <p:spPr>
          <a:xfrm>
            <a:off x="5174115" y="2913846"/>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7" name="Text Placeholder 11">
            <a:extLst>
              <a:ext uri="{FF2B5EF4-FFF2-40B4-BE49-F238E27FC236}">
                <a16:creationId xmlns:a16="http://schemas.microsoft.com/office/drawing/2014/main" id="{BFE9A1CA-EBC1-FA31-1B7D-863B43F0CF9B}"/>
              </a:ext>
            </a:extLst>
          </p:cNvPr>
          <p:cNvSpPr>
            <a:spLocks noGrp="1"/>
          </p:cNvSpPr>
          <p:nvPr>
            <p:ph type="body" sz="quarter" idx="20" hasCustomPrompt="1"/>
          </p:nvPr>
        </p:nvSpPr>
        <p:spPr>
          <a:xfrm>
            <a:off x="4642305" y="3751364"/>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8" name="Text Placeholder 13">
            <a:extLst>
              <a:ext uri="{FF2B5EF4-FFF2-40B4-BE49-F238E27FC236}">
                <a16:creationId xmlns:a16="http://schemas.microsoft.com/office/drawing/2014/main" id="{F7BE2953-4136-7C8A-1A7E-2F1342BD39FB}"/>
              </a:ext>
            </a:extLst>
          </p:cNvPr>
          <p:cNvSpPr>
            <a:spLocks noGrp="1"/>
          </p:cNvSpPr>
          <p:nvPr>
            <p:ph type="body" sz="quarter" idx="21" hasCustomPrompt="1"/>
          </p:nvPr>
        </p:nvSpPr>
        <p:spPr>
          <a:xfrm>
            <a:off x="5174115" y="3755083"/>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9" name="Text Placeholder 11">
            <a:extLst>
              <a:ext uri="{FF2B5EF4-FFF2-40B4-BE49-F238E27FC236}">
                <a16:creationId xmlns:a16="http://schemas.microsoft.com/office/drawing/2014/main" id="{DFFEC545-D02E-366E-B88D-83A9749AAC4B}"/>
              </a:ext>
            </a:extLst>
          </p:cNvPr>
          <p:cNvSpPr>
            <a:spLocks noGrp="1"/>
          </p:cNvSpPr>
          <p:nvPr>
            <p:ph type="body" sz="quarter" idx="22" hasCustomPrompt="1"/>
          </p:nvPr>
        </p:nvSpPr>
        <p:spPr>
          <a:xfrm>
            <a:off x="4642305" y="4592601"/>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30" name="Text Placeholder 13">
            <a:extLst>
              <a:ext uri="{FF2B5EF4-FFF2-40B4-BE49-F238E27FC236}">
                <a16:creationId xmlns:a16="http://schemas.microsoft.com/office/drawing/2014/main" id="{DB0416EE-8B2C-B8D6-26CD-9B5385AF94E7}"/>
              </a:ext>
            </a:extLst>
          </p:cNvPr>
          <p:cNvSpPr>
            <a:spLocks noGrp="1"/>
          </p:cNvSpPr>
          <p:nvPr>
            <p:ph type="body" sz="quarter" idx="23" hasCustomPrompt="1"/>
          </p:nvPr>
        </p:nvSpPr>
        <p:spPr>
          <a:xfrm>
            <a:off x="5174115" y="4596320"/>
            <a:ext cx="4536000"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pic>
        <p:nvPicPr>
          <p:cNvPr id="6" name="Graphic 5">
            <a:extLst>
              <a:ext uri="{FF2B5EF4-FFF2-40B4-BE49-F238E27FC236}">
                <a16:creationId xmlns:a16="http://schemas.microsoft.com/office/drawing/2014/main" id="{68AA2365-8231-7696-96EB-01A222687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4300" y="477837"/>
            <a:ext cx="1438274" cy="395239"/>
          </a:xfrm>
          <a:prstGeom prst="rect">
            <a:avLst/>
          </a:prstGeom>
        </p:spPr>
      </p:pic>
    </p:spTree>
    <p:extLst>
      <p:ext uri="{BB962C8B-B14F-4D97-AF65-F5344CB8AC3E}">
        <p14:creationId xmlns:p14="http://schemas.microsoft.com/office/powerpoint/2010/main" val="198073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11234737"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68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528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6426200" y="1657350"/>
            <a:ext cx="5284788"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6433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Image Mask">
    <p:bg>
      <p:bgPr>
        <a:solidFill>
          <a:schemeClr val="tx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0AA3C48-0A16-4A79-CA96-15DA61F1D787}"/>
              </a:ext>
            </a:extLst>
          </p:cNvPr>
          <p:cNvSpPr>
            <a:spLocks noGrp="1"/>
          </p:cNvSpPr>
          <p:nvPr>
            <p:ph type="pic" sz="quarter" idx="13" hasCustomPrompt="1"/>
          </p:nvPr>
        </p:nvSpPr>
        <p:spPr>
          <a:xfrm>
            <a:off x="5324474" y="1462088"/>
            <a:ext cx="6867522" cy="5395912"/>
          </a:xfrm>
          <a:custGeom>
            <a:avLst/>
            <a:gdLst>
              <a:gd name="connsiteX0" fmla="*/ 899337 w 6867522"/>
              <a:gd name="connsiteY0" fmla="*/ 0 h 5395912"/>
              <a:gd name="connsiteX1" fmla="*/ 6867522 w 6867522"/>
              <a:gd name="connsiteY1" fmla="*/ 0 h 5395912"/>
              <a:gd name="connsiteX2" fmla="*/ 6867522 w 6867522"/>
              <a:gd name="connsiteY2" fmla="*/ 5395912 h 5395912"/>
              <a:gd name="connsiteX3" fmla="*/ 0 w 6867522"/>
              <a:gd name="connsiteY3" fmla="*/ 5395912 h 5395912"/>
              <a:gd name="connsiteX4" fmla="*/ 0 w 6867522"/>
              <a:gd name="connsiteY4" fmla="*/ 899337 h 5395912"/>
              <a:gd name="connsiteX5" fmla="*/ 899337 w 6867522"/>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522" h="5395912">
                <a:moveTo>
                  <a:pt x="899337" y="0"/>
                </a:moveTo>
                <a:lnTo>
                  <a:pt x="6867522" y="0"/>
                </a:lnTo>
                <a:lnTo>
                  <a:pt x="6867522" y="5395912"/>
                </a:lnTo>
                <a:lnTo>
                  <a:pt x="0" y="5395912"/>
                </a:lnTo>
                <a:lnTo>
                  <a:pt x="0" y="899337"/>
                </a:lnTo>
                <a:cubicBezTo>
                  <a:pt x="0" y="402647"/>
                  <a:pt x="402647" y="0"/>
                  <a:pt x="899337" y="0"/>
                </a:cubicBezTo>
                <a:close/>
              </a:path>
            </a:pathLst>
          </a:custGeom>
          <a:solidFill>
            <a:srgbClr val="E3E3E3"/>
          </a:solidFill>
        </p:spPr>
        <p:txBody>
          <a:bodyPr wrap="square" lIns="720000" tIns="144000" rIns="144000" bIns="144000">
            <a:noAutofit/>
          </a:bodyPr>
          <a:lstStyle>
            <a:lvl1pPr algn="r">
              <a:defRPr>
                <a:solidFill>
                  <a:schemeClr val="tx1"/>
                </a:solidFill>
              </a:defRPr>
            </a:lvl1pPr>
          </a:lstStyle>
          <a:p>
            <a:r>
              <a:rPr lang="en-GB"/>
              <a:t>Drag and drop image into placeholder OR click icon to insert image, right click and select reset slide for image to take curve shape</a:t>
            </a:r>
          </a:p>
        </p:txBody>
      </p:sp>
      <p:sp>
        <p:nvSpPr>
          <p:cNvPr id="2" name="Title 1">
            <a:extLst>
              <a:ext uri="{FF2B5EF4-FFF2-40B4-BE49-F238E27FC236}">
                <a16:creationId xmlns:a16="http://schemas.microsoft.com/office/drawing/2014/main" id="{0D215EE6-DD53-E82E-6A43-15214AEEFF28}"/>
              </a:ext>
            </a:extLst>
          </p:cNvPr>
          <p:cNvSpPr>
            <a:spLocks noGrp="1"/>
          </p:cNvSpPr>
          <p:nvPr>
            <p:ph type="title" hasCustomPrompt="1"/>
          </p:nvPr>
        </p:nvSpPr>
        <p:spPr>
          <a:xfrm>
            <a:off x="477838" y="477838"/>
            <a:ext cx="4625975" cy="787400"/>
          </a:xfrm>
        </p:spPr>
        <p:txBody>
          <a:bodyPr/>
          <a:lstStyle>
            <a:lvl1pPr>
              <a:defRPr sz="4000"/>
            </a:lvl1pPr>
          </a:lstStyle>
          <a:p>
            <a:r>
              <a:rPr lang="en-US"/>
              <a:t>Agenda</a:t>
            </a:r>
            <a:endParaRPr lang="en-GB"/>
          </a:p>
        </p:txBody>
      </p:sp>
      <p:sp>
        <p:nvSpPr>
          <p:cNvPr id="3" name="Footer Placeholder 2">
            <a:extLst>
              <a:ext uri="{FF2B5EF4-FFF2-40B4-BE49-F238E27FC236}">
                <a16:creationId xmlns:a16="http://schemas.microsoft.com/office/drawing/2014/main" id="{CBC28F60-2865-AA5A-4CD4-CA545201F0B8}"/>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DA19323D-B678-BB0A-159C-3C81C188A346}"/>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E300A3-BAB2-0E1D-921A-6109A1E89FE6}"/>
              </a:ext>
            </a:extLst>
          </p:cNvPr>
          <p:cNvSpPr>
            <a:spLocks noGrp="1"/>
          </p:cNvSpPr>
          <p:nvPr>
            <p:ph type="dt" sz="half" idx="12"/>
          </p:nvPr>
        </p:nvSpPr>
        <p:spPr/>
        <p:txBody>
          <a:bodyPr/>
          <a:lstStyle/>
          <a:p>
            <a:r>
              <a:rPr lang="en-US"/>
              <a:t>Registered Telstra®</a:t>
            </a:r>
            <a:endParaRPr lang="en-GB"/>
          </a:p>
        </p:txBody>
      </p:sp>
      <p:sp>
        <p:nvSpPr>
          <p:cNvPr id="12" name="Text Placeholder 11">
            <a:extLst>
              <a:ext uri="{FF2B5EF4-FFF2-40B4-BE49-F238E27FC236}">
                <a16:creationId xmlns:a16="http://schemas.microsoft.com/office/drawing/2014/main" id="{5815D5B4-FB85-B2BE-7755-00126596D969}"/>
              </a:ext>
            </a:extLst>
          </p:cNvPr>
          <p:cNvSpPr>
            <a:spLocks noGrp="1"/>
          </p:cNvSpPr>
          <p:nvPr>
            <p:ph type="body" sz="quarter" idx="14" hasCustomPrompt="1"/>
          </p:nvPr>
        </p:nvSpPr>
        <p:spPr>
          <a:xfrm>
            <a:off x="477838" y="1797050"/>
            <a:ext cx="309380"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1.</a:t>
            </a:r>
          </a:p>
        </p:txBody>
      </p:sp>
      <p:sp>
        <p:nvSpPr>
          <p:cNvPr id="14" name="Text Placeholder 13">
            <a:extLst>
              <a:ext uri="{FF2B5EF4-FFF2-40B4-BE49-F238E27FC236}">
                <a16:creationId xmlns:a16="http://schemas.microsoft.com/office/drawing/2014/main" id="{B8240FEF-7EEE-AF56-75CF-D2C895460971}"/>
              </a:ext>
            </a:extLst>
          </p:cNvPr>
          <p:cNvSpPr>
            <a:spLocks noGrp="1"/>
          </p:cNvSpPr>
          <p:nvPr>
            <p:ph type="body" sz="quarter" idx="15" hasCustomPrompt="1"/>
          </p:nvPr>
        </p:nvSpPr>
        <p:spPr>
          <a:xfrm>
            <a:off x="1009649" y="1800769"/>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5" name="Text Placeholder 11">
            <a:extLst>
              <a:ext uri="{FF2B5EF4-FFF2-40B4-BE49-F238E27FC236}">
                <a16:creationId xmlns:a16="http://schemas.microsoft.com/office/drawing/2014/main" id="{3E15ED34-001D-D22F-494A-E1DEAC24E325}"/>
              </a:ext>
            </a:extLst>
          </p:cNvPr>
          <p:cNvSpPr>
            <a:spLocks noGrp="1"/>
          </p:cNvSpPr>
          <p:nvPr>
            <p:ph type="body" sz="quarter" idx="16" hasCustomPrompt="1"/>
          </p:nvPr>
        </p:nvSpPr>
        <p:spPr>
          <a:xfrm>
            <a:off x="477838" y="2662417"/>
            <a:ext cx="371897"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2.</a:t>
            </a:r>
          </a:p>
        </p:txBody>
      </p:sp>
      <p:sp>
        <p:nvSpPr>
          <p:cNvPr id="16" name="Text Placeholder 13">
            <a:extLst>
              <a:ext uri="{FF2B5EF4-FFF2-40B4-BE49-F238E27FC236}">
                <a16:creationId xmlns:a16="http://schemas.microsoft.com/office/drawing/2014/main" id="{18D38007-A357-1781-14AB-488DC366A147}"/>
              </a:ext>
            </a:extLst>
          </p:cNvPr>
          <p:cNvSpPr>
            <a:spLocks noGrp="1"/>
          </p:cNvSpPr>
          <p:nvPr>
            <p:ph type="body" sz="quarter" idx="17" hasCustomPrompt="1"/>
          </p:nvPr>
        </p:nvSpPr>
        <p:spPr>
          <a:xfrm>
            <a:off x="1009649" y="2666136"/>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7" name="Text Placeholder 11">
            <a:extLst>
              <a:ext uri="{FF2B5EF4-FFF2-40B4-BE49-F238E27FC236}">
                <a16:creationId xmlns:a16="http://schemas.microsoft.com/office/drawing/2014/main" id="{67ACA750-664D-FA26-56B3-9491751C2263}"/>
              </a:ext>
            </a:extLst>
          </p:cNvPr>
          <p:cNvSpPr>
            <a:spLocks noGrp="1"/>
          </p:cNvSpPr>
          <p:nvPr>
            <p:ph type="body" sz="quarter" idx="18" hasCustomPrompt="1"/>
          </p:nvPr>
        </p:nvSpPr>
        <p:spPr>
          <a:xfrm>
            <a:off x="477838" y="3527784"/>
            <a:ext cx="38151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3.</a:t>
            </a:r>
          </a:p>
        </p:txBody>
      </p:sp>
      <p:sp>
        <p:nvSpPr>
          <p:cNvPr id="18" name="Text Placeholder 13">
            <a:extLst>
              <a:ext uri="{FF2B5EF4-FFF2-40B4-BE49-F238E27FC236}">
                <a16:creationId xmlns:a16="http://schemas.microsoft.com/office/drawing/2014/main" id="{772D7A74-A318-46B9-F7FF-9016B775A80E}"/>
              </a:ext>
            </a:extLst>
          </p:cNvPr>
          <p:cNvSpPr>
            <a:spLocks noGrp="1"/>
          </p:cNvSpPr>
          <p:nvPr>
            <p:ph type="body" sz="quarter" idx="19" hasCustomPrompt="1"/>
          </p:nvPr>
        </p:nvSpPr>
        <p:spPr>
          <a:xfrm>
            <a:off x="1009649" y="3531503"/>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19" name="Text Placeholder 11">
            <a:extLst>
              <a:ext uri="{FF2B5EF4-FFF2-40B4-BE49-F238E27FC236}">
                <a16:creationId xmlns:a16="http://schemas.microsoft.com/office/drawing/2014/main" id="{590E7073-22B2-6308-27CA-024DD2668921}"/>
              </a:ext>
            </a:extLst>
          </p:cNvPr>
          <p:cNvSpPr>
            <a:spLocks noGrp="1"/>
          </p:cNvSpPr>
          <p:nvPr>
            <p:ph type="body" sz="quarter" idx="20" hasCustomPrompt="1"/>
          </p:nvPr>
        </p:nvSpPr>
        <p:spPr>
          <a:xfrm>
            <a:off x="477838" y="4393151"/>
            <a:ext cx="413575"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4.</a:t>
            </a:r>
          </a:p>
        </p:txBody>
      </p:sp>
      <p:sp>
        <p:nvSpPr>
          <p:cNvPr id="20" name="Text Placeholder 13">
            <a:extLst>
              <a:ext uri="{FF2B5EF4-FFF2-40B4-BE49-F238E27FC236}">
                <a16:creationId xmlns:a16="http://schemas.microsoft.com/office/drawing/2014/main" id="{CF9E4136-8BCE-E182-CF04-A29AD19494C1}"/>
              </a:ext>
            </a:extLst>
          </p:cNvPr>
          <p:cNvSpPr>
            <a:spLocks noGrp="1"/>
          </p:cNvSpPr>
          <p:nvPr>
            <p:ph type="body" sz="quarter" idx="21" hasCustomPrompt="1"/>
          </p:nvPr>
        </p:nvSpPr>
        <p:spPr>
          <a:xfrm>
            <a:off x="1009649" y="4396870"/>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
        <p:nvSpPr>
          <p:cNvPr id="21" name="Text Placeholder 11">
            <a:extLst>
              <a:ext uri="{FF2B5EF4-FFF2-40B4-BE49-F238E27FC236}">
                <a16:creationId xmlns:a16="http://schemas.microsoft.com/office/drawing/2014/main" id="{2ABACF6A-EA06-A909-E776-1F4F87F9F9EA}"/>
              </a:ext>
            </a:extLst>
          </p:cNvPr>
          <p:cNvSpPr>
            <a:spLocks noGrp="1"/>
          </p:cNvSpPr>
          <p:nvPr>
            <p:ph type="body" sz="quarter" idx="22" hasCustomPrompt="1"/>
          </p:nvPr>
        </p:nvSpPr>
        <p:spPr>
          <a:xfrm>
            <a:off x="477838" y="5258518"/>
            <a:ext cx="383118" cy="615553"/>
          </a:xfrm>
        </p:spPr>
        <p:txBody>
          <a:bodyPr wrap="none">
            <a:spAutoFit/>
          </a:bodyPr>
          <a:lstStyle>
            <a:lvl1pPr>
              <a:lnSpc>
                <a:spcPct val="100000"/>
              </a:lnSpc>
              <a:spcBef>
                <a:spcPts val="0"/>
              </a:spcBef>
              <a:spcAft>
                <a:spcPts val="0"/>
              </a:spcAft>
              <a:defRPr sz="4000">
                <a:solidFill>
                  <a:schemeClr val="tx1"/>
                </a:solidFill>
                <a:latin typeface="+mj-lt"/>
              </a:defRPr>
            </a:lvl1pPr>
          </a:lstStyle>
          <a:p>
            <a:pPr lvl="0"/>
            <a:r>
              <a:rPr lang="en-US"/>
              <a:t>5.</a:t>
            </a:r>
          </a:p>
        </p:txBody>
      </p:sp>
      <p:sp>
        <p:nvSpPr>
          <p:cNvPr id="22" name="Text Placeholder 13">
            <a:extLst>
              <a:ext uri="{FF2B5EF4-FFF2-40B4-BE49-F238E27FC236}">
                <a16:creationId xmlns:a16="http://schemas.microsoft.com/office/drawing/2014/main" id="{43611A2F-1757-6341-AFCB-C0B4121B417C}"/>
              </a:ext>
            </a:extLst>
          </p:cNvPr>
          <p:cNvSpPr>
            <a:spLocks noGrp="1"/>
          </p:cNvSpPr>
          <p:nvPr>
            <p:ph type="body" sz="quarter" idx="23" hasCustomPrompt="1"/>
          </p:nvPr>
        </p:nvSpPr>
        <p:spPr>
          <a:xfrm>
            <a:off x="1009649" y="5262237"/>
            <a:ext cx="3654425" cy="608115"/>
          </a:xfrm>
        </p:spPr>
        <p:txBody>
          <a:bodyPr wrap="square" anchor="ctr" anchorCtr="0">
            <a:spAutoFit/>
          </a:bodyPr>
          <a:lstStyle>
            <a:lvl1pPr>
              <a:lnSpc>
                <a:spcPct val="120000"/>
              </a:lnSpc>
              <a:spcAft>
                <a:spcPts val="0"/>
              </a:spcAft>
              <a:defRPr sz="1800">
                <a:solidFill>
                  <a:schemeClr val="accent2"/>
                </a:solidFill>
              </a:defRPr>
            </a:lvl1pPr>
            <a:lvl2pPr>
              <a:lnSpc>
                <a:spcPct val="120000"/>
              </a:lnSpc>
              <a:spcAft>
                <a:spcPts val="0"/>
              </a:spcAft>
              <a:defRPr sz="1600"/>
            </a:lvl2pPr>
          </a:lstStyle>
          <a:p>
            <a:pPr lvl="0"/>
            <a:r>
              <a:rPr lang="en-US"/>
              <a:t>Agenda item</a:t>
            </a:r>
          </a:p>
          <a:p>
            <a:pPr lvl="1"/>
            <a:r>
              <a:rPr lang="en-US"/>
              <a:t>Agenda subtitle</a:t>
            </a:r>
          </a:p>
        </p:txBody>
      </p:sp>
    </p:spTree>
    <p:extLst>
      <p:ext uri="{BB962C8B-B14F-4D97-AF65-F5344CB8AC3E}">
        <p14:creationId xmlns:p14="http://schemas.microsoft.com/office/powerpoint/2010/main" val="31792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1/3, 2/3 Column Content">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0E9E30E-0A1A-82DE-4334-96CE8E6CDC92}"/>
              </a:ext>
            </a:extLst>
          </p:cNvPr>
          <p:cNvSpPr/>
          <p:nvPr userDrawn="1"/>
        </p:nvSpPr>
        <p:spPr>
          <a:xfrm flipH="1">
            <a:off x="4443413" y="1462088"/>
            <a:ext cx="7761287" cy="5395912"/>
          </a:xfrm>
          <a:custGeom>
            <a:avLst/>
            <a:gdLst>
              <a:gd name="connsiteX0" fmla="*/ 7172539 w 7761287"/>
              <a:gd name="connsiteY0" fmla="*/ 0 h 5395912"/>
              <a:gd name="connsiteX1" fmla="*/ 0 w 7761287"/>
              <a:gd name="connsiteY1" fmla="*/ 0 h 5395912"/>
              <a:gd name="connsiteX2" fmla="*/ 0 w 7761287"/>
              <a:gd name="connsiteY2" fmla="*/ 5395912 h 5395912"/>
              <a:gd name="connsiteX3" fmla="*/ 7761287 w 7761287"/>
              <a:gd name="connsiteY3" fmla="*/ 5395912 h 5395912"/>
              <a:gd name="connsiteX4" fmla="*/ 7761287 w 7761287"/>
              <a:gd name="connsiteY4" fmla="*/ 588748 h 5395912"/>
              <a:gd name="connsiteX5" fmla="*/ 7172539 w 7761287"/>
              <a:gd name="connsiteY5" fmla="*/ 0 h 539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287" h="5395912">
                <a:moveTo>
                  <a:pt x="7172539" y="0"/>
                </a:moveTo>
                <a:lnTo>
                  <a:pt x="0" y="0"/>
                </a:lnTo>
                <a:lnTo>
                  <a:pt x="0" y="5395912"/>
                </a:lnTo>
                <a:lnTo>
                  <a:pt x="7761287" y="5395912"/>
                </a:lnTo>
                <a:lnTo>
                  <a:pt x="7761287" y="588748"/>
                </a:lnTo>
                <a:cubicBezTo>
                  <a:pt x="7761287" y="263591"/>
                  <a:pt x="7497696" y="0"/>
                  <a:pt x="71725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2266244"/>
            <a:ext cx="3524400" cy="371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5095456" y="2266244"/>
            <a:ext cx="6609600" cy="3718800"/>
          </a:xfrm>
        </p:spPr>
        <p:txBody>
          <a:bodyPr/>
          <a:lstStyle>
            <a:lvl1pPr>
              <a:defRPr>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4713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1/3 Content, 2/3 Image">
    <p:bg>
      <p:bgPr>
        <a:solidFill>
          <a:schemeClr val="tx2"/>
        </a:solidFill>
        <a:effectLst/>
      </p:bgPr>
    </p:bg>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59BD31C9-70A9-6804-6C42-2F8AED502410}"/>
              </a:ext>
            </a:extLst>
          </p:cNvPr>
          <p:cNvSpPr>
            <a:spLocks noGrp="1"/>
          </p:cNvSpPr>
          <p:nvPr>
            <p:ph type="pic" sz="quarter" idx="15" hasCustomPrompt="1"/>
          </p:nvPr>
        </p:nvSpPr>
        <p:spPr>
          <a:xfrm>
            <a:off x="0" y="0"/>
            <a:ext cx="6645275" cy="6858000"/>
          </a:xfrm>
          <a:prstGeom prst="round1Rect">
            <a:avLst>
              <a:gd name="adj" fmla="val 8586"/>
            </a:avLst>
          </a:prstGeom>
          <a:solidFill>
            <a:srgbClr val="E3E3E3"/>
          </a:solidFill>
        </p:spPr>
        <p:txBody>
          <a:bodyPr lIns="144000" tIns="144000" rIns="144000" bIns="144000"/>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7104063" y="1462088"/>
            <a:ext cx="4608512" cy="787400"/>
          </a:xfrm>
        </p:spPr>
        <p:txBody>
          <a:bodyPr anchor="b" anchorCtr="0"/>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7086600" y="2641600"/>
            <a:ext cx="4613025" cy="334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629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251949"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9" name="Content Placeholder 8">
            <a:extLst>
              <a:ext uri="{FF2B5EF4-FFF2-40B4-BE49-F238E27FC236}">
                <a16:creationId xmlns:a16="http://schemas.microsoft.com/office/drawing/2014/main" id="{86C6DF49-D3E5-346F-B17D-9655A971AC62}"/>
              </a:ext>
            </a:extLst>
          </p:cNvPr>
          <p:cNvSpPr>
            <a:spLocks noGrp="1"/>
          </p:cNvSpPr>
          <p:nvPr>
            <p:ph sz="quarter" idx="14"/>
          </p:nvPr>
        </p:nvSpPr>
        <p:spPr>
          <a:xfrm>
            <a:off x="477838" y="1657350"/>
            <a:ext cx="3304800"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a:extLst>
              <a:ext uri="{FF2B5EF4-FFF2-40B4-BE49-F238E27FC236}">
                <a16:creationId xmlns:a16="http://schemas.microsoft.com/office/drawing/2014/main" id="{65D78889-E1C2-5611-A485-FB50CDD48CDC}"/>
              </a:ext>
            </a:extLst>
          </p:cNvPr>
          <p:cNvSpPr>
            <a:spLocks noGrp="1"/>
          </p:cNvSpPr>
          <p:nvPr>
            <p:ph sz="quarter" idx="15"/>
          </p:nvPr>
        </p:nvSpPr>
        <p:spPr>
          <a:xfrm>
            <a:off x="4442619" y="1657350"/>
            <a:ext cx="3304800" cy="432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7F6510E-9D94-26ED-4304-A6EBD633E028}"/>
              </a:ext>
            </a:extLst>
          </p:cNvPr>
          <p:cNvSpPr>
            <a:spLocks noGrp="1"/>
          </p:cNvSpPr>
          <p:nvPr>
            <p:ph sz="quarter" idx="16"/>
          </p:nvPr>
        </p:nvSpPr>
        <p:spPr>
          <a:xfrm>
            <a:off x="8407400" y="1657350"/>
            <a:ext cx="3305175" cy="4327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970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Image, 2x Text w/ Icon">
    <p:bg>
      <p:bgPr>
        <a:solidFill>
          <a:schemeClr val="tx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0">
            <a:extLst>
              <a:ext uri="{FF2B5EF4-FFF2-40B4-BE49-F238E27FC236}">
                <a16:creationId xmlns:a16="http://schemas.microsoft.com/office/drawing/2014/main" id="{D025B142-02D4-1CCD-2F25-A071A03A2602}"/>
              </a:ext>
            </a:extLst>
          </p:cNvPr>
          <p:cNvSpPr>
            <a:spLocks noGrp="1"/>
          </p:cNvSpPr>
          <p:nvPr>
            <p:ph type="pic" sz="quarter" idx="16" hasCustomPrompt="1"/>
          </p:nvPr>
        </p:nvSpPr>
        <p:spPr>
          <a:xfrm>
            <a:off x="7967661" y="-1"/>
            <a:ext cx="4224337" cy="5984876"/>
          </a:xfrm>
          <a:custGeom>
            <a:avLst/>
            <a:gdLst>
              <a:gd name="connsiteX0" fmla="*/ 1 w 4224337"/>
              <a:gd name="connsiteY0" fmla="*/ 0 h 5984876"/>
              <a:gd name="connsiteX1" fmla="*/ 4224337 w 4224337"/>
              <a:gd name="connsiteY1" fmla="*/ 0 h 5984876"/>
              <a:gd name="connsiteX2" fmla="*/ 4224337 w 4224337"/>
              <a:gd name="connsiteY2" fmla="*/ 3961888 h 5984876"/>
              <a:gd name="connsiteX3" fmla="*/ 4224336 w 4224337"/>
              <a:gd name="connsiteY3" fmla="*/ 3961888 h 5984876"/>
              <a:gd name="connsiteX4" fmla="*/ 4224336 w 4224337"/>
              <a:gd name="connsiteY4" fmla="*/ 5984876 h 5984876"/>
              <a:gd name="connsiteX5" fmla="*/ 405752 w 4224337"/>
              <a:gd name="connsiteY5" fmla="*/ 5984876 h 5984876"/>
              <a:gd name="connsiteX6" fmla="*/ 0 w 4224337"/>
              <a:gd name="connsiteY6" fmla="*/ 5579124 h 5984876"/>
              <a:gd name="connsiteX7" fmla="*/ 0 w 4224337"/>
              <a:gd name="connsiteY7" fmla="*/ 3472324 h 5984876"/>
              <a:gd name="connsiteX8" fmla="*/ 1 w 4224337"/>
              <a:gd name="connsiteY8" fmla="*/ 3472324 h 5984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4337" h="5984876">
                <a:moveTo>
                  <a:pt x="1" y="0"/>
                </a:moveTo>
                <a:lnTo>
                  <a:pt x="4224337" y="0"/>
                </a:lnTo>
                <a:lnTo>
                  <a:pt x="4224337" y="3961888"/>
                </a:lnTo>
                <a:lnTo>
                  <a:pt x="4224336" y="3961888"/>
                </a:lnTo>
                <a:lnTo>
                  <a:pt x="4224336" y="5984876"/>
                </a:lnTo>
                <a:lnTo>
                  <a:pt x="405752" y="5984876"/>
                </a:lnTo>
                <a:cubicBezTo>
                  <a:pt x="181661" y="5984876"/>
                  <a:pt x="0" y="5803215"/>
                  <a:pt x="0" y="5579124"/>
                </a:cubicBezTo>
                <a:lnTo>
                  <a:pt x="0" y="3472324"/>
                </a:lnTo>
                <a:lnTo>
                  <a:pt x="1" y="3472324"/>
                </a:lnTo>
                <a:close/>
              </a:path>
            </a:pathLst>
          </a:custGeom>
          <a:solidFill>
            <a:srgbClr val="E3E3E3"/>
          </a:solidFill>
        </p:spPr>
        <p:txBody>
          <a:bodyPr wrap="square" lIns="144000" tIns="1080000" rIns="144000" bIns="144000">
            <a:noAutofit/>
          </a:bodyPr>
          <a:lstStyle>
            <a:lvl1pPr>
              <a:defRPr>
                <a:solidFill>
                  <a:schemeClr val="tx1"/>
                </a:solidFill>
              </a:defRPr>
            </a:lvl1pPr>
          </a:lstStyle>
          <a:p>
            <a:r>
              <a:rPr lang="en-GB"/>
              <a:t>Drag and drop image into placeholder OR click icon to insert image, right click and select reset slide for image to take curve shape. </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6829200"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442619" y="1857375"/>
            <a:ext cx="773112" cy="773113"/>
          </a:xfrm>
        </p:spPr>
        <p:txBody>
          <a:bodyPr lIns="72000" tIns="72000" rIns="72000" bIns="72000"/>
          <a:lstStyle>
            <a:lvl1pPr>
              <a:defRPr sz="800">
                <a:solidFill>
                  <a:schemeClr val="tx1"/>
                </a:solidFill>
              </a:defRPr>
            </a:lvl1pPr>
          </a:lstStyle>
          <a:p>
            <a:r>
              <a:rPr lang="en-GB"/>
              <a:t>Click on placeholder and paste icon</a:t>
            </a:r>
          </a:p>
        </p:txBody>
      </p:sp>
      <p:sp>
        <p:nvSpPr>
          <p:cNvPr id="24" name="Text Placeholder 23">
            <a:extLst>
              <a:ext uri="{FF2B5EF4-FFF2-40B4-BE49-F238E27FC236}">
                <a16:creationId xmlns:a16="http://schemas.microsoft.com/office/drawing/2014/main" id="{CC3D1CEC-B943-8A35-203F-363A97C7DD73}"/>
              </a:ext>
            </a:extLst>
          </p:cNvPr>
          <p:cNvSpPr>
            <a:spLocks noGrp="1"/>
          </p:cNvSpPr>
          <p:nvPr>
            <p:ph type="body" sz="quarter" idx="19"/>
          </p:nvPr>
        </p:nvSpPr>
        <p:spPr>
          <a:xfrm>
            <a:off x="477838" y="3035299"/>
            <a:ext cx="3305175"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6D8A572-78B0-9A80-6253-3C2DA5A168F8}"/>
              </a:ext>
            </a:extLst>
          </p:cNvPr>
          <p:cNvSpPr>
            <a:spLocks noGrp="1"/>
          </p:cNvSpPr>
          <p:nvPr>
            <p:ph type="body" sz="quarter" idx="20"/>
          </p:nvPr>
        </p:nvSpPr>
        <p:spPr>
          <a:xfrm>
            <a:off x="4442619" y="3035299"/>
            <a:ext cx="3304800" cy="2555875"/>
          </a:xfrm>
        </p:spPr>
        <p:txBody>
          <a:bodyPr/>
          <a:lstStyle>
            <a:lvl1pPr>
              <a:defRPr>
                <a:solidFill>
                  <a:schemeClr val="accent4"/>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86ED402B-6A74-67E1-C110-859BFF26D9AF}"/>
              </a:ext>
            </a:extLst>
          </p:cNvPr>
          <p:cNvSpPr>
            <a:spLocks noGrp="1"/>
          </p:cNvSpPr>
          <p:nvPr>
            <p:ph type="body" sz="quarter" idx="21"/>
          </p:nvPr>
        </p:nvSpPr>
        <p:spPr>
          <a:xfrm>
            <a:off x="10271463" y="574911"/>
            <a:ext cx="328522" cy="298544"/>
          </a:xfrm>
          <a:custGeom>
            <a:avLst/>
            <a:gdLst>
              <a:gd name="connsiteX0" fmla="*/ 67478 w 328522"/>
              <a:gd name="connsiteY0" fmla="*/ 0 h 298544"/>
              <a:gd name="connsiteX1" fmla="*/ 152024 w 328522"/>
              <a:gd name="connsiteY1" fmla="*/ 22572 h 298544"/>
              <a:gd name="connsiteX2" fmla="*/ 122126 w 328522"/>
              <a:gd name="connsiteY2" fmla="*/ 187348 h 298544"/>
              <a:gd name="connsiteX3" fmla="*/ 193010 w 328522"/>
              <a:gd name="connsiteY3" fmla="*/ 187348 h 298544"/>
              <a:gd name="connsiteX4" fmla="*/ 216295 w 328522"/>
              <a:gd name="connsiteY4" fmla="*/ 166795 h 298544"/>
              <a:gd name="connsiteX5" fmla="*/ 231620 w 328522"/>
              <a:gd name="connsiteY5" fmla="*/ 76824 h 298544"/>
              <a:gd name="connsiteX6" fmla="*/ 328522 w 328522"/>
              <a:gd name="connsiteY6" fmla="*/ 237956 h 298544"/>
              <a:gd name="connsiteX7" fmla="*/ 315414 w 328522"/>
              <a:gd name="connsiteY7" fmla="*/ 277952 h 298544"/>
              <a:gd name="connsiteX8" fmla="*/ 262944 w 328522"/>
              <a:gd name="connsiteY8" fmla="*/ 298544 h 298544"/>
              <a:gd name="connsiteX9" fmla="*/ 99911 w 328522"/>
              <a:gd name="connsiteY9" fmla="*/ 225443 h 298544"/>
              <a:gd name="connsiteX10" fmla="*/ 0 w 328522"/>
              <a:gd name="connsiteY10" fmla="*/ 60588 h 298544"/>
              <a:gd name="connsiteX11" fmla="*/ 13187 w 328522"/>
              <a:gd name="connsiteY11" fmla="*/ 21186 h 298544"/>
              <a:gd name="connsiteX12" fmla="*/ 67478 w 328522"/>
              <a:gd name="connsiteY12" fmla="*/ 0 h 29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8522" h="298544">
                <a:moveTo>
                  <a:pt x="67478" y="0"/>
                </a:moveTo>
                <a:cubicBezTo>
                  <a:pt x="91714" y="0"/>
                  <a:pt x="122206" y="8910"/>
                  <a:pt x="152024" y="22572"/>
                </a:cubicBezTo>
                <a:lnTo>
                  <a:pt x="122126" y="187348"/>
                </a:lnTo>
                <a:lnTo>
                  <a:pt x="193010" y="187348"/>
                </a:lnTo>
                <a:cubicBezTo>
                  <a:pt x="202475" y="187348"/>
                  <a:pt x="213127" y="182992"/>
                  <a:pt x="216295" y="166795"/>
                </a:cubicBezTo>
                <a:lnTo>
                  <a:pt x="231620" y="76824"/>
                </a:lnTo>
                <a:cubicBezTo>
                  <a:pt x="291416" y="128621"/>
                  <a:pt x="328522" y="192416"/>
                  <a:pt x="328522" y="237956"/>
                </a:cubicBezTo>
                <a:cubicBezTo>
                  <a:pt x="328522" y="253559"/>
                  <a:pt x="324760" y="267340"/>
                  <a:pt x="315414" y="277952"/>
                </a:cubicBezTo>
                <a:cubicBezTo>
                  <a:pt x="303494" y="291654"/>
                  <a:pt x="285397" y="298544"/>
                  <a:pt x="262944" y="298544"/>
                </a:cubicBezTo>
                <a:cubicBezTo>
                  <a:pt x="217958" y="298544"/>
                  <a:pt x="156103" y="272290"/>
                  <a:pt x="99911" y="225443"/>
                </a:cubicBezTo>
                <a:cubicBezTo>
                  <a:pt x="36828" y="172418"/>
                  <a:pt x="0" y="107435"/>
                  <a:pt x="0" y="60588"/>
                </a:cubicBezTo>
                <a:cubicBezTo>
                  <a:pt x="0" y="44986"/>
                  <a:pt x="4396" y="31838"/>
                  <a:pt x="13187" y="21186"/>
                </a:cubicBezTo>
                <a:cubicBezTo>
                  <a:pt x="25661" y="6257"/>
                  <a:pt x="44392" y="0"/>
                  <a:pt x="67478" y="0"/>
                </a:cubicBezTo>
                <a:close/>
              </a:path>
            </a:pathLst>
          </a:custGeom>
          <a:solidFill>
            <a:schemeClr val="accent3"/>
          </a:solidFill>
          <a:ln w="3175">
            <a:solidFill>
              <a:schemeClr val="accent3">
                <a:alpha val="0"/>
              </a:schemeClr>
            </a:solidFill>
          </a:ln>
        </p:spPr>
        <p:txBody>
          <a:bodyPr vert="horz" wrap="square" lIns="0" tIns="0" rIns="0" bIns="0" rtlCol="0">
            <a:noAutofit/>
          </a:bodyPr>
          <a:lstStyle>
            <a:lvl1pPr>
              <a:defRPr lang="en-GB" sz="600" dirty="0">
                <a:noFill/>
              </a:defRPr>
            </a:lvl1pPr>
          </a:lstStyle>
          <a:p>
            <a:pPr lvl="0"/>
            <a:endParaRPr lang="en-GB"/>
          </a:p>
        </p:txBody>
      </p:sp>
      <p:sp>
        <p:nvSpPr>
          <p:cNvPr id="9" name="Text Placeholder 8">
            <a:extLst>
              <a:ext uri="{FF2B5EF4-FFF2-40B4-BE49-F238E27FC236}">
                <a16:creationId xmlns:a16="http://schemas.microsoft.com/office/drawing/2014/main" id="{8363D2BE-F137-9E99-F6C9-77354060A37E}"/>
              </a:ext>
            </a:extLst>
          </p:cNvPr>
          <p:cNvSpPr>
            <a:spLocks noGrp="1"/>
          </p:cNvSpPr>
          <p:nvPr>
            <p:ph type="body" sz="quarter" idx="22"/>
          </p:nvPr>
        </p:nvSpPr>
        <p:spPr>
          <a:xfrm>
            <a:off x="10342705" y="477457"/>
            <a:ext cx="1369883" cy="289951"/>
          </a:xfrm>
          <a:custGeom>
            <a:avLst/>
            <a:gdLst>
              <a:gd name="connsiteX0" fmla="*/ 1245737 w 1369883"/>
              <a:gd name="connsiteY0" fmla="*/ 130917 h 289951"/>
              <a:gd name="connsiteX1" fmla="*/ 1205979 w 1369883"/>
              <a:gd name="connsiteY1" fmla="*/ 182318 h 289951"/>
              <a:gd name="connsiteX2" fmla="*/ 1237698 w 1369883"/>
              <a:gd name="connsiteY2" fmla="*/ 221285 h 289951"/>
              <a:gd name="connsiteX3" fmla="*/ 1279080 w 1369883"/>
              <a:gd name="connsiteY3" fmla="*/ 169884 h 289951"/>
              <a:gd name="connsiteX4" fmla="*/ 1245737 w 1369883"/>
              <a:gd name="connsiteY4" fmla="*/ 130917 h 289951"/>
              <a:gd name="connsiteX5" fmla="*/ 358103 w 1369883"/>
              <a:gd name="connsiteY5" fmla="*/ 122918 h 289951"/>
              <a:gd name="connsiteX6" fmla="*/ 321948 w 1369883"/>
              <a:gd name="connsiteY6" fmla="*/ 152222 h 289951"/>
              <a:gd name="connsiteX7" fmla="*/ 387407 w 1369883"/>
              <a:gd name="connsiteY7" fmla="*/ 152222 h 289951"/>
              <a:gd name="connsiteX8" fmla="*/ 387407 w 1369883"/>
              <a:gd name="connsiteY8" fmla="*/ 148222 h 289951"/>
              <a:gd name="connsiteX9" fmla="*/ 358103 w 1369883"/>
              <a:gd name="connsiteY9" fmla="*/ 122918 h 289951"/>
              <a:gd name="connsiteX10" fmla="*/ 1111651 w 1369883"/>
              <a:gd name="connsiteY10" fmla="*/ 62647 h 289951"/>
              <a:gd name="connsiteX11" fmla="*/ 1130501 w 1369883"/>
              <a:gd name="connsiteY11" fmla="*/ 65102 h 289951"/>
              <a:gd name="connsiteX12" fmla="*/ 1115651 w 1369883"/>
              <a:gd name="connsiteY12" fmla="*/ 139788 h 289951"/>
              <a:gd name="connsiteX13" fmla="*/ 1101197 w 1369883"/>
              <a:gd name="connsiteY13" fmla="*/ 138164 h 289951"/>
              <a:gd name="connsiteX14" fmla="*/ 1055419 w 1369883"/>
              <a:gd name="connsiteY14" fmla="*/ 176299 h 289951"/>
              <a:gd name="connsiteX15" fmla="*/ 1036530 w 1369883"/>
              <a:gd name="connsiteY15" fmla="*/ 284724 h 289951"/>
              <a:gd name="connsiteX16" fmla="*/ 956617 w 1369883"/>
              <a:gd name="connsiteY16" fmla="*/ 284724 h 289951"/>
              <a:gd name="connsiteX17" fmla="*/ 995187 w 1369883"/>
              <a:gd name="connsiteY17" fmla="*/ 65855 h 289951"/>
              <a:gd name="connsiteX18" fmla="*/ 1061438 w 1369883"/>
              <a:gd name="connsiteY18" fmla="*/ 65855 h 289951"/>
              <a:gd name="connsiteX19" fmla="*/ 1058231 w 1369883"/>
              <a:gd name="connsiteY19" fmla="*/ 90763 h 289951"/>
              <a:gd name="connsiteX20" fmla="*/ 1111651 w 1369883"/>
              <a:gd name="connsiteY20" fmla="*/ 62647 h 289951"/>
              <a:gd name="connsiteX21" fmla="*/ 1236075 w 1369883"/>
              <a:gd name="connsiteY21" fmla="*/ 61855 h 289951"/>
              <a:gd name="connsiteX22" fmla="*/ 1293891 w 1369883"/>
              <a:gd name="connsiteY22" fmla="*/ 88347 h 289951"/>
              <a:gd name="connsiteX23" fmla="*/ 1298326 w 1369883"/>
              <a:gd name="connsiteY23" fmla="*/ 65855 h 289951"/>
              <a:gd name="connsiteX24" fmla="*/ 1298326 w 1369883"/>
              <a:gd name="connsiteY24" fmla="*/ 65894 h 289951"/>
              <a:gd name="connsiteX25" fmla="*/ 1369883 w 1369883"/>
              <a:gd name="connsiteY25" fmla="*/ 65894 h 289951"/>
              <a:gd name="connsiteX26" fmla="*/ 1331313 w 1369883"/>
              <a:gd name="connsiteY26" fmla="*/ 284763 h 289951"/>
              <a:gd name="connsiteX27" fmla="*/ 1263834 w 1369883"/>
              <a:gd name="connsiteY27" fmla="*/ 284763 h 289951"/>
              <a:gd name="connsiteX28" fmla="*/ 1267834 w 1369883"/>
              <a:gd name="connsiteY28" fmla="*/ 260647 h 289951"/>
              <a:gd name="connsiteX29" fmla="*/ 1211206 w 1369883"/>
              <a:gd name="connsiteY29" fmla="*/ 289159 h 289951"/>
              <a:gd name="connsiteX30" fmla="*/ 1127254 w 1369883"/>
              <a:gd name="connsiteY30" fmla="*/ 193169 h 289951"/>
              <a:gd name="connsiteX31" fmla="*/ 1236075 w 1369883"/>
              <a:gd name="connsiteY31" fmla="*/ 61855 h 289951"/>
              <a:gd name="connsiteX32" fmla="*/ 704128 w 1369883"/>
              <a:gd name="connsiteY32" fmla="*/ 60627 h 289951"/>
              <a:gd name="connsiteX33" fmla="*/ 793307 w 1369883"/>
              <a:gd name="connsiteY33" fmla="*/ 123670 h 289951"/>
              <a:gd name="connsiteX34" fmla="*/ 724245 w 1369883"/>
              <a:gd name="connsiteY34" fmla="*/ 138124 h 289951"/>
              <a:gd name="connsiteX35" fmla="*/ 696921 w 1369883"/>
              <a:gd name="connsiteY35" fmla="*/ 117255 h 289951"/>
              <a:gd name="connsiteX36" fmla="*/ 676408 w 1369883"/>
              <a:gd name="connsiteY36" fmla="*/ 132145 h 289951"/>
              <a:gd name="connsiteX37" fmla="*/ 696089 w 1369883"/>
              <a:gd name="connsiteY37" fmla="*/ 146995 h 289951"/>
              <a:gd name="connsiteX38" fmla="*/ 727809 w 1369883"/>
              <a:gd name="connsiteY38" fmla="*/ 153806 h 289951"/>
              <a:gd name="connsiteX39" fmla="*/ 782021 w 1369883"/>
              <a:gd name="connsiteY39" fmla="*/ 212849 h 289951"/>
              <a:gd name="connsiteX40" fmla="*/ 684447 w 1369883"/>
              <a:gd name="connsiteY40" fmla="*/ 289951 h 289951"/>
              <a:gd name="connsiteX41" fmla="*/ 590080 w 1369883"/>
              <a:gd name="connsiteY41" fmla="*/ 224492 h 289951"/>
              <a:gd name="connsiteX42" fmla="*/ 658707 w 1369883"/>
              <a:gd name="connsiteY42" fmla="*/ 209642 h 289951"/>
              <a:gd name="connsiteX43" fmla="*/ 689634 w 1369883"/>
              <a:gd name="connsiteY43" fmla="*/ 233323 h 289951"/>
              <a:gd name="connsiteX44" fmla="*/ 709316 w 1369883"/>
              <a:gd name="connsiteY44" fmla="*/ 218473 h 289951"/>
              <a:gd name="connsiteX45" fmla="*/ 692842 w 1369883"/>
              <a:gd name="connsiteY45" fmla="*/ 203623 h 289951"/>
              <a:gd name="connsiteX46" fmla="*/ 660726 w 1369883"/>
              <a:gd name="connsiteY46" fmla="*/ 196376 h 289951"/>
              <a:gd name="connsiteX47" fmla="*/ 605722 w 1369883"/>
              <a:gd name="connsiteY47" fmla="*/ 140144 h 289951"/>
              <a:gd name="connsiteX48" fmla="*/ 704128 w 1369883"/>
              <a:gd name="connsiteY48" fmla="*/ 60627 h 289951"/>
              <a:gd name="connsiteX49" fmla="*/ 364122 w 1369883"/>
              <a:gd name="connsiteY49" fmla="*/ 60627 h 289951"/>
              <a:gd name="connsiteX50" fmla="*/ 462053 w 1369883"/>
              <a:gd name="connsiteY50" fmla="*/ 155390 h 289951"/>
              <a:gd name="connsiteX51" fmla="*/ 458054 w 1369883"/>
              <a:gd name="connsiteY51" fmla="*/ 194752 h 289951"/>
              <a:gd name="connsiteX52" fmla="*/ 316682 w 1369883"/>
              <a:gd name="connsiteY52" fmla="*/ 194752 h 289951"/>
              <a:gd name="connsiteX53" fmla="*/ 349629 w 1369883"/>
              <a:gd name="connsiteY53" fmla="*/ 227699 h 289951"/>
              <a:gd name="connsiteX54" fmla="*/ 382576 w 1369883"/>
              <a:gd name="connsiteY54" fmla="*/ 209642 h 289951"/>
              <a:gd name="connsiteX55" fmla="*/ 438412 w 1369883"/>
              <a:gd name="connsiteY55" fmla="*/ 243381 h 289951"/>
              <a:gd name="connsiteX56" fmla="*/ 346857 w 1369883"/>
              <a:gd name="connsiteY56" fmla="*/ 289951 h 289951"/>
              <a:gd name="connsiteX57" fmla="*/ 239224 w 1369883"/>
              <a:gd name="connsiteY57" fmla="*/ 190357 h 289951"/>
              <a:gd name="connsiteX58" fmla="*/ 364122 w 1369883"/>
              <a:gd name="connsiteY58" fmla="*/ 60627 h 289951"/>
              <a:gd name="connsiteX59" fmla="*/ 838808 w 1369883"/>
              <a:gd name="connsiteY59" fmla="*/ 12474 h 289951"/>
              <a:gd name="connsiteX60" fmla="*/ 917136 w 1369883"/>
              <a:gd name="connsiteY60" fmla="*/ 12474 h 289951"/>
              <a:gd name="connsiteX61" fmla="*/ 908306 w 1369883"/>
              <a:gd name="connsiteY61" fmla="*/ 65894 h 289951"/>
              <a:gd name="connsiteX62" fmla="*/ 956895 w 1369883"/>
              <a:gd name="connsiteY62" fmla="*/ 65894 h 289951"/>
              <a:gd name="connsiteX63" fmla="*/ 945648 w 1369883"/>
              <a:gd name="connsiteY63" fmla="*/ 128938 h 289951"/>
              <a:gd name="connsiteX64" fmla="*/ 897455 w 1369883"/>
              <a:gd name="connsiteY64" fmla="*/ 128938 h 289951"/>
              <a:gd name="connsiteX65" fmla="*/ 888585 w 1369883"/>
              <a:gd name="connsiteY65" fmla="*/ 182754 h 289951"/>
              <a:gd name="connsiteX66" fmla="*/ 920304 w 1369883"/>
              <a:gd name="connsiteY66" fmla="*/ 218909 h 289951"/>
              <a:gd name="connsiteX67" fmla="*/ 930363 w 1369883"/>
              <a:gd name="connsiteY67" fmla="*/ 217721 h 289951"/>
              <a:gd name="connsiteX68" fmla="*/ 918720 w 1369883"/>
              <a:gd name="connsiteY68" fmla="*/ 283972 h 289951"/>
              <a:gd name="connsiteX69" fmla="*/ 895832 w 1369883"/>
              <a:gd name="connsiteY69" fmla="*/ 285991 h 289951"/>
              <a:gd name="connsiteX70" fmla="*/ 809504 w 1369883"/>
              <a:gd name="connsiteY70" fmla="*/ 184378 h 289951"/>
              <a:gd name="connsiteX71" fmla="*/ 521255 w 1369883"/>
              <a:gd name="connsiteY71" fmla="*/ 0 h 289951"/>
              <a:gd name="connsiteX72" fmla="*/ 600772 w 1369883"/>
              <a:gd name="connsiteY72" fmla="*/ 0 h 289951"/>
              <a:gd name="connsiteX73" fmla="*/ 550599 w 1369883"/>
              <a:gd name="connsiteY73" fmla="*/ 284764 h 289951"/>
              <a:gd name="connsiteX74" fmla="*/ 471082 w 1369883"/>
              <a:gd name="connsiteY74" fmla="*/ 284764 h 289951"/>
              <a:gd name="connsiteX75" fmla="*/ 33066 w 1369883"/>
              <a:gd name="connsiteY75" fmla="*/ 0 h 289951"/>
              <a:gd name="connsiteX76" fmla="*/ 274784 w 1369883"/>
              <a:gd name="connsiteY76" fmla="*/ 0 h 289951"/>
              <a:gd name="connsiteX77" fmla="*/ 264766 w 1369883"/>
              <a:gd name="connsiteY77" fmla="*/ 54331 h 289951"/>
              <a:gd name="connsiteX78" fmla="*/ 241639 w 1369883"/>
              <a:gd name="connsiteY78" fmla="*/ 73696 h 289951"/>
              <a:gd name="connsiteX79" fmla="*/ 177487 w 1369883"/>
              <a:gd name="connsiteY79" fmla="*/ 73696 h 289951"/>
              <a:gd name="connsiteX80" fmla="*/ 145055 w 1369883"/>
              <a:gd name="connsiteY80" fmla="*/ 264211 h 289951"/>
              <a:gd name="connsiteX81" fmla="*/ 121770 w 1369883"/>
              <a:gd name="connsiteY81" fmla="*/ 284764 h 289951"/>
              <a:gd name="connsiteX82" fmla="*/ 50846 w 1369883"/>
              <a:gd name="connsiteY82" fmla="*/ 284764 h 289951"/>
              <a:gd name="connsiteX83" fmla="*/ 89140 w 1369883"/>
              <a:gd name="connsiteY83" fmla="*/ 73696 h 289951"/>
              <a:gd name="connsiteX84" fmla="*/ 0 w 1369883"/>
              <a:gd name="connsiteY84" fmla="*/ 73696 h 289951"/>
              <a:gd name="connsiteX85" fmla="*/ 9979 w 1369883"/>
              <a:gd name="connsiteY85" fmla="*/ 19404 h 289951"/>
              <a:gd name="connsiteX86" fmla="*/ 33066 w 1369883"/>
              <a:gd name="connsiteY86" fmla="*/ 0 h 28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369883" h="289951">
                <a:moveTo>
                  <a:pt x="1245737" y="130917"/>
                </a:moveTo>
                <a:cubicBezTo>
                  <a:pt x="1221225" y="130917"/>
                  <a:pt x="1205979" y="153806"/>
                  <a:pt x="1205979" y="182318"/>
                </a:cubicBezTo>
                <a:cubicBezTo>
                  <a:pt x="1205979" y="204811"/>
                  <a:pt x="1219245" y="221285"/>
                  <a:pt x="1237698" y="221285"/>
                </a:cubicBezTo>
                <a:cubicBezTo>
                  <a:pt x="1261775" y="221285"/>
                  <a:pt x="1279041" y="200019"/>
                  <a:pt x="1279080" y="169884"/>
                </a:cubicBezTo>
                <a:cubicBezTo>
                  <a:pt x="1279080" y="147391"/>
                  <a:pt x="1265814" y="130917"/>
                  <a:pt x="1245737" y="130917"/>
                </a:cubicBezTo>
                <a:close/>
                <a:moveTo>
                  <a:pt x="358103" y="122918"/>
                </a:moveTo>
                <a:cubicBezTo>
                  <a:pt x="340402" y="122918"/>
                  <a:pt x="328364" y="132541"/>
                  <a:pt x="321948" y="152222"/>
                </a:cubicBezTo>
                <a:lnTo>
                  <a:pt x="387407" y="152222"/>
                </a:lnTo>
                <a:lnTo>
                  <a:pt x="387407" y="148222"/>
                </a:lnTo>
                <a:cubicBezTo>
                  <a:pt x="387407" y="141807"/>
                  <a:pt x="383408" y="122918"/>
                  <a:pt x="358103" y="122918"/>
                </a:cubicBezTo>
                <a:close/>
                <a:moveTo>
                  <a:pt x="1111651" y="62647"/>
                </a:moveTo>
                <a:cubicBezTo>
                  <a:pt x="1117670" y="62647"/>
                  <a:pt x="1126105" y="63439"/>
                  <a:pt x="1130501" y="65102"/>
                </a:cubicBezTo>
                <a:lnTo>
                  <a:pt x="1115651" y="139788"/>
                </a:lnTo>
                <a:cubicBezTo>
                  <a:pt x="1112047" y="138560"/>
                  <a:pt x="1108443" y="138164"/>
                  <a:pt x="1101197" y="138164"/>
                </a:cubicBezTo>
                <a:cubicBezTo>
                  <a:pt x="1079931" y="138164"/>
                  <a:pt x="1060250" y="154202"/>
                  <a:pt x="1055419" y="176299"/>
                </a:cubicBezTo>
                <a:lnTo>
                  <a:pt x="1036530" y="284724"/>
                </a:lnTo>
                <a:lnTo>
                  <a:pt x="956617" y="284724"/>
                </a:lnTo>
                <a:lnTo>
                  <a:pt x="995187" y="65855"/>
                </a:lnTo>
                <a:lnTo>
                  <a:pt x="1061438" y="65855"/>
                </a:lnTo>
                <a:lnTo>
                  <a:pt x="1058231" y="90763"/>
                </a:lnTo>
                <a:cubicBezTo>
                  <a:pt x="1071893" y="68270"/>
                  <a:pt x="1097989" y="62647"/>
                  <a:pt x="1111651" y="62647"/>
                </a:cubicBezTo>
                <a:close/>
                <a:moveTo>
                  <a:pt x="1236075" y="61855"/>
                </a:moveTo>
                <a:cubicBezTo>
                  <a:pt x="1262567" y="61855"/>
                  <a:pt x="1282644" y="71478"/>
                  <a:pt x="1293891" y="88347"/>
                </a:cubicBezTo>
                <a:lnTo>
                  <a:pt x="1298326" y="65855"/>
                </a:lnTo>
                <a:lnTo>
                  <a:pt x="1298326" y="65894"/>
                </a:lnTo>
                <a:lnTo>
                  <a:pt x="1369883" y="65894"/>
                </a:lnTo>
                <a:lnTo>
                  <a:pt x="1331313" y="284763"/>
                </a:lnTo>
                <a:lnTo>
                  <a:pt x="1263834" y="284763"/>
                </a:lnTo>
                <a:lnTo>
                  <a:pt x="1267834" y="260647"/>
                </a:lnTo>
                <a:cubicBezTo>
                  <a:pt x="1254172" y="278309"/>
                  <a:pt x="1234095" y="289159"/>
                  <a:pt x="1211206" y="289159"/>
                </a:cubicBezTo>
                <a:cubicBezTo>
                  <a:pt x="1162181" y="289159"/>
                  <a:pt x="1127254" y="247381"/>
                  <a:pt x="1127254" y="193169"/>
                </a:cubicBezTo>
                <a:cubicBezTo>
                  <a:pt x="1127254" y="118087"/>
                  <a:pt x="1172636" y="61855"/>
                  <a:pt x="1236075" y="61855"/>
                </a:cubicBezTo>
                <a:close/>
                <a:moveTo>
                  <a:pt x="704128" y="60627"/>
                </a:moveTo>
                <a:cubicBezTo>
                  <a:pt x="755529" y="60627"/>
                  <a:pt x="787288" y="85931"/>
                  <a:pt x="793307" y="123670"/>
                </a:cubicBezTo>
                <a:lnTo>
                  <a:pt x="724245" y="138124"/>
                </a:lnTo>
                <a:cubicBezTo>
                  <a:pt x="719018" y="124502"/>
                  <a:pt x="711375" y="117255"/>
                  <a:pt x="696921" y="117255"/>
                </a:cubicBezTo>
                <a:cubicBezTo>
                  <a:pt x="682863" y="117255"/>
                  <a:pt x="676408" y="124502"/>
                  <a:pt x="676408" y="132145"/>
                </a:cubicBezTo>
                <a:cubicBezTo>
                  <a:pt x="676408" y="140579"/>
                  <a:pt x="680843" y="143787"/>
                  <a:pt x="696089" y="146995"/>
                </a:cubicBezTo>
                <a:lnTo>
                  <a:pt x="727809" y="153806"/>
                </a:lnTo>
                <a:cubicBezTo>
                  <a:pt x="764756" y="161845"/>
                  <a:pt x="782021" y="182714"/>
                  <a:pt x="782021" y="212849"/>
                </a:cubicBezTo>
                <a:cubicBezTo>
                  <a:pt x="782021" y="258231"/>
                  <a:pt x="746698" y="289951"/>
                  <a:pt x="684447" y="289951"/>
                </a:cubicBezTo>
                <a:cubicBezTo>
                  <a:pt x="641877" y="289951"/>
                  <a:pt x="594515" y="271061"/>
                  <a:pt x="590080" y="224492"/>
                </a:cubicBezTo>
                <a:lnTo>
                  <a:pt x="658707" y="209642"/>
                </a:lnTo>
                <a:cubicBezTo>
                  <a:pt x="662310" y="226076"/>
                  <a:pt x="674388" y="233323"/>
                  <a:pt x="689634" y="233323"/>
                </a:cubicBezTo>
                <a:cubicBezTo>
                  <a:pt x="702504" y="233323"/>
                  <a:pt x="709316" y="226907"/>
                  <a:pt x="709316" y="218473"/>
                </a:cubicBezTo>
                <a:cubicBezTo>
                  <a:pt x="709316" y="212453"/>
                  <a:pt x="706900" y="206830"/>
                  <a:pt x="692842" y="203623"/>
                </a:cubicBezTo>
                <a:lnTo>
                  <a:pt x="660726" y="196376"/>
                </a:lnTo>
                <a:cubicBezTo>
                  <a:pt x="623384" y="187941"/>
                  <a:pt x="605722" y="168656"/>
                  <a:pt x="605722" y="140144"/>
                </a:cubicBezTo>
                <a:cubicBezTo>
                  <a:pt x="605722" y="98366"/>
                  <a:pt x="640689" y="60627"/>
                  <a:pt x="704128" y="60627"/>
                </a:cubicBezTo>
                <a:close/>
                <a:moveTo>
                  <a:pt x="364122" y="60627"/>
                </a:moveTo>
                <a:cubicBezTo>
                  <a:pt x="425542" y="60627"/>
                  <a:pt x="462093" y="103633"/>
                  <a:pt x="462053" y="155390"/>
                </a:cubicBezTo>
                <a:cubicBezTo>
                  <a:pt x="462053" y="174675"/>
                  <a:pt x="460073" y="186713"/>
                  <a:pt x="458054" y="194752"/>
                </a:cubicBezTo>
                <a:lnTo>
                  <a:pt x="316682" y="194752"/>
                </a:lnTo>
                <a:cubicBezTo>
                  <a:pt x="317513" y="218473"/>
                  <a:pt x="331136" y="227699"/>
                  <a:pt x="349629" y="227699"/>
                </a:cubicBezTo>
                <a:cubicBezTo>
                  <a:pt x="362895" y="227699"/>
                  <a:pt x="373349" y="222076"/>
                  <a:pt x="382576" y="209642"/>
                </a:cubicBezTo>
                <a:lnTo>
                  <a:pt x="438412" y="243381"/>
                </a:lnTo>
                <a:cubicBezTo>
                  <a:pt x="422770" y="270269"/>
                  <a:pt x="393862" y="289951"/>
                  <a:pt x="346857" y="289951"/>
                </a:cubicBezTo>
                <a:cubicBezTo>
                  <a:pt x="262509" y="289951"/>
                  <a:pt x="239224" y="226115"/>
                  <a:pt x="239224" y="190357"/>
                </a:cubicBezTo>
                <a:cubicBezTo>
                  <a:pt x="239224" y="132541"/>
                  <a:pt x="275775" y="60627"/>
                  <a:pt x="364122" y="60627"/>
                </a:cubicBezTo>
                <a:close/>
                <a:moveTo>
                  <a:pt x="838808" y="12474"/>
                </a:moveTo>
                <a:lnTo>
                  <a:pt x="917136" y="12474"/>
                </a:lnTo>
                <a:lnTo>
                  <a:pt x="908306" y="65894"/>
                </a:lnTo>
                <a:lnTo>
                  <a:pt x="956895" y="65894"/>
                </a:lnTo>
                <a:lnTo>
                  <a:pt x="945648" y="128938"/>
                </a:lnTo>
                <a:lnTo>
                  <a:pt x="897455" y="128938"/>
                </a:lnTo>
                <a:lnTo>
                  <a:pt x="888585" y="182754"/>
                </a:lnTo>
                <a:cubicBezTo>
                  <a:pt x="884150" y="208454"/>
                  <a:pt x="900623" y="218909"/>
                  <a:pt x="920304" y="218909"/>
                </a:cubicBezTo>
                <a:cubicBezTo>
                  <a:pt x="925136" y="218909"/>
                  <a:pt x="929175" y="218117"/>
                  <a:pt x="930363" y="217721"/>
                </a:cubicBezTo>
                <a:lnTo>
                  <a:pt x="918720" y="283972"/>
                </a:lnTo>
                <a:cubicBezTo>
                  <a:pt x="915117" y="284803"/>
                  <a:pt x="907870" y="285991"/>
                  <a:pt x="895832" y="285991"/>
                </a:cubicBezTo>
                <a:cubicBezTo>
                  <a:pt x="843639" y="285991"/>
                  <a:pt x="797861" y="251856"/>
                  <a:pt x="809504" y="184378"/>
                </a:cubicBezTo>
                <a:close/>
                <a:moveTo>
                  <a:pt x="521255" y="0"/>
                </a:moveTo>
                <a:lnTo>
                  <a:pt x="600772" y="0"/>
                </a:lnTo>
                <a:lnTo>
                  <a:pt x="550599" y="284764"/>
                </a:lnTo>
                <a:lnTo>
                  <a:pt x="471082" y="284764"/>
                </a:lnTo>
                <a:close/>
                <a:moveTo>
                  <a:pt x="33066" y="0"/>
                </a:moveTo>
                <a:lnTo>
                  <a:pt x="274784" y="0"/>
                </a:lnTo>
                <a:lnTo>
                  <a:pt x="264766" y="54331"/>
                </a:lnTo>
                <a:cubicBezTo>
                  <a:pt x="262271" y="66211"/>
                  <a:pt x="252925" y="73696"/>
                  <a:pt x="241639" y="73696"/>
                </a:cubicBezTo>
                <a:lnTo>
                  <a:pt x="177487" y="73696"/>
                </a:lnTo>
                <a:lnTo>
                  <a:pt x="145055" y="264211"/>
                </a:lnTo>
                <a:cubicBezTo>
                  <a:pt x="141887" y="280368"/>
                  <a:pt x="131234" y="284764"/>
                  <a:pt x="121770" y="284764"/>
                </a:cubicBezTo>
                <a:lnTo>
                  <a:pt x="50846" y="284764"/>
                </a:lnTo>
                <a:lnTo>
                  <a:pt x="89140" y="73696"/>
                </a:lnTo>
                <a:lnTo>
                  <a:pt x="0" y="73696"/>
                </a:lnTo>
                <a:lnTo>
                  <a:pt x="9979" y="19404"/>
                </a:lnTo>
                <a:cubicBezTo>
                  <a:pt x="12474" y="7564"/>
                  <a:pt x="21820" y="0"/>
                  <a:pt x="33066" y="0"/>
                </a:cubicBezTo>
                <a:close/>
              </a:path>
            </a:pathLst>
          </a:custGeom>
          <a:solidFill>
            <a:schemeClr val="bg2"/>
          </a:solidFill>
          <a:ln w="3175">
            <a:solidFill>
              <a:schemeClr val="bg1">
                <a:alpha val="0"/>
              </a:schemeClr>
            </a:solidFill>
          </a:ln>
        </p:spPr>
        <p:txBody>
          <a:bodyPr vert="horz" wrap="square" lIns="0" tIns="0" rIns="0" bIns="0" rtlCol="0">
            <a:noAutofit/>
          </a:bodyPr>
          <a:lstStyle>
            <a:lvl1pPr>
              <a:defRPr lang="en-GB" sz="600" dirty="0">
                <a:noFill/>
              </a:defRPr>
            </a:lvl1pPr>
          </a:lstStyle>
          <a:p>
            <a:pPr lvl="0"/>
            <a:endParaRPr lang="en-GB"/>
          </a:p>
        </p:txBody>
      </p:sp>
    </p:spTree>
    <p:extLst>
      <p:ext uri="{BB962C8B-B14F-4D97-AF65-F5344CB8AC3E}">
        <p14:creationId xmlns:p14="http://schemas.microsoft.com/office/powerpoint/2010/main" val="1584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3x Text w/ Icon">
    <p:bg>
      <p:bgPr>
        <a:solidFill>
          <a:schemeClr val="tx2"/>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30F1ADB-5F0F-ACAF-228D-C2196657571C}"/>
              </a:ext>
            </a:extLst>
          </p:cNvPr>
          <p:cNvSpPr/>
          <p:nvPr userDrawn="1"/>
        </p:nvSpPr>
        <p:spPr>
          <a:xfrm flipV="1">
            <a:off x="0" y="-2"/>
            <a:ext cx="9963150" cy="3232152"/>
          </a:xfrm>
          <a:custGeom>
            <a:avLst/>
            <a:gdLst>
              <a:gd name="connsiteX0" fmla="*/ 0 w 9963150"/>
              <a:gd name="connsiteY0" fmla="*/ 3232152 h 3232152"/>
              <a:gd name="connsiteX1" fmla="*/ 9963150 w 9963150"/>
              <a:gd name="connsiteY1" fmla="*/ 3232152 h 3232152"/>
              <a:gd name="connsiteX2" fmla="*/ 9963150 w 9963150"/>
              <a:gd name="connsiteY2" fmla="*/ 540998 h 3232152"/>
              <a:gd name="connsiteX3" fmla="*/ 9422152 w 9963150"/>
              <a:gd name="connsiteY3" fmla="*/ 0 h 3232152"/>
              <a:gd name="connsiteX4" fmla="*/ 0 w 9963150"/>
              <a:gd name="connsiteY4" fmla="*/ 0 h 3232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150" h="3232152">
                <a:moveTo>
                  <a:pt x="0" y="3232152"/>
                </a:moveTo>
                <a:lnTo>
                  <a:pt x="9963150" y="3232152"/>
                </a:lnTo>
                <a:lnTo>
                  <a:pt x="9963150" y="540998"/>
                </a:lnTo>
                <a:cubicBezTo>
                  <a:pt x="9963150" y="242213"/>
                  <a:pt x="9720937" y="0"/>
                  <a:pt x="9422152" y="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9031286" cy="787400"/>
          </a:xfrm>
        </p:spPr>
        <p:txBody>
          <a:bodyPr/>
          <a:lstStyle>
            <a:lvl1pPr>
              <a:spcBef>
                <a:spcPts val="0"/>
              </a:spcBef>
              <a:spcAft>
                <a:spcPts val="0"/>
              </a:spcAft>
              <a:defRPr sz="3200">
                <a:solidFill>
                  <a:srgbClr val="6CC8FE"/>
                </a:solidFill>
                <a:latin typeface="+mj-lt"/>
              </a:defRPr>
            </a:lvl1pPr>
            <a:lvl2pPr>
              <a:lnSpc>
                <a:spcPct val="90000"/>
              </a:lnSpc>
              <a:spcAft>
                <a:spcPts val="0"/>
              </a:spcAft>
              <a:defRPr sz="2000">
                <a:solidFill>
                  <a:schemeClr val="bg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222751"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4222751" y="3599802"/>
            <a:ext cx="3060000" cy="2408400"/>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7967663" y="3599802"/>
            <a:ext cx="3060000" cy="240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7967663" y="2060572"/>
            <a:ext cx="773112" cy="773113"/>
          </a:xfrm>
        </p:spPr>
        <p:txBody>
          <a:bodyPr lIns="72000" tIns="72000" rIns="72000" bIns="72000"/>
          <a:lstStyle>
            <a:lvl1pPr>
              <a:defRPr sz="800">
                <a:solidFill>
                  <a:schemeClr val="bg1"/>
                </a:solidFill>
              </a:defRPr>
            </a:lvl1pPr>
          </a:lstStyle>
          <a:p>
            <a:r>
              <a:rPr lang="en-GB"/>
              <a:t>Click on placeholder and paste icon</a:t>
            </a:r>
          </a:p>
        </p:txBody>
      </p:sp>
    </p:spTree>
    <p:extLst>
      <p:ext uri="{BB962C8B-B14F-4D97-AF65-F5344CB8AC3E}">
        <p14:creationId xmlns:p14="http://schemas.microsoft.com/office/powerpoint/2010/main" val="424378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Image, 4x Text w/ Icon">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DCEE836-B6F0-EAA8-B50F-8CABD071E7E6}"/>
              </a:ext>
            </a:extLst>
          </p:cNvPr>
          <p:cNvSpPr>
            <a:spLocks noGrp="1"/>
          </p:cNvSpPr>
          <p:nvPr>
            <p:ph type="pic" sz="quarter" idx="23" hasCustomPrompt="1"/>
          </p:nvPr>
        </p:nvSpPr>
        <p:spPr>
          <a:xfrm>
            <a:off x="0" y="0"/>
            <a:ext cx="9950450" cy="3624263"/>
          </a:xfrm>
          <a:custGeom>
            <a:avLst/>
            <a:gdLst>
              <a:gd name="connsiteX0" fmla="*/ 0 w 9950450"/>
              <a:gd name="connsiteY0" fmla="*/ 0 h 3624263"/>
              <a:gd name="connsiteX1" fmla="*/ 9950450 w 9950450"/>
              <a:gd name="connsiteY1" fmla="*/ 0 h 3624263"/>
              <a:gd name="connsiteX2" fmla="*/ 9950450 w 9950450"/>
              <a:gd name="connsiteY2" fmla="*/ 2768176 h 3624263"/>
              <a:gd name="connsiteX3" fmla="*/ 9094363 w 9950450"/>
              <a:gd name="connsiteY3" fmla="*/ 3624263 h 3624263"/>
              <a:gd name="connsiteX4" fmla="*/ 0 w 9950450"/>
              <a:gd name="connsiteY4" fmla="*/ 3624263 h 3624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0450" h="3624263">
                <a:moveTo>
                  <a:pt x="0" y="0"/>
                </a:moveTo>
                <a:lnTo>
                  <a:pt x="9950450" y="0"/>
                </a:lnTo>
                <a:lnTo>
                  <a:pt x="9950450" y="2768176"/>
                </a:lnTo>
                <a:cubicBezTo>
                  <a:pt x="9950450" y="3240980"/>
                  <a:pt x="9567167" y="3624263"/>
                  <a:pt x="9094363" y="3624263"/>
                </a:cubicBezTo>
                <a:lnTo>
                  <a:pt x="0" y="3624263"/>
                </a:lnTo>
                <a:close/>
              </a:path>
            </a:pathLst>
          </a:custGeom>
          <a:solidFill>
            <a:srgbClr val="E3E3E3"/>
          </a:solidFill>
        </p:spPr>
        <p:txBody>
          <a:bodyPr wrap="square" lIns="144000" tIns="144000" rIns="144000" bIns="144000">
            <a:noAutofit/>
          </a:bodyPr>
          <a:lstStyle>
            <a:lvl1pPr>
              <a:defRPr>
                <a:solidFill>
                  <a:schemeClr val="tx1"/>
                </a:solidFill>
              </a:defRPr>
            </a:lvl1pPr>
          </a:lstStyle>
          <a:p>
            <a:r>
              <a:rPr lang="en-GB"/>
              <a:t>Click icon to insert image</a:t>
            </a:r>
          </a:p>
        </p:txBody>
      </p:sp>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9"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5507036"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3268135"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477838"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3268134" y="4618575"/>
            <a:ext cx="2196000" cy="1353600"/>
          </a:xfrm>
        </p:spPr>
        <p:txBody>
          <a:bodyPr/>
          <a:lstStyle>
            <a:lvl1pPr>
              <a:spcBef>
                <a:spcPts val="0"/>
              </a:spcBef>
              <a:spcAft>
                <a:spcPts val="300"/>
              </a:spcAft>
              <a:defRPr sz="1600">
                <a:solidFill>
                  <a:schemeClr val="accent2"/>
                </a:solidFill>
              </a:defRPr>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6058430"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6058431"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
        <p:nvSpPr>
          <p:cNvPr id="10" name="Text Placeholder 14">
            <a:extLst>
              <a:ext uri="{FF2B5EF4-FFF2-40B4-BE49-F238E27FC236}">
                <a16:creationId xmlns:a16="http://schemas.microsoft.com/office/drawing/2014/main" id="{B0958E43-BCF4-156C-6C6E-7EB4A7D12D76}"/>
              </a:ext>
            </a:extLst>
          </p:cNvPr>
          <p:cNvSpPr>
            <a:spLocks noGrp="1"/>
          </p:cNvSpPr>
          <p:nvPr>
            <p:ph type="body" sz="quarter" idx="24"/>
          </p:nvPr>
        </p:nvSpPr>
        <p:spPr>
          <a:xfrm>
            <a:off x="8848725" y="4618575"/>
            <a:ext cx="2196000" cy="1353600"/>
          </a:xfrm>
        </p:spPr>
        <p:txBody>
          <a:bodyPr/>
          <a:lstStyle>
            <a:lvl1pPr>
              <a:spcBef>
                <a:spcPts val="0"/>
              </a:spcBef>
              <a:spcAft>
                <a:spcPts val="300"/>
              </a:spcAft>
              <a:defRPr sz="1600"/>
            </a:lvl1pPr>
            <a:lvl2pPr>
              <a:spcAft>
                <a:spcPts val="300"/>
              </a:spcAft>
              <a:defRPr sz="1600"/>
            </a:lvl2pPr>
            <a:lvl3pPr>
              <a:spcAft>
                <a:spcPts val="300"/>
              </a:spcAft>
              <a:defRPr sz="1600"/>
            </a:lvl3pPr>
            <a:lvl4pPr>
              <a:spcAft>
                <a:spcPts val="300"/>
              </a:spcAft>
              <a:defRPr sz="1600"/>
            </a:lvl4pPr>
            <a:lvl5pPr>
              <a:spcAft>
                <a:spcPts val="3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Picture Placeholder 19">
            <a:extLst>
              <a:ext uri="{FF2B5EF4-FFF2-40B4-BE49-F238E27FC236}">
                <a16:creationId xmlns:a16="http://schemas.microsoft.com/office/drawing/2014/main" id="{906B4596-9C68-226C-5813-8E590E0AE395}"/>
              </a:ext>
            </a:extLst>
          </p:cNvPr>
          <p:cNvSpPr>
            <a:spLocks noGrp="1"/>
          </p:cNvSpPr>
          <p:nvPr>
            <p:ph type="pic" sz="quarter" idx="25" hasCustomPrompt="1"/>
          </p:nvPr>
        </p:nvSpPr>
        <p:spPr>
          <a:xfrm>
            <a:off x="8848726" y="3935941"/>
            <a:ext cx="475720" cy="475721"/>
          </a:xfrm>
        </p:spPr>
        <p:txBody>
          <a:bodyPr lIns="36000" tIns="36000" rIns="36000" bIns="36000"/>
          <a:lstStyle>
            <a:lvl1pPr>
              <a:defRPr sz="600">
                <a:solidFill>
                  <a:schemeClr val="tx1"/>
                </a:solidFill>
              </a:defRPr>
            </a:lvl1pPr>
          </a:lstStyle>
          <a:p>
            <a:r>
              <a:rPr lang="en-GB"/>
              <a:t>Click on placeholder and paste icon</a:t>
            </a:r>
          </a:p>
        </p:txBody>
      </p:sp>
    </p:spTree>
    <p:extLst>
      <p:ext uri="{BB962C8B-B14F-4D97-AF65-F5344CB8AC3E}">
        <p14:creationId xmlns:p14="http://schemas.microsoft.com/office/powerpoint/2010/main" val="283021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6x Text w/ Icon">
    <p:bg>
      <p:bgPr>
        <a:solidFill>
          <a:schemeClr val="accent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31FCEC46-44E2-F73B-E863-432F8F94619E}"/>
              </a:ext>
            </a:extLst>
          </p:cNvPr>
          <p:cNvSpPr/>
          <p:nvPr userDrawn="1"/>
        </p:nvSpPr>
        <p:spPr>
          <a:xfrm flipV="1">
            <a:off x="0" y="0"/>
            <a:ext cx="9729788" cy="6196010"/>
          </a:xfrm>
          <a:custGeom>
            <a:avLst/>
            <a:gdLst>
              <a:gd name="connsiteX0" fmla="*/ 0 w 9729788"/>
              <a:gd name="connsiteY0" fmla="*/ 6196010 h 6196010"/>
              <a:gd name="connsiteX1" fmla="*/ 9729788 w 9729788"/>
              <a:gd name="connsiteY1" fmla="*/ 6196010 h 6196010"/>
              <a:gd name="connsiteX2" fmla="*/ 9729788 w 9729788"/>
              <a:gd name="connsiteY2" fmla="*/ 1326690 h 6196010"/>
              <a:gd name="connsiteX3" fmla="*/ 8403098 w 9729788"/>
              <a:gd name="connsiteY3" fmla="*/ 0 h 6196010"/>
              <a:gd name="connsiteX4" fmla="*/ 0 w 9729788"/>
              <a:gd name="connsiteY4" fmla="*/ 0 h 6196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9788" h="6196010">
                <a:moveTo>
                  <a:pt x="0" y="6196010"/>
                </a:moveTo>
                <a:lnTo>
                  <a:pt x="9729788" y="6196010"/>
                </a:lnTo>
                <a:lnTo>
                  <a:pt x="9729788" y="1326690"/>
                </a:lnTo>
                <a:cubicBezTo>
                  <a:pt x="9729788" y="593979"/>
                  <a:pt x="9135809" y="0"/>
                  <a:pt x="8403098" y="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9" name="Graphic 8">
            <a:extLst>
              <a:ext uri="{FF2B5EF4-FFF2-40B4-BE49-F238E27FC236}">
                <a16:creationId xmlns:a16="http://schemas.microsoft.com/office/drawing/2014/main" id="{F0C63518-101E-90DB-B2FD-F68045290B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71530" y="477457"/>
            <a:ext cx="1441044" cy="396000"/>
          </a:xfrm>
          <a:prstGeom prst="rect">
            <a:avLst/>
          </a:prstGeom>
        </p:spPr>
      </p:pic>
      <p:sp>
        <p:nvSpPr>
          <p:cNvPr id="20" name="Picture Placeholder 19">
            <a:extLst>
              <a:ext uri="{FF2B5EF4-FFF2-40B4-BE49-F238E27FC236}">
                <a16:creationId xmlns:a16="http://schemas.microsoft.com/office/drawing/2014/main" id="{CBF0C72B-03FD-B9F6-A43D-7C0037E606D8}"/>
              </a:ext>
            </a:extLst>
          </p:cNvPr>
          <p:cNvSpPr>
            <a:spLocks noGrp="1"/>
          </p:cNvSpPr>
          <p:nvPr>
            <p:ph type="pic" sz="quarter" idx="17" hasCustomPrompt="1"/>
          </p:nvPr>
        </p:nvSpPr>
        <p:spPr>
          <a:xfrm>
            <a:off x="477838"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3" name="Footer Placeholder 2">
            <a:extLst>
              <a:ext uri="{FF2B5EF4-FFF2-40B4-BE49-F238E27FC236}">
                <a16:creationId xmlns:a16="http://schemas.microsoft.com/office/drawing/2014/main" id="{C330DD56-A97C-38F3-F748-AB978E48804F}"/>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7F59B012-6409-4012-D0CF-36956B2BD0D4}"/>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5CF4FCA3-CEC3-847B-91B6-9D4F359777A5}"/>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sp>
        <p:nvSpPr>
          <p:cNvPr id="7" name="Text Placeholder 6">
            <a:extLst>
              <a:ext uri="{FF2B5EF4-FFF2-40B4-BE49-F238E27FC236}">
                <a16:creationId xmlns:a16="http://schemas.microsoft.com/office/drawing/2014/main" id="{744E0F59-716C-39D5-0B0D-6499F86D0D2D}"/>
              </a:ext>
            </a:extLst>
          </p:cNvPr>
          <p:cNvSpPr>
            <a:spLocks noGrp="1"/>
          </p:cNvSpPr>
          <p:nvPr>
            <p:ph type="body" sz="quarter" idx="13" hasCustomPrompt="1"/>
          </p:nvPr>
        </p:nvSpPr>
        <p:spPr>
          <a:xfrm>
            <a:off x="477839" y="477838"/>
            <a:ext cx="8812211" cy="787400"/>
          </a:xfrm>
        </p:spPr>
        <p:txBody>
          <a:bodyPr/>
          <a:lstStyle>
            <a:lvl1pPr>
              <a:spcBef>
                <a:spcPts val="0"/>
              </a:spcBef>
              <a:spcAft>
                <a:spcPts val="0"/>
              </a:spcAft>
              <a:defRPr sz="3200">
                <a:solidFill>
                  <a:schemeClr val="tx1"/>
                </a:solidFill>
                <a:latin typeface="+mj-lt"/>
              </a:defRPr>
            </a:lvl1pPr>
            <a:lvl2pPr>
              <a:lnSpc>
                <a:spcPct val="90000"/>
              </a:lnSpc>
              <a:spcAft>
                <a:spcPts val="0"/>
              </a:spcAft>
              <a:defRPr sz="2000">
                <a:solidFill>
                  <a:schemeClr val="tx1"/>
                </a:solidFill>
                <a:latin typeface="Telstra Display" panose="020B0504040000000004" pitchFamily="34" charset="0"/>
                <a:ea typeface="Telstra Display" panose="020B0504040000000004" pitchFamily="34" charset="0"/>
              </a:defRPr>
            </a:lvl2pPr>
          </a:lstStyle>
          <a:p>
            <a:pPr lvl="0"/>
            <a:r>
              <a:rPr lang="en-US"/>
              <a:t>Slide title</a:t>
            </a:r>
          </a:p>
          <a:p>
            <a:pPr lvl="1"/>
            <a:r>
              <a:rPr lang="en-US"/>
              <a:t>Second level</a:t>
            </a:r>
          </a:p>
        </p:txBody>
      </p:sp>
      <p:sp>
        <p:nvSpPr>
          <p:cNvPr id="22" name="Picture Placeholder 19">
            <a:extLst>
              <a:ext uri="{FF2B5EF4-FFF2-40B4-BE49-F238E27FC236}">
                <a16:creationId xmlns:a16="http://schemas.microsoft.com/office/drawing/2014/main" id="{8904F7FA-BE79-F585-16C1-F1890555C36E}"/>
              </a:ext>
            </a:extLst>
          </p:cNvPr>
          <p:cNvSpPr>
            <a:spLocks noGrp="1"/>
          </p:cNvSpPr>
          <p:nvPr>
            <p:ph type="pic" sz="quarter" idx="18" hasCustomPrompt="1"/>
          </p:nvPr>
        </p:nvSpPr>
        <p:spPr>
          <a:xfrm>
            <a:off x="477838"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2" name="Text Placeholder 23">
            <a:extLst>
              <a:ext uri="{FF2B5EF4-FFF2-40B4-BE49-F238E27FC236}">
                <a16:creationId xmlns:a16="http://schemas.microsoft.com/office/drawing/2014/main" id="{1A6BCCAA-D9A0-9BB9-77C1-C5A7AFF7EB7F}"/>
              </a:ext>
            </a:extLst>
          </p:cNvPr>
          <p:cNvSpPr>
            <a:spLocks noGrp="1"/>
          </p:cNvSpPr>
          <p:nvPr>
            <p:ph type="body" sz="quarter" idx="19"/>
          </p:nvPr>
        </p:nvSpPr>
        <p:spPr>
          <a:xfrm>
            <a:off x="1407862"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3" name="Text Placeholder 25">
            <a:extLst>
              <a:ext uri="{FF2B5EF4-FFF2-40B4-BE49-F238E27FC236}">
                <a16:creationId xmlns:a16="http://schemas.microsoft.com/office/drawing/2014/main" id="{6F789C05-37D6-DCCD-6193-479BC7A37510}"/>
              </a:ext>
            </a:extLst>
          </p:cNvPr>
          <p:cNvSpPr>
            <a:spLocks noGrp="1"/>
          </p:cNvSpPr>
          <p:nvPr>
            <p:ph type="body" sz="quarter" idx="20"/>
          </p:nvPr>
        </p:nvSpPr>
        <p:spPr>
          <a:xfrm>
            <a:off x="1407862"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5" name="Text Placeholder 14">
            <a:extLst>
              <a:ext uri="{FF2B5EF4-FFF2-40B4-BE49-F238E27FC236}">
                <a16:creationId xmlns:a16="http://schemas.microsoft.com/office/drawing/2014/main" id="{2D4B8280-7B79-E714-3257-A833E5641644}"/>
              </a:ext>
            </a:extLst>
          </p:cNvPr>
          <p:cNvSpPr>
            <a:spLocks noGrp="1"/>
          </p:cNvSpPr>
          <p:nvPr>
            <p:ph type="body" sz="quarter" idx="21"/>
          </p:nvPr>
        </p:nvSpPr>
        <p:spPr>
          <a:xfrm>
            <a:off x="1407862"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9" name="Picture Placeholder 19">
            <a:extLst>
              <a:ext uri="{FF2B5EF4-FFF2-40B4-BE49-F238E27FC236}">
                <a16:creationId xmlns:a16="http://schemas.microsoft.com/office/drawing/2014/main" id="{22D353B0-17F2-80B4-92A0-5E31FAC0195E}"/>
              </a:ext>
            </a:extLst>
          </p:cNvPr>
          <p:cNvSpPr>
            <a:spLocks noGrp="1"/>
          </p:cNvSpPr>
          <p:nvPr>
            <p:ph type="pic" sz="quarter" idx="22" hasCustomPrompt="1"/>
          </p:nvPr>
        </p:nvSpPr>
        <p:spPr>
          <a:xfrm>
            <a:off x="477838"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0" name="Picture Placeholder 19">
            <a:extLst>
              <a:ext uri="{FF2B5EF4-FFF2-40B4-BE49-F238E27FC236}">
                <a16:creationId xmlns:a16="http://schemas.microsoft.com/office/drawing/2014/main" id="{407C90DF-7CB4-3A53-272F-BB1150402B77}"/>
              </a:ext>
            </a:extLst>
          </p:cNvPr>
          <p:cNvSpPr>
            <a:spLocks noGrp="1"/>
          </p:cNvSpPr>
          <p:nvPr>
            <p:ph type="pic" sz="quarter" idx="23" hasCustomPrompt="1"/>
          </p:nvPr>
        </p:nvSpPr>
        <p:spPr>
          <a:xfrm>
            <a:off x="5120026" y="170064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1" name="Picture Placeholder 19">
            <a:extLst>
              <a:ext uri="{FF2B5EF4-FFF2-40B4-BE49-F238E27FC236}">
                <a16:creationId xmlns:a16="http://schemas.microsoft.com/office/drawing/2014/main" id="{DE125327-E5D7-B38A-A255-42DDBB898669}"/>
              </a:ext>
            </a:extLst>
          </p:cNvPr>
          <p:cNvSpPr>
            <a:spLocks noGrp="1"/>
          </p:cNvSpPr>
          <p:nvPr>
            <p:ph type="pic" sz="quarter" idx="24" hasCustomPrompt="1"/>
          </p:nvPr>
        </p:nvSpPr>
        <p:spPr>
          <a:xfrm>
            <a:off x="5120026" y="3182570"/>
            <a:ext cx="540000" cy="540000"/>
          </a:xfrm>
        </p:spPr>
        <p:txBody>
          <a:bodyPr lIns="72000" tIns="72000" rIns="72000" bIns="72000"/>
          <a:lstStyle>
            <a:lvl1pPr>
              <a:defRPr sz="800">
                <a:solidFill>
                  <a:schemeClr val="tx1"/>
                </a:solidFill>
              </a:defRPr>
            </a:lvl1pPr>
          </a:lstStyle>
          <a:p>
            <a:r>
              <a:rPr lang="en-GB"/>
              <a:t>Click on placeholder and paste icon</a:t>
            </a:r>
          </a:p>
        </p:txBody>
      </p:sp>
      <p:sp>
        <p:nvSpPr>
          <p:cNvPr id="14" name="Text Placeholder 23">
            <a:extLst>
              <a:ext uri="{FF2B5EF4-FFF2-40B4-BE49-F238E27FC236}">
                <a16:creationId xmlns:a16="http://schemas.microsoft.com/office/drawing/2014/main" id="{F91FE543-1BC0-6DE9-1A13-38EA3A35A113}"/>
              </a:ext>
            </a:extLst>
          </p:cNvPr>
          <p:cNvSpPr>
            <a:spLocks noGrp="1"/>
          </p:cNvSpPr>
          <p:nvPr>
            <p:ph type="body" sz="quarter" idx="25"/>
          </p:nvPr>
        </p:nvSpPr>
        <p:spPr>
          <a:xfrm>
            <a:off x="6050050" y="1700640"/>
            <a:ext cx="3240000" cy="828000"/>
          </a:xfrm>
        </p:spPr>
        <p:txBody>
          <a:bodyPr/>
          <a:lstStyle>
            <a:lvl1pPr>
              <a:spcBef>
                <a:spcPts val="0"/>
              </a:spcBef>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6" name="Text Placeholder 25">
            <a:extLst>
              <a:ext uri="{FF2B5EF4-FFF2-40B4-BE49-F238E27FC236}">
                <a16:creationId xmlns:a16="http://schemas.microsoft.com/office/drawing/2014/main" id="{2357EF1D-3D56-072E-2ECD-D32180A00F11}"/>
              </a:ext>
            </a:extLst>
          </p:cNvPr>
          <p:cNvSpPr>
            <a:spLocks noGrp="1"/>
          </p:cNvSpPr>
          <p:nvPr>
            <p:ph type="body" sz="quarter" idx="26"/>
          </p:nvPr>
        </p:nvSpPr>
        <p:spPr>
          <a:xfrm>
            <a:off x="6050050" y="3182570"/>
            <a:ext cx="3240000" cy="828000"/>
          </a:xfrm>
        </p:spPr>
        <p:txBody>
          <a:bodyPr/>
          <a:lstStyle>
            <a:lvl1pPr>
              <a:defRPr sz="1600">
                <a:solidFill>
                  <a:schemeClr val="accent2"/>
                </a:solidFill>
              </a:defRPr>
            </a:lvl1pPr>
            <a:lvl2pPr>
              <a:defRPr sz="1600"/>
            </a:lvl2pPr>
            <a:lvl3pPr marL="0" indent="0">
              <a:buNone/>
              <a:defRPr sz="1400"/>
            </a:lvl3pPr>
            <a:lvl4pPr>
              <a:defRPr sz="1200"/>
            </a:lvl4pPr>
            <a:lvl5pPr>
              <a:defRPr sz="1200"/>
            </a:lvl5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8DDD1515-DDC9-C8DA-2613-68F207D1D4AD}"/>
              </a:ext>
            </a:extLst>
          </p:cNvPr>
          <p:cNvSpPr>
            <a:spLocks noGrp="1"/>
          </p:cNvSpPr>
          <p:nvPr>
            <p:ph type="body" sz="quarter" idx="27"/>
          </p:nvPr>
        </p:nvSpPr>
        <p:spPr>
          <a:xfrm>
            <a:off x="6050050" y="4644654"/>
            <a:ext cx="3240000" cy="828000"/>
          </a:xfrm>
        </p:spPr>
        <p:txBody>
          <a:bodyPr/>
          <a:lstStyle>
            <a:lvl1pPr>
              <a:defRPr sz="16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8" name="Picture Placeholder 19">
            <a:extLst>
              <a:ext uri="{FF2B5EF4-FFF2-40B4-BE49-F238E27FC236}">
                <a16:creationId xmlns:a16="http://schemas.microsoft.com/office/drawing/2014/main" id="{BED244B6-FB49-5488-BCD7-19E9BAC4A6B8}"/>
              </a:ext>
            </a:extLst>
          </p:cNvPr>
          <p:cNvSpPr>
            <a:spLocks noGrp="1"/>
          </p:cNvSpPr>
          <p:nvPr>
            <p:ph type="pic" sz="quarter" idx="28" hasCustomPrompt="1"/>
          </p:nvPr>
        </p:nvSpPr>
        <p:spPr>
          <a:xfrm>
            <a:off x="5120026" y="4644654"/>
            <a:ext cx="540000" cy="540000"/>
          </a:xfrm>
        </p:spPr>
        <p:txBody>
          <a:bodyPr lIns="72000" tIns="72000" rIns="72000" bIns="72000"/>
          <a:lstStyle>
            <a:lvl1pPr>
              <a:defRPr sz="800">
                <a:solidFill>
                  <a:schemeClr val="tx1"/>
                </a:solidFill>
              </a:defRPr>
            </a:lvl1pPr>
          </a:lstStyle>
          <a:p>
            <a:r>
              <a:rPr lang="en-GB"/>
              <a:t>Click on placeholder and paste icon</a:t>
            </a:r>
          </a:p>
        </p:txBody>
      </p:sp>
    </p:spTree>
    <p:extLst>
      <p:ext uri="{BB962C8B-B14F-4D97-AF65-F5344CB8AC3E}">
        <p14:creationId xmlns:p14="http://schemas.microsoft.com/office/powerpoint/2010/main" val="347531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ig Statement/ Quote">
    <p:bg>
      <p:bgPr>
        <a:solidFill>
          <a:schemeClr val="tx2"/>
        </a:solidFill>
        <a:effectLst/>
      </p:bgPr>
    </p:bg>
    <p:spTree>
      <p:nvGrpSpPr>
        <p:cNvPr id="1" name=""/>
        <p:cNvGrpSpPr/>
        <p:nvPr/>
      </p:nvGrpSpPr>
      <p:grpSpPr>
        <a:xfrm>
          <a:off x="0" y="0"/>
          <a:ext cx="0" cy="0"/>
          <a:chOff x="0" y="0"/>
          <a:chExt cx="0" cy="0"/>
        </a:xfrm>
      </p:grpSpPr>
      <p:sp>
        <p:nvSpPr>
          <p:cNvPr id="14" name="Online Image Placeholder 13">
            <a:extLst>
              <a:ext uri="{FF2B5EF4-FFF2-40B4-BE49-F238E27FC236}">
                <a16:creationId xmlns:a16="http://schemas.microsoft.com/office/drawing/2014/main" id="{A29FF05B-A17B-F773-31E8-2E38B27CC138}"/>
              </a:ext>
            </a:extLst>
          </p:cNvPr>
          <p:cNvSpPr>
            <a:spLocks noGrp="1"/>
          </p:cNvSpPr>
          <p:nvPr>
            <p:ph type="clipArt" sz="quarter" idx="13"/>
          </p:nvPr>
        </p:nvSpPr>
        <p:spPr>
          <a:xfrm>
            <a:off x="1525774" y="1605475"/>
            <a:ext cx="511492" cy="425979"/>
          </a:xfrm>
          <a:custGeom>
            <a:avLst/>
            <a:gdLst>
              <a:gd name="connsiteX0" fmla="*/ 509909 w 511492"/>
              <a:gd name="connsiteY0" fmla="*/ 0 h 425979"/>
              <a:gd name="connsiteX1" fmla="*/ 509909 w 511492"/>
              <a:gd name="connsiteY1" fmla="*/ 82346 h 425979"/>
              <a:gd name="connsiteX2" fmla="*/ 418062 w 511492"/>
              <a:gd name="connsiteY2" fmla="*/ 129852 h 425979"/>
              <a:gd name="connsiteX3" fmla="*/ 380056 w 511492"/>
              <a:gd name="connsiteY3" fmla="*/ 216948 h 425979"/>
              <a:gd name="connsiteX4" fmla="*/ 396684 w 511492"/>
              <a:gd name="connsiteY4" fmla="*/ 212197 h 425979"/>
              <a:gd name="connsiteX5" fmla="*/ 413311 w 511492"/>
              <a:gd name="connsiteY5" fmla="*/ 210614 h 425979"/>
              <a:gd name="connsiteX6" fmla="*/ 486155 w 511492"/>
              <a:gd name="connsiteY6" fmla="*/ 242286 h 425979"/>
              <a:gd name="connsiteX7" fmla="*/ 511492 w 511492"/>
              <a:gd name="connsiteY7" fmla="*/ 313546 h 425979"/>
              <a:gd name="connsiteX8" fmla="*/ 480612 w 511492"/>
              <a:gd name="connsiteY8" fmla="*/ 392724 h 425979"/>
              <a:gd name="connsiteX9" fmla="*/ 400642 w 511492"/>
              <a:gd name="connsiteY9" fmla="*/ 425979 h 425979"/>
              <a:gd name="connsiteX10" fmla="*/ 316713 w 511492"/>
              <a:gd name="connsiteY10" fmla="*/ 390349 h 425979"/>
              <a:gd name="connsiteX11" fmla="*/ 277124 w 511492"/>
              <a:gd name="connsiteY11" fmla="*/ 269206 h 425979"/>
              <a:gd name="connsiteX12" fmla="*/ 285834 w 511492"/>
              <a:gd name="connsiteY12" fmla="*/ 197154 h 425979"/>
              <a:gd name="connsiteX13" fmla="*/ 319881 w 511492"/>
              <a:gd name="connsiteY13" fmla="*/ 115601 h 425979"/>
              <a:gd name="connsiteX14" fmla="*/ 391141 w 511492"/>
              <a:gd name="connsiteY14" fmla="*/ 43548 h 425979"/>
              <a:gd name="connsiteX15" fmla="*/ 509909 w 511492"/>
              <a:gd name="connsiteY15" fmla="*/ 0 h 425979"/>
              <a:gd name="connsiteX16" fmla="*/ 232785 w 511492"/>
              <a:gd name="connsiteY16" fmla="*/ 0 h 425979"/>
              <a:gd name="connsiteX17" fmla="*/ 232785 w 511492"/>
              <a:gd name="connsiteY17" fmla="*/ 82346 h 425979"/>
              <a:gd name="connsiteX18" fmla="*/ 140938 w 511492"/>
              <a:gd name="connsiteY18" fmla="*/ 129852 h 425979"/>
              <a:gd name="connsiteX19" fmla="*/ 102932 w 511492"/>
              <a:gd name="connsiteY19" fmla="*/ 216948 h 425979"/>
              <a:gd name="connsiteX20" fmla="*/ 119559 w 511492"/>
              <a:gd name="connsiteY20" fmla="*/ 212197 h 425979"/>
              <a:gd name="connsiteX21" fmla="*/ 136187 w 511492"/>
              <a:gd name="connsiteY21" fmla="*/ 210614 h 425979"/>
              <a:gd name="connsiteX22" fmla="*/ 209031 w 511492"/>
              <a:gd name="connsiteY22" fmla="*/ 242286 h 425979"/>
              <a:gd name="connsiteX23" fmla="*/ 234368 w 511492"/>
              <a:gd name="connsiteY23" fmla="*/ 313546 h 425979"/>
              <a:gd name="connsiteX24" fmla="*/ 203488 w 511492"/>
              <a:gd name="connsiteY24" fmla="*/ 392724 h 425979"/>
              <a:gd name="connsiteX25" fmla="*/ 123518 w 511492"/>
              <a:gd name="connsiteY25" fmla="*/ 425979 h 425979"/>
              <a:gd name="connsiteX26" fmla="*/ 39589 w 511492"/>
              <a:gd name="connsiteY26" fmla="*/ 390349 h 425979"/>
              <a:gd name="connsiteX27" fmla="*/ 0 w 511492"/>
              <a:gd name="connsiteY27" fmla="*/ 269206 h 425979"/>
              <a:gd name="connsiteX28" fmla="*/ 8709 w 511492"/>
              <a:gd name="connsiteY28" fmla="*/ 197154 h 425979"/>
              <a:gd name="connsiteX29" fmla="*/ 42757 w 511492"/>
              <a:gd name="connsiteY29" fmla="*/ 115601 h 425979"/>
              <a:gd name="connsiteX30" fmla="*/ 114018 w 511492"/>
              <a:gd name="connsiteY30" fmla="*/ 43548 h 425979"/>
              <a:gd name="connsiteX31" fmla="*/ 232785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509909" y="0"/>
                </a:moveTo>
                <a:lnTo>
                  <a:pt x="509909" y="82346"/>
                </a:lnTo>
                <a:cubicBezTo>
                  <a:pt x="469792" y="91847"/>
                  <a:pt x="439176" y="107682"/>
                  <a:pt x="418062" y="129852"/>
                </a:cubicBezTo>
                <a:cubicBezTo>
                  <a:pt x="396948" y="152022"/>
                  <a:pt x="384279" y="181055"/>
                  <a:pt x="380056" y="216948"/>
                </a:cubicBezTo>
                <a:cubicBezTo>
                  <a:pt x="385335" y="214837"/>
                  <a:pt x="390878" y="213254"/>
                  <a:pt x="396684" y="212197"/>
                </a:cubicBezTo>
                <a:cubicBezTo>
                  <a:pt x="402491" y="211142"/>
                  <a:pt x="408032" y="210614"/>
                  <a:pt x="413311" y="210614"/>
                </a:cubicBezTo>
                <a:cubicBezTo>
                  <a:pt x="444983" y="210614"/>
                  <a:pt x="469264" y="221172"/>
                  <a:pt x="486155" y="242286"/>
                </a:cubicBezTo>
                <a:cubicBezTo>
                  <a:pt x="503047" y="263400"/>
                  <a:pt x="511492" y="287153"/>
                  <a:pt x="511492" y="313546"/>
                </a:cubicBezTo>
                <a:cubicBezTo>
                  <a:pt x="511492" y="344162"/>
                  <a:pt x="501200" y="370555"/>
                  <a:pt x="480612" y="392724"/>
                </a:cubicBezTo>
                <a:cubicBezTo>
                  <a:pt x="460026" y="414894"/>
                  <a:pt x="433369" y="425979"/>
                  <a:pt x="400642" y="425979"/>
                </a:cubicBezTo>
                <a:cubicBezTo>
                  <a:pt x="371083" y="425979"/>
                  <a:pt x="343106" y="414102"/>
                  <a:pt x="316713" y="390349"/>
                </a:cubicBezTo>
                <a:cubicBezTo>
                  <a:pt x="290320" y="366596"/>
                  <a:pt x="277124" y="326215"/>
                  <a:pt x="277124" y="269206"/>
                </a:cubicBezTo>
                <a:cubicBezTo>
                  <a:pt x="277124" y="249148"/>
                  <a:pt x="280028" y="225130"/>
                  <a:pt x="285834" y="197154"/>
                </a:cubicBezTo>
                <a:cubicBezTo>
                  <a:pt x="291641" y="169178"/>
                  <a:pt x="302989" y="141993"/>
                  <a:pt x="319881" y="115601"/>
                </a:cubicBezTo>
                <a:cubicBezTo>
                  <a:pt x="336772" y="89208"/>
                  <a:pt x="360525" y="65190"/>
                  <a:pt x="391141" y="43548"/>
                </a:cubicBezTo>
                <a:cubicBezTo>
                  <a:pt x="421756" y="21905"/>
                  <a:pt x="461346" y="7390"/>
                  <a:pt x="509909" y="0"/>
                </a:cubicBezTo>
                <a:close/>
                <a:moveTo>
                  <a:pt x="232785" y="0"/>
                </a:moveTo>
                <a:lnTo>
                  <a:pt x="232785" y="82346"/>
                </a:lnTo>
                <a:cubicBezTo>
                  <a:pt x="192667" y="91847"/>
                  <a:pt x="162052" y="107682"/>
                  <a:pt x="140938" y="129852"/>
                </a:cubicBezTo>
                <a:cubicBezTo>
                  <a:pt x="119823" y="152022"/>
                  <a:pt x="107154" y="181055"/>
                  <a:pt x="102932" y="216948"/>
                </a:cubicBezTo>
                <a:cubicBezTo>
                  <a:pt x="108211" y="214837"/>
                  <a:pt x="113753" y="213254"/>
                  <a:pt x="119559" y="212197"/>
                </a:cubicBezTo>
                <a:cubicBezTo>
                  <a:pt x="125366" y="211142"/>
                  <a:pt x="130908" y="210614"/>
                  <a:pt x="136187" y="210614"/>
                </a:cubicBezTo>
                <a:cubicBezTo>
                  <a:pt x="167859" y="210614"/>
                  <a:pt x="192139" y="221172"/>
                  <a:pt x="209031" y="242286"/>
                </a:cubicBezTo>
                <a:cubicBezTo>
                  <a:pt x="225923" y="263400"/>
                  <a:pt x="234368" y="287153"/>
                  <a:pt x="234368" y="313546"/>
                </a:cubicBezTo>
                <a:cubicBezTo>
                  <a:pt x="234368" y="344162"/>
                  <a:pt x="224075" y="370555"/>
                  <a:pt x="203488" y="392724"/>
                </a:cubicBezTo>
                <a:cubicBezTo>
                  <a:pt x="182902" y="414894"/>
                  <a:pt x="156246" y="425979"/>
                  <a:pt x="123518" y="425979"/>
                </a:cubicBezTo>
                <a:cubicBezTo>
                  <a:pt x="93958" y="425979"/>
                  <a:pt x="65982" y="414102"/>
                  <a:pt x="39589" y="390349"/>
                </a:cubicBezTo>
                <a:cubicBezTo>
                  <a:pt x="13197" y="366596"/>
                  <a:pt x="0" y="326215"/>
                  <a:pt x="0" y="269206"/>
                </a:cubicBezTo>
                <a:cubicBezTo>
                  <a:pt x="0" y="249148"/>
                  <a:pt x="2904" y="225130"/>
                  <a:pt x="8709" y="197154"/>
                </a:cubicBezTo>
                <a:cubicBezTo>
                  <a:pt x="14516" y="169178"/>
                  <a:pt x="25865" y="141993"/>
                  <a:pt x="42757" y="115601"/>
                </a:cubicBezTo>
                <a:cubicBezTo>
                  <a:pt x="59648" y="89208"/>
                  <a:pt x="83402" y="65190"/>
                  <a:pt x="114018" y="43548"/>
                </a:cubicBezTo>
                <a:cubicBezTo>
                  <a:pt x="144633" y="21905"/>
                  <a:pt x="184222" y="7390"/>
                  <a:pt x="232785" y="0"/>
                </a:cubicBezTo>
                <a:close/>
              </a:path>
            </a:pathLst>
          </a:custGeom>
          <a:solidFill>
            <a:schemeClr val="accent2"/>
          </a:solidFill>
        </p:spPr>
        <p:txBody>
          <a:bodyPr wrap="square">
            <a:noAutofit/>
          </a:bodyPr>
          <a:lstStyle>
            <a:lvl1pPr>
              <a:defRPr sz="600">
                <a:noFill/>
              </a:defRPr>
            </a:lvl1pPr>
          </a:lstStyle>
          <a:p>
            <a:endParaRPr lang="en-GB"/>
          </a:p>
        </p:txBody>
      </p:sp>
      <p:sp>
        <p:nvSpPr>
          <p:cNvPr id="13" name="Online Image Placeholder 12">
            <a:extLst>
              <a:ext uri="{FF2B5EF4-FFF2-40B4-BE49-F238E27FC236}">
                <a16:creationId xmlns:a16="http://schemas.microsoft.com/office/drawing/2014/main" id="{1BF5E98A-C1FF-60AA-AE9C-E5D4232A909F}"/>
              </a:ext>
            </a:extLst>
          </p:cNvPr>
          <p:cNvSpPr>
            <a:spLocks noGrp="1"/>
          </p:cNvSpPr>
          <p:nvPr>
            <p:ph type="clipArt" sz="quarter" idx="14"/>
          </p:nvPr>
        </p:nvSpPr>
        <p:spPr>
          <a:xfrm>
            <a:off x="9623453" y="4310851"/>
            <a:ext cx="511492" cy="425979"/>
          </a:xfrm>
          <a:custGeom>
            <a:avLst/>
            <a:gdLst>
              <a:gd name="connsiteX0" fmla="*/ 387974 w 511492"/>
              <a:gd name="connsiteY0" fmla="*/ 0 h 425979"/>
              <a:gd name="connsiteX1" fmla="*/ 471903 w 511492"/>
              <a:gd name="connsiteY1" fmla="*/ 35631 h 425979"/>
              <a:gd name="connsiteX2" fmla="*/ 511492 w 511492"/>
              <a:gd name="connsiteY2" fmla="*/ 156773 h 425979"/>
              <a:gd name="connsiteX3" fmla="*/ 502783 w 511492"/>
              <a:gd name="connsiteY3" fmla="*/ 228825 h 425979"/>
              <a:gd name="connsiteX4" fmla="*/ 468735 w 511492"/>
              <a:gd name="connsiteY4" fmla="*/ 310379 h 425979"/>
              <a:gd name="connsiteX5" fmla="*/ 397475 w 511492"/>
              <a:gd name="connsiteY5" fmla="*/ 382432 h 425979"/>
              <a:gd name="connsiteX6" fmla="*/ 278707 w 511492"/>
              <a:gd name="connsiteY6" fmla="*/ 425979 h 425979"/>
              <a:gd name="connsiteX7" fmla="*/ 278707 w 511492"/>
              <a:gd name="connsiteY7" fmla="*/ 343634 h 425979"/>
              <a:gd name="connsiteX8" fmla="*/ 370555 w 511492"/>
              <a:gd name="connsiteY8" fmla="*/ 296127 h 425979"/>
              <a:gd name="connsiteX9" fmla="*/ 408560 w 511492"/>
              <a:gd name="connsiteY9" fmla="*/ 209031 h 425979"/>
              <a:gd name="connsiteX10" fmla="*/ 391933 w 511492"/>
              <a:gd name="connsiteY10" fmla="*/ 213782 h 425979"/>
              <a:gd name="connsiteX11" fmla="*/ 375305 w 511492"/>
              <a:gd name="connsiteY11" fmla="*/ 215365 h 425979"/>
              <a:gd name="connsiteX12" fmla="*/ 302461 w 511492"/>
              <a:gd name="connsiteY12" fmla="*/ 183693 h 425979"/>
              <a:gd name="connsiteX13" fmla="*/ 277124 w 511492"/>
              <a:gd name="connsiteY13" fmla="*/ 112433 h 425979"/>
              <a:gd name="connsiteX14" fmla="*/ 308004 w 511492"/>
              <a:gd name="connsiteY14" fmla="*/ 33255 h 425979"/>
              <a:gd name="connsiteX15" fmla="*/ 387974 w 511492"/>
              <a:gd name="connsiteY15" fmla="*/ 0 h 425979"/>
              <a:gd name="connsiteX16" fmla="*/ 110850 w 511492"/>
              <a:gd name="connsiteY16" fmla="*/ 0 h 425979"/>
              <a:gd name="connsiteX17" fmla="*/ 194779 w 511492"/>
              <a:gd name="connsiteY17" fmla="*/ 35631 h 425979"/>
              <a:gd name="connsiteX18" fmla="*/ 234368 w 511492"/>
              <a:gd name="connsiteY18" fmla="*/ 156773 h 425979"/>
              <a:gd name="connsiteX19" fmla="*/ 225658 w 511492"/>
              <a:gd name="connsiteY19" fmla="*/ 228825 h 425979"/>
              <a:gd name="connsiteX20" fmla="*/ 191611 w 511492"/>
              <a:gd name="connsiteY20" fmla="*/ 310379 h 425979"/>
              <a:gd name="connsiteX21" fmla="*/ 120351 w 511492"/>
              <a:gd name="connsiteY21" fmla="*/ 382432 h 425979"/>
              <a:gd name="connsiteX22" fmla="*/ 1583 w 511492"/>
              <a:gd name="connsiteY22" fmla="*/ 425979 h 425979"/>
              <a:gd name="connsiteX23" fmla="*/ 1583 w 511492"/>
              <a:gd name="connsiteY23" fmla="*/ 343634 h 425979"/>
              <a:gd name="connsiteX24" fmla="*/ 93430 w 511492"/>
              <a:gd name="connsiteY24" fmla="*/ 296127 h 425979"/>
              <a:gd name="connsiteX25" fmla="*/ 131436 w 511492"/>
              <a:gd name="connsiteY25" fmla="*/ 209031 h 425979"/>
              <a:gd name="connsiteX26" fmla="*/ 114809 w 511492"/>
              <a:gd name="connsiteY26" fmla="*/ 213782 h 425979"/>
              <a:gd name="connsiteX27" fmla="*/ 98181 w 511492"/>
              <a:gd name="connsiteY27" fmla="*/ 215365 h 425979"/>
              <a:gd name="connsiteX28" fmla="*/ 25337 w 511492"/>
              <a:gd name="connsiteY28" fmla="*/ 183693 h 425979"/>
              <a:gd name="connsiteX29" fmla="*/ 0 w 511492"/>
              <a:gd name="connsiteY29" fmla="*/ 112433 h 425979"/>
              <a:gd name="connsiteX30" fmla="*/ 30880 w 511492"/>
              <a:gd name="connsiteY30" fmla="*/ 33255 h 425979"/>
              <a:gd name="connsiteX31" fmla="*/ 110850 w 511492"/>
              <a:gd name="connsiteY31" fmla="*/ 0 h 42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1492" h="425979">
                <a:moveTo>
                  <a:pt x="387974" y="0"/>
                </a:moveTo>
                <a:cubicBezTo>
                  <a:pt x="417534" y="0"/>
                  <a:pt x="445510" y="11877"/>
                  <a:pt x="471903" y="35631"/>
                </a:cubicBezTo>
                <a:cubicBezTo>
                  <a:pt x="498295" y="59383"/>
                  <a:pt x="511492" y="99764"/>
                  <a:pt x="511492" y="156773"/>
                </a:cubicBezTo>
                <a:cubicBezTo>
                  <a:pt x="511492" y="176831"/>
                  <a:pt x="508589" y="200849"/>
                  <a:pt x="502783" y="228825"/>
                </a:cubicBezTo>
                <a:cubicBezTo>
                  <a:pt x="496976" y="256801"/>
                  <a:pt x="485627" y="283987"/>
                  <a:pt x="468735" y="310379"/>
                </a:cubicBezTo>
                <a:cubicBezTo>
                  <a:pt x="451844" y="336772"/>
                  <a:pt x="428090" y="360789"/>
                  <a:pt x="397475" y="382432"/>
                </a:cubicBezTo>
                <a:cubicBezTo>
                  <a:pt x="366859" y="404074"/>
                  <a:pt x="327270" y="418589"/>
                  <a:pt x="278707" y="425979"/>
                </a:cubicBezTo>
                <a:lnTo>
                  <a:pt x="278707" y="343634"/>
                </a:lnTo>
                <a:cubicBezTo>
                  <a:pt x="318825" y="334132"/>
                  <a:pt x="349440" y="318297"/>
                  <a:pt x="370555" y="296127"/>
                </a:cubicBezTo>
                <a:cubicBezTo>
                  <a:pt x="391669" y="273957"/>
                  <a:pt x="404338" y="244925"/>
                  <a:pt x="408560" y="209031"/>
                </a:cubicBezTo>
                <a:cubicBezTo>
                  <a:pt x="403281" y="211142"/>
                  <a:pt x="397739" y="212726"/>
                  <a:pt x="391933" y="213782"/>
                </a:cubicBezTo>
                <a:cubicBezTo>
                  <a:pt x="386126" y="214837"/>
                  <a:pt x="380584" y="215365"/>
                  <a:pt x="375305" y="215365"/>
                </a:cubicBezTo>
                <a:cubicBezTo>
                  <a:pt x="343633" y="215365"/>
                  <a:pt x="319353" y="204807"/>
                  <a:pt x="302461" y="183693"/>
                </a:cubicBezTo>
                <a:cubicBezTo>
                  <a:pt x="285570" y="162579"/>
                  <a:pt x="277124" y="138826"/>
                  <a:pt x="277124" y="112433"/>
                </a:cubicBezTo>
                <a:cubicBezTo>
                  <a:pt x="277124" y="81818"/>
                  <a:pt x="287417" y="55425"/>
                  <a:pt x="308004" y="33255"/>
                </a:cubicBezTo>
                <a:cubicBezTo>
                  <a:pt x="328590" y="11085"/>
                  <a:pt x="355246" y="0"/>
                  <a:pt x="387974" y="0"/>
                </a:cubicBezTo>
                <a:close/>
                <a:moveTo>
                  <a:pt x="110850" y="0"/>
                </a:moveTo>
                <a:cubicBezTo>
                  <a:pt x="140409" y="0"/>
                  <a:pt x="168386" y="11877"/>
                  <a:pt x="194779" y="35631"/>
                </a:cubicBezTo>
                <a:cubicBezTo>
                  <a:pt x="221172" y="59383"/>
                  <a:pt x="234368" y="99764"/>
                  <a:pt x="234368" y="156773"/>
                </a:cubicBezTo>
                <a:cubicBezTo>
                  <a:pt x="234368" y="176831"/>
                  <a:pt x="231464" y="200849"/>
                  <a:pt x="225658" y="228825"/>
                </a:cubicBezTo>
                <a:cubicBezTo>
                  <a:pt x="219851" y="256801"/>
                  <a:pt x="208503" y="283987"/>
                  <a:pt x="191611" y="310379"/>
                </a:cubicBezTo>
                <a:cubicBezTo>
                  <a:pt x="174720" y="336772"/>
                  <a:pt x="150967" y="360789"/>
                  <a:pt x="120351" y="382432"/>
                </a:cubicBezTo>
                <a:cubicBezTo>
                  <a:pt x="89736" y="404074"/>
                  <a:pt x="50146" y="418589"/>
                  <a:pt x="1583" y="425979"/>
                </a:cubicBezTo>
                <a:lnTo>
                  <a:pt x="1583" y="343634"/>
                </a:lnTo>
                <a:cubicBezTo>
                  <a:pt x="41700" y="334132"/>
                  <a:pt x="72316" y="318297"/>
                  <a:pt x="93430" y="296127"/>
                </a:cubicBezTo>
                <a:cubicBezTo>
                  <a:pt x="114544" y="273957"/>
                  <a:pt x="127213" y="244925"/>
                  <a:pt x="131436" y="209031"/>
                </a:cubicBezTo>
                <a:cubicBezTo>
                  <a:pt x="126157" y="211142"/>
                  <a:pt x="120614" y="212726"/>
                  <a:pt x="114809" y="213782"/>
                </a:cubicBezTo>
                <a:cubicBezTo>
                  <a:pt x="109002" y="214837"/>
                  <a:pt x="103460" y="215365"/>
                  <a:pt x="98181" y="215365"/>
                </a:cubicBezTo>
                <a:cubicBezTo>
                  <a:pt x="66509" y="215365"/>
                  <a:pt x="42228" y="204807"/>
                  <a:pt x="25337" y="183693"/>
                </a:cubicBezTo>
                <a:cubicBezTo>
                  <a:pt x="8445" y="162579"/>
                  <a:pt x="0" y="138826"/>
                  <a:pt x="0" y="112433"/>
                </a:cubicBezTo>
                <a:cubicBezTo>
                  <a:pt x="0" y="81818"/>
                  <a:pt x="10293" y="55425"/>
                  <a:pt x="30880" y="33255"/>
                </a:cubicBezTo>
                <a:cubicBezTo>
                  <a:pt x="51466" y="11085"/>
                  <a:pt x="78123" y="0"/>
                  <a:pt x="110850" y="0"/>
                </a:cubicBezTo>
                <a:close/>
              </a:path>
            </a:pathLst>
          </a:custGeom>
          <a:solidFill>
            <a:schemeClr val="accent2"/>
          </a:solidFill>
        </p:spPr>
        <p:txBody>
          <a:bodyPr wrap="square">
            <a:noAutofit/>
          </a:bodyPr>
          <a:lstStyle>
            <a:lvl1pPr>
              <a:defRPr sz="600">
                <a:noFill/>
              </a:defRPr>
            </a:lvl1pPr>
          </a:lstStyle>
          <a:p>
            <a:endParaRPr lang="en-GB"/>
          </a:p>
        </p:txBody>
      </p:sp>
      <p:sp>
        <p:nvSpPr>
          <p:cNvPr id="3" name="Footer Placeholder 2">
            <a:extLst>
              <a:ext uri="{FF2B5EF4-FFF2-40B4-BE49-F238E27FC236}">
                <a16:creationId xmlns:a16="http://schemas.microsoft.com/office/drawing/2014/main" id="{F9069790-625C-1192-30DE-FB4FDF709459}"/>
              </a:ext>
            </a:extLst>
          </p:cNvPr>
          <p:cNvSpPr>
            <a:spLocks noGrp="1"/>
          </p:cNvSpPr>
          <p:nvPr>
            <p:ph type="ftr" sz="quarter" idx="10"/>
          </p:nvPr>
        </p:nvSpPr>
        <p:spPr/>
        <p:txBody>
          <a:bodyPr/>
          <a:lstStyle>
            <a:lvl1pPr>
              <a:defRPr>
                <a:solidFill>
                  <a:schemeClr val="tx1"/>
                </a:solidFill>
              </a:defRPr>
            </a:lvl1pPr>
          </a:lstStyle>
          <a:p>
            <a:r>
              <a:rPr lang="en-GB"/>
              <a:t>PowerPoint Template </a:t>
            </a:r>
          </a:p>
        </p:txBody>
      </p:sp>
      <p:sp>
        <p:nvSpPr>
          <p:cNvPr id="4" name="Slide Number Placeholder 3">
            <a:extLst>
              <a:ext uri="{FF2B5EF4-FFF2-40B4-BE49-F238E27FC236}">
                <a16:creationId xmlns:a16="http://schemas.microsoft.com/office/drawing/2014/main" id="{A7A0CAE7-792E-B0B3-71E2-67835B40146D}"/>
              </a:ext>
            </a:extLst>
          </p:cNvPr>
          <p:cNvSpPr>
            <a:spLocks noGrp="1"/>
          </p:cNvSpPr>
          <p:nvPr>
            <p:ph type="sldNum" sz="quarter" idx="11"/>
          </p:nvPr>
        </p:nvSpPr>
        <p:spPr/>
        <p:txBody>
          <a:bodyPr/>
          <a:lstStyle>
            <a:lvl1pPr>
              <a:defRPr>
                <a:solidFill>
                  <a:schemeClr val="tx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48B6DCD9-35A2-F371-7228-D5632C0A2667}"/>
              </a:ext>
            </a:extLst>
          </p:cNvPr>
          <p:cNvSpPr>
            <a:spLocks noGrp="1"/>
          </p:cNvSpPr>
          <p:nvPr>
            <p:ph type="dt" sz="half" idx="12"/>
          </p:nvPr>
        </p:nvSpPr>
        <p:spPr/>
        <p:txBody>
          <a:bodyPr/>
          <a:lstStyle>
            <a:lvl1pPr>
              <a:defRPr>
                <a:solidFill>
                  <a:schemeClr val="tx1"/>
                </a:solidFill>
              </a:defRPr>
            </a:lvl1pPr>
          </a:lstStyle>
          <a:p>
            <a:r>
              <a:rPr lang="en-US"/>
              <a:t>Registered Telstra®</a:t>
            </a:r>
            <a:endParaRPr lang="en-GB"/>
          </a:p>
        </p:txBody>
      </p:sp>
      <p:sp>
        <p:nvSpPr>
          <p:cNvPr id="17" name="Text Placeholder 16">
            <a:extLst>
              <a:ext uri="{FF2B5EF4-FFF2-40B4-BE49-F238E27FC236}">
                <a16:creationId xmlns:a16="http://schemas.microsoft.com/office/drawing/2014/main" id="{5F6853E7-232C-EA67-1671-929019933DC0}"/>
              </a:ext>
            </a:extLst>
          </p:cNvPr>
          <p:cNvSpPr>
            <a:spLocks noGrp="1"/>
          </p:cNvSpPr>
          <p:nvPr>
            <p:ph type="body" sz="quarter" idx="15" hasCustomPrompt="1"/>
          </p:nvPr>
        </p:nvSpPr>
        <p:spPr>
          <a:xfrm>
            <a:off x="2113309" y="5100757"/>
            <a:ext cx="8553600" cy="529200"/>
          </a:xfrm>
        </p:spPr>
        <p:txBody>
          <a:bodyPr/>
          <a:lstStyle>
            <a:lvl1pPr>
              <a:lnSpc>
                <a:spcPct val="90000"/>
              </a:lnSpc>
              <a:spcAft>
                <a:spcPts val="0"/>
              </a:spcAft>
              <a:defRPr sz="2000">
                <a:solidFill>
                  <a:schemeClr val="accent2"/>
                </a:solidFill>
              </a:defRPr>
            </a:lvl1pPr>
            <a:lvl2pPr>
              <a:lnSpc>
                <a:spcPct val="90000"/>
              </a:lnSpc>
              <a:spcAft>
                <a:spcPts val="0"/>
              </a:spcAft>
              <a:defRPr sz="1800">
                <a:solidFill>
                  <a:schemeClr val="tx1"/>
                </a:solidFill>
              </a:defRPr>
            </a:lvl2pPr>
          </a:lstStyle>
          <a:p>
            <a:pPr lvl="0"/>
            <a:r>
              <a:rPr lang="en-US"/>
              <a:t>Quote reference name</a:t>
            </a:r>
          </a:p>
          <a:p>
            <a:pPr lvl="1"/>
            <a:r>
              <a:rPr lang="en-US"/>
              <a:t>Quote reference company (if required)</a:t>
            </a:r>
          </a:p>
        </p:txBody>
      </p:sp>
      <p:sp>
        <p:nvSpPr>
          <p:cNvPr id="7" name="Title 6">
            <a:extLst>
              <a:ext uri="{FF2B5EF4-FFF2-40B4-BE49-F238E27FC236}">
                <a16:creationId xmlns:a16="http://schemas.microsoft.com/office/drawing/2014/main" id="{CD2BE92E-D182-CA6C-B1CE-EE6FD197E44E}"/>
              </a:ext>
            </a:extLst>
          </p:cNvPr>
          <p:cNvSpPr>
            <a:spLocks noGrp="1"/>
          </p:cNvSpPr>
          <p:nvPr>
            <p:ph type="title" hasCustomPrompt="1"/>
          </p:nvPr>
        </p:nvSpPr>
        <p:spPr>
          <a:xfrm>
            <a:off x="2113309" y="1711180"/>
            <a:ext cx="8553600" cy="3002400"/>
          </a:xfrm>
        </p:spPr>
        <p:txBody>
          <a:bodyPr/>
          <a:lstStyle>
            <a:lvl1pPr>
              <a:defRPr sz="5400"/>
            </a:lvl1pPr>
          </a:lstStyle>
          <a:p>
            <a:r>
              <a:rPr lang="en-US"/>
              <a:t>Big statement slide/ quote. Text highlight is applied manually. Delete quotation marks if statement slide.</a:t>
            </a:r>
            <a:endParaRPr lang="en-GB"/>
          </a:p>
        </p:txBody>
      </p:sp>
    </p:spTree>
    <p:extLst>
      <p:ext uri="{BB962C8B-B14F-4D97-AF65-F5344CB8AC3E}">
        <p14:creationId xmlns:p14="http://schemas.microsoft.com/office/powerpoint/2010/main" val="745995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Media_Video Placeholder">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0" y="0"/>
            <a:ext cx="12192000" cy="6858000"/>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p>
            <a:r>
              <a:rPr lang="en-US"/>
              <a:t>Registered Telstra®</a:t>
            </a:r>
            <a:endParaRPr lang="en-GB"/>
          </a:p>
        </p:txBody>
      </p:sp>
    </p:spTree>
    <p:extLst>
      <p:ext uri="{BB962C8B-B14F-4D97-AF65-F5344CB8AC3E}">
        <p14:creationId xmlns:p14="http://schemas.microsoft.com/office/powerpoint/2010/main" val="14648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Media_Laptop">
    <p:bg>
      <p:bgPr>
        <a:solidFill>
          <a:schemeClr val="tx2"/>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8A6567E3-FA04-93A5-2427-EB1C047145EE}"/>
              </a:ext>
            </a:extLst>
          </p:cNvPr>
          <p:cNvSpPr/>
          <p:nvPr userDrawn="1"/>
        </p:nvSpPr>
        <p:spPr>
          <a:xfrm>
            <a:off x="1" y="1673663"/>
            <a:ext cx="12192000" cy="5184337"/>
          </a:xfrm>
          <a:prstGeom prst="round1Rect">
            <a:avLst>
              <a:gd name="adj" fmla="val 183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Media Placeholder 6">
            <a:extLst>
              <a:ext uri="{FF2B5EF4-FFF2-40B4-BE49-F238E27FC236}">
                <a16:creationId xmlns:a16="http://schemas.microsoft.com/office/drawing/2014/main" id="{74078EDA-4337-A02D-BD6E-343C53824959}"/>
              </a:ext>
            </a:extLst>
          </p:cNvPr>
          <p:cNvSpPr>
            <a:spLocks noGrp="1"/>
          </p:cNvSpPr>
          <p:nvPr>
            <p:ph type="media" sz="quarter" idx="13" hasCustomPrompt="1"/>
          </p:nvPr>
        </p:nvSpPr>
        <p:spPr>
          <a:xfrm>
            <a:off x="2401278" y="932498"/>
            <a:ext cx="7412647" cy="4179252"/>
          </a:xfrm>
          <a:solidFill>
            <a:srgbClr val="E3E3E3"/>
          </a:solidFill>
        </p:spPr>
        <p:txBody>
          <a:bodyPr wrap="none" lIns="144000" tIns="144000" rIns="144000" bIns="144000"/>
          <a:lstStyle>
            <a:lvl1pPr>
              <a:defRPr>
                <a:solidFill>
                  <a:schemeClr val="tx1"/>
                </a:solidFill>
              </a:defRPr>
            </a:lvl1pPr>
          </a:lstStyle>
          <a:p>
            <a:r>
              <a:rPr lang="en-GB"/>
              <a:t>Click icon to insert video</a:t>
            </a:r>
          </a:p>
        </p:txBody>
      </p:sp>
      <p:sp>
        <p:nvSpPr>
          <p:cNvPr id="3" name="Footer Placeholder 2">
            <a:extLst>
              <a:ext uri="{FF2B5EF4-FFF2-40B4-BE49-F238E27FC236}">
                <a16:creationId xmlns:a16="http://schemas.microsoft.com/office/drawing/2014/main" id="{48A161A8-B4C8-B2B2-17AC-EF2B19478750}"/>
              </a:ext>
            </a:extLst>
          </p:cNvPr>
          <p:cNvSpPr>
            <a:spLocks noGrp="1"/>
          </p:cNvSpPr>
          <p:nvPr>
            <p:ph type="ftr" sz="quarter" idx="10"/>
          </p:nvPr>
        </p:nvSpPr>
        <p:spPr/>
        <p:txBody>
          <a:bodyPr/>
          <a:lstStyle>
            <a:lvl1pPr>
              <a:defRPr>
                <a:solidFill>
                  <a:schemeClr val="bg1"/>
                </a:solidFill>
              </a:defRPr>
            </a:lvl1pPr>
          </a:lstStyle>
          <a:p>
            <a:r>
              <a:rPr lang="en-GB"/>
              <a:t>PowerPoint Template </a:t>
            </a:r>
          </a:p>
        </p:txBody>
      </p:sp>
      <p:sp>
        <p:nvSpPr>
          <p:cNvPr id="4" name="Slide Number Placeholder 3">
            <a:extLst>
              <a:ext uri="{FF2B5EF4-FFF2-40B4-BE49-F238E27FC236}">
                <a16:creationId xmlns:a16="http://schemas.microsoft.com/office/drawing/2014/main" id="{2E5C89A7-7C3E-8D19-A3F9-114E16C8C3FB}"/>
              </a:ext>
            </a:extLst>
          </p:cNvPr>
          <p:cNvSpPr>
            <a:spLocks noGrp="1"/>
          </p:cNvSpPr>
          <p:nvPr>
            <p:ph type="sldNum" sz="quarter" idx="11"/>
          </p:nvPr>
        </p:nvSpPr>
        <p:spPr/>
        <p:txBody>
          <a:bodyPr/>
          <a:lstStyle>
            <a:lvl1pPr>
              <a:defRPr>
                <a:solidFill>
                  <a:schemeClr val="bg1"/>
                </a:solidFill>
              </a:defRPr>
            </a:lvl1pPr>
          </a:lstStyle>
          <a:p>
            <a:r>
              <a:rPr lang="en-GB"/>
              <a:t>Page </a:t>
            </a:r>
            <a:fld id="{6CE8EE31-FA1F-47AC-9952-1F160F21C32E}" type="slidenum">
              <a:rPr lang="en-GB" smtClean="0"/>
              <a:pPr/>
              <a:t>‹#›</a:t>
            </a:fld>
            <a:endParaRPr lang="en-GB"/>
          </a:p>
        </p:txBody>
      </p:sp>
      <p:sp>
        <p:nvSpPr>
          <p:cNvPr id="5" name="Date Placeholder 4">
            <a:extLst>
              <a:ext uri="{FF2B5EF4-FFF2-40B4-BE49-F238E27FC236}">
                <a16:creationId xmlns:a16="http://schemas.microsoft.com/office/drawing/2014/main" id="{C28C98C6-4247-1280-CBDB-BD6828605DE0}"/>
              </a:ext>
            </a:extLst>
          </p:cNvPr>
          <p:cNvSpPr>
            <a:spLocks noGrp="1"/>
          </p:cNvSpPr>
          <p:nvPr>
            <p:ph type="dt" sz="half" idx="12"/>
          </p:nvPr>
        </p:nvSpPr>
        <p:spPr/>
        <p:txBody>
          <a:bodyPr/>
          <a:lstStyle>
            <a:lvl1pPr>
              <a:defRPr>
                <a:solidFill>
                  <a:schemeClr val="bg1"/>
                </a:solidFill>
              </a:defRPr>
            </a:lvl1pPr>
          </a:lstStyle>
          <a:p>
            <a:r>
              <a:rPr lang="en-US"/>
              <a:t>Registered Telstra®</a:t>
            </a:r>
            <a:endParaRPr lang="en-GB"/>
          </a:p>
        </p:txBody>
      </p:sp>
      <p:pic>
        <p:nvPicPr>
          <p:cNvPr id="8" name="Picture 7">
            <a:extLst>
              <a:ext uri="{FF2B5EF4-FFF2-40B4-BE49-F238E27FC236}">
                <a16:creationId xmlns:a16="http://schemas.microsoft.com/office/drawing/2014/main" id="{818CA865-A4CA-2B0A-BBD0-795B5AEBB2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5642" y="674689"/>
            <a:ext cx="10060716" cy="5362056"/>
          </a:xfrm>
          <a:prstGeom prst="rect">
            <a:avLst/>
          </a:prstGeom>
        </p:spPr>
      </p:pic>
    </p:spTree>
    <p:extLst>
      <p:ext uri="{BB962C8B-B14F-4D97-AF65-F5344CB8AC3E}">
        <p14:creationId xmlns:p14="http://schemas.microsoft.com/office/powerpoint/2010/main" val="235005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theme" Target="../theme/theme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2.sv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image" Target="../media/image1.png"/><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 Type="http://schemas.openxmlformats.org/officeDocument/2006/relationships/slideLayout" Target="../slideLayouts/slideLayout80.xml"/><Relationship Id="rId21" Type="http://schemas.openxmlformats.org/officeDocument/2006/relationships/slideLayout" Target="../slideLayouts/slideLayout98.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0" Type="http://schemas.openxmlformats.org/officeDocument/2006/relationships/slideLayout" Target="../slideLayouts/slideLayout97.xml"/><Relationship Id="rId29" Type="http://schemas.openxmlformats.org/officeDocument/2006/relationships/image" Target="../media/image2.sv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image" Target="../media/image1.png"/><Relationship Id="rId10" Type="http://schemas.openxmlformats.org/officeDocument/2006/relationships/slideLayout" Target="../slideLayouts/slideLayout87.xml"/><Relationship Id="rId19" Type="http://schemas.openxmlformats.org/officeDocument/2006/relationships/slideLayout" Target="../slideLayouts/slideLayout96.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13" name="Graphic 12">
            <a:extLst>
              <a:ext uri="{FF2B5EF4-FFF2-40B4-BE49-F238E27FC236}">
                <a16:creationId xmlns:a16="http://schemas.microsoft.com/office/drawing/2014/main" id="{3BFBC03C-8295-2968-9BA9-FDFDB9464A67}"/>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7" name="TextBox 6">
            <a:extLst>
              <a:ext uri="{FF2B5EF4-FFF2-40B4-BE49-F238E27FC236}">
                <a16:creationId xmlns:a16="http://schemas.microsoft.com/office/drawing/2014/main" id="{73324E47-B395-468F-F4BC-F3BD3C81B3D2}"/>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797548850"/>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7" r:id="rId3"/>
    <p:sldLayoutId id="2147483661" r:id="rId4"/>
    <p:sldLayoutId id="2147483665" r:id="rId5"/>
    <p:sldLayoutId id="2147483669" r:id="rId6"/>
    <p:sldLayoutId id="2147483673" r:id="rId7"/>
    <p:sldLayoutId id="2147483677"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6" r:id="rId21"/>
    <p:sldLayoutId id="2147483865" r:id="rId22"/>
    <p:sldLayoutId id="2147483698" r:id="rId23"/>
    <p:sldLayoutId id="2147483648" r:id="rId24"/>
    <p:sldLayoutId id="2147483650" r:id="rId25"/>
    <p:sldLayoutId id="214748365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240850D9-51CE-8D4A-8D52-152DFE8D2189}"/>
              </a:ext>
            </a:extLst>
          </p:cNvPr>
          <p:cNvPicPr>
            <a:picLocks noChangeAspect="1"/>
          </p:cNvPicPr>
          <p:nvPr userDrawn="1"/>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274300" y="477837"/>
            <a:ext cx="1438274" cy="395239"/>
          </a:xfrm>
          <a:prstGeom prst="rect">
            <a:avLst/>
          </a:prstGeom>
        </p:spPr>
      </p:pic>
      <p:sp>
        <p:nvSpPr>
          <p:cNvPr id="9" name="TextBox 8">
            <a:extLst>
              <a:ext uri="{FF2B5EF4-FFF2-40B4-BE49-F238E27FC236}">
                <a16:creationId xmlns:a16="http://schemas.microsoft.com/office/drawing/2014/main" id="{CD2D951F-2650-CE71-B5A1-37A93753996A}"/>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3697718503"/>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3" r:id="rId3"/>
    <p:sldLayoutId id="2147483717" r:id="rId4"/>
    <p:sldLayoutId id="2147483721" r:id="rId5"/>
    <p:sldLayoutId id="2147483725" r:id="rId6"/>
    <p:sldLayoutId id="2147483729"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4" r:id="rId19"/>
    <p:sldLayoutId id="2147483747" r:id="rId20"/>
    <p:sldLayoutId id="2147483864" r:id="rId21"/>
    <p:sldLayoutId id="2147483750" r:id="rId22"/>
    <p:sldLayoutId id="2147483753" r:id="rId23"/>
    <p:sldLayoutId id="2147483754" r:id="rId24"/>
    <p:sldLayoutId id="2147483755"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9"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DB0F762E-58C9-1EA5-CCF7-956BC371DF56}"/>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9" name="TextBox 8">
            <a:extLst>
              <a:ext uri="{FF2B5EF4-FFF2-40B4-BE49-F238E27FC236}">
                <a16:creationId xmlns:a16="http://schemas.microsoft.com/office/drawing/2014/main" id="{56281546-50BA-2423-89C2-C5F818DF2650}"/>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025520472"/>
      </p:ext>
    </p:extLst>
  </p:cSld>
  <p:clrMap bg1="lt1" tx1="dk1" bg2="lt2" tx2="dk2" accent1="accent1" accent2="accent2" accent3="accent3" accent4="accent4" accent5="accent5" accent6="accent6" hlink="hlink" folHlink="folHlink"/>
  <p:sldLayoutIdLst>
    <p:sldLayoutId id="2147483757" r:id="rId1"/>
    <p:sldLayoutId id="2147483760" r:id="rId2"/>
    <p:sldLayoutId id="2147483764" r:id="rId3"/>
    <p:sldLayoutId id="2147483768" r:id="rId4"/>
    <p:sldLayoutId id="2147483772" r:id="rId5"/>
    <p:sldLayoutId id="2147483776" r:id="rId6"/>
    <p:sldLayoutId id="2147483780" r:id="rId7"/>
    <p:sldLayoutId id="2147483784"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9" r:id="rId20"/>
    <p:sldLayoutId id="2147483801" r:id="rId21"/>
    <p:sldLayoutId id="2147483802" r:id="rId22"/>
    <p:sldLayoutId id="2147483805" r:id="rId23"/>
    <p:sldLayoutId id="2147483807" r:id="rId24"/>
    <p:sldLayoutId id="2147483808" r:id="rId25"/>
    <p:sldLayoutId id="2147483809"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9EC53-4F7A-66E3-9E6F-A9FE7BA67180}"/>
              </a:ext>
            </a:extLst>
          </p:cNvPr>
          <p:cNvSpPr>
            <a:spLocks noGrp="1"/>
          </p:cNvSpPr>
          <p:nvPr>
            <p:ph type="title"/>
          </p:nvPr>
        </p:nvSpPr>
        <p:spPr>
          <a:xfrm>
            <a:off x="477838" y="477838"/>
            <a:ext cx="9251950" cy="78740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7447BA-D98F-ED89-9B89-D6973353C633}"/>
              </a:ext>
            </a:extLst>
          </p:cNvPr>
          <p:cNvSpPr>
            <a:spLocks noGrp="1"/>
          </p:cNvSpPr>
          <p:nvPr>
            <p:ph type="body" idx="1"/>
          </p:nvPr>
        </p:nvSpPr>
        <p:spPr>
          <a:xfrm>
            <a:off x="477838" y="1657350"/>
            <a:ext cx="11234736" cy="4327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E96ADE3D-BD3A-CCEB-C17F-85E0BDC7F73B}"/>
              </a:ext>
            </a:extLst>
          </p:cNvPr>
          <p:cNvSpPr>
            <a:spLocks noGrp="1"/>
          </p:cNvSpPr>
          <p:nvPr>
            <p:ph type="ftr" sz="quarter" idx="3"/>
          </p:nvPr>
        </p:nvSpPr>
        <p:spPr>
          <a:xfrm>
            <a:off x="7597774" y="6477357"/>
            <a:ext cx="4114800" cy="123111"/>
          </a:xfrm>
          <a:prstGeom prst="rect">
            <a:avLst/>
          </a:prstGeom>
        </p:spPr>
        <p:txBody>
          <a:bodyPr vert="horz" lIns="0" tIns="0" rIns="0" bIns="0" rtlCol="0" anchor="ctr">
            <a:spAutoFit/>
          </a:bodyPr>
          <a:lstStyle>
            <a:lvl1pPr algn="r">
              <a:defRPr sz="800">
                <a:solidFill>
                  <a:schemeClr val="tx1"/>
                </a:solidFill>
              </a:defRPr>
            </a:lvl1pPr>
          </a:lstStyle>
          <a:p>
            <a:r>
              <a:rPr lang="en-GB"/>
              <a:t>PowerPoint Template </a:t>
            </a:r>
          </a:p>
        </p:txBody>
      </p:sp>
      <p:sp>
        <p:nvSpPr>
          <p:cNvPr id="6" name="Slide Number Placeholder 5">
            <a:extLst>
              <a:ext uri="{FF2B5EF4-FFF2-40B4-BE49-F238E27FC236}">
                <a16:creationId xmlns:a16="http://schemas.microsoft.com/office/drawing/2014/main" id="{1CD8F076-0C28-0E9B-DDE5-8DCC94645EE8}"/>
              </a:ext>
            </a:extLst>
          </p:cNvPr>
          <p:cNvSpPr>
            <a:spLocks noGrp="1"/>
          </p:cNvSpPr>
          <p:nvPr>
            <p:ph type="sldNum" sz="quarter" idx="4"/>
          </p:nvPr>
        </p:nvSpPr>
        <p:spPr>
          <a:xfrm>
            <a:off x="477838" y="6477357"/>
            <a:ext cx="397545" cy="123111"/>
          </a:xfrm>
          <a:prstGeom prst="rect">
            <a:avLst/>
          </a:prstGeom>
        </p:spPr>
        <p:txBody>
          <a:bodyPr vert="horz" wrap="none" lIns="0" tIns="0" rIns="0" bIns="0" rtlCol="0" anchor="ctr">
            <a:spAutoFit/>
          </a:bodyPr>
          <a:lstStyle>
            <a:lvl1pPr algn="l">
              <a:defRPr sz="800">
                <a:solidFill>
                  <a:schemeClr val="tx1"/>
                </a:solidFill>
              </a:defRPr>
            </a:lvl1pPr>
          </a:lstStyle>
          <a:p>
            <a:r>
              <a:rPr lang="en-GB"/>
              <a:t>Page </a:t>
            </a:r>
            <a:fld id="{6CE8EE31-FA1F-47AC-9952-1F160F21C32E}" type="slidenum">
              <a:rPr lang="en-GB" smtClean="0"/>
              <a:pPr/>
              <a:t>‹#›</a:t>
            </a:fld>
            <a:endParaRPr lang="en-GB"/>
          </a:p>
        </p:txBody>
      </p:sp>
      <p:sp>
        <p:nvSpPr>
          <p:cNvPr id="8" name="Date Placeholder 7">
            <a:extLst>
              <a:ext uri="{FF2B5EF4-FFF2-40B4-BE49-F238E27FC236}">
                <a16:creationId xmlns:a16="http://schemas.microsoft.com/office/drawing/2014/main" id="{9D607BC3-5174-2351-4982-9F14F7C8C75C}"/>
              </a:ext>
            </a:extLst>
          </p:cNvPr>
          <p:cNvSpPr>
            <a:spLocks noGrp="1"/>
          </p:cNvSpPr>
          <p:nvPr>
            <p:ph type="dt" sz="half" idx="2"/>
          </p:nvPr>
        </p:nvSpPr>
        <p:spPr>
          <a:xfrm>
            <a:off x="1138238" y="6477356"/>
            <a:ext cx="2743200" cy="123111"/>
          </a:xfrm>
          <a:prstGeom prst="rect">
            <a:avLst/>
          </a:prstGeom>
        </p:spPr>
        <p:txBody>
          <a:bodyPr vert="horz" lIns="0" tIns="0" rIns="0" bIns="0" rtlCol="0" anchor="ctr">
            <a:spAutoFit/>
          </a:bodyPr>
          <a:lstStyle>
            <a:lvl1pPr algn="l">
              <a:defRPr sz="800">
                <a:solidFill>
                  <a:schemeClr val="tx1"/>
                </a:solidFill>
              </a:defRPr>
            </a:lvl1pPr>
          </a:lstStyle>
          <a:p>
            <a:r>
              <a:rPr lang="en-US"/>
              <a:t>Registered Telstra®</a:t>
            </a:r>
            <a:endParaRPr lang="en-GB"/>
          </a:p>
        </p:txBody>
      </p:sp>
      <p:pic>
        <p:nvPicPr>
          <p:cNvPr id="7" name="Graphic 6">
            <a:extLst>
              <a:ext uri="{FF2B5EF4-FFF2-40B4-BE49-F238E27FC236}">
                <a16:creationId xmlns:a16="http://schemas.microsoft.com/office/drawing/2014/main" id="{485335E9-9434-64DE-815C-6082F6611FCE}"/>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0274300" y="477837"/>
            <a:ext cx="1438274" cy="395239"/>
          </a:xfrm>
          <a:prstGeom prst="rect">
            <a:avLst/>
          </a:prstGeom>
        </p:spPr>
      </p:pic>
      <p:sp>
        <p:nvSpPr>
          <p:cNvPr id="9" name="TextBox 8">
            <a:extLst>
              <a:ext uri="{FF2B5EF4-FFF2-40B4-BE49-F238E27FC236}">
                <a16:creationId xmlns:a16="http://schemas.microsoft.com/office/drawing/2014/main" id="{C967E9F3-C9E7-D500-B9F7-6FDB45FACB1E}"/>
              </a:ext>
            </a:extLst>
          </p:cNvPr>
          <p:cNvSpPr txBox="1"/>
          <p:nvPr>
            <p:extLst>
              <p:ext uri="{1162E1C5-73C7-4A58-AE30-91384D911F3F}">
                <p184:classification xmlns:p184="http://schemas.microsoft.com/office/powerpoint/2018/4/main" val="ftr"/>
              </p:ext>
            </p:extLst>
          </p:nvPr>
        </p:nvSpPr>
        <p:spPr>
          <a:xfrm>
            <a:off x="5892800" y="6642100"/>
            <a:ext cx="43497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General</a:t>
            </a:r>
          </a:p>
        </p:txBody>
      </p:sp>
    </p:spTree>
    <p:extLst>
      <p:ext uri="{BB962C8B-B14F-4D97-AF65-F5344CB8AC3E}">
        <p14:creationId xmlns:p14="http://schemas.microsoft.com/office/powerpoint/2010/main" val="289953706"/>
      </p:ext>
    </p:extLst>
  </p:cSld>
  <p:clrMap bg1="lt1" tx1="dk1" bg2="lt2" tx2="dk2" accent1="accent1" accent2="accent2" accent3="accent3" accent4="accent4" accent5="accent5" accent6="accent6" hlink="hlink" folHlink="folHlink"/>
  <p:sldLayoutIdLst>
    <p:sldLayoutId id="2147483811" r:id="rId1"/>
    <p:sldLayoutId id="2147483815" r:id="rId2"/>
    <p:sldLayoutId id="2147483819" r:id="rId3"/>
    <p:sldLayoutId id="2147483823" r:id="rId4"/>
    <p:sldLayoutId id="2147483827" r:id="rId5"/>
    <p:sldLayoutId id="2147483831" r:id="rId6"/>
    <p:sldLayoutId id="2147483835"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4" r:id="rId20"/>
    <p:sldLayoutId id="2147483855" r:id="rId21"/>
    <p:sldLayoutId id="2147483856" r:id="rId22"/>
    <p:sldLayoutId id="2147483860" r:id="rId23"/>
    <p:sldLayoutId id="2147483861" r:id="rId24"/>
    <p:sldLayoutId id="2147483862" r:id="rId25"/>
    <p:sldLayoutId id="2147483863"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spcAft>
          <a:spcPts val="600"/>
        </a:spcAft>
        <a:buFont typeface="Arial" panose="020B0604020202020204" pitchFamily="34" charset="0"/>
        <a:buNone/>
        <a:defRPr sz="1800" kern="1200">
          <a:solidFill>
            <a:schemeClr val="accent2"/>
          </a:solidFill>
          <a:latin typeface="Telstra Text Medium" panose="020B0604040000000004" pitchFamily="34" charset="0"/>
          <a:ea typeface="Telstra Text Medium" panose="020B0604040000000004" pitchFamily="34" charset="0"/>
          <a:cs typeface="+mn-cs"/>
        </a:defRPr>
      </a:lvl1pPr>
      <a:lvl2pPr marL="0" indent="0" algn="l" defTabSz="914400" rtl="0" eaLnBrk="1" latinLnBrk="0" hangingPunct="1">
        <a:lnSpc>
          <a:spcPct val="12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2" userDrawn="1">
          <p15:clr>
            <a:srgbClr val="F26B43"/>
          </p15:clr>
        </p15:guide>
        <p15:guide id="93" pos="7680" userDrawn="1">
          <p15:clr>
            <a:srgbClr val="F26B43"/>
          </p15:clr>
        </p15:guide>
        <p15:guide id="94" pos="301" userDrawn="1">
          <p15:clr>
            <a:srgbClr val="F26B43"/>
          </p15:clr>
        </p15:guide>
        <p15:guide id="95" pos="440" userDrawn="1">
          <p15:clr>
            <a:srgbClr val="A4A3A4"/>
          </p15:clr>
        </p15:guide>
        <p15:guide id="96" pos="579" userDrawn="1">
          <p15:clr>
            <a:srgbClr val="A4A3A4"/>
          </p15:clr>
        </p15:guide>
        <p15:guide id="97" pos="717" userDrawn="1">
          <p15:clr>
            <a:srgbClr val="A4A3A4"/>
          </p15:clr>
        </p15:guide>
        <p15:guide id="98" pos="856" userDrawn="1">
          <p15:clr>
            <a:srgbClr val="A4A3A4"/>
          </p15:clr>
        </p15:guide>
        <p15:guide id="99" pos="995" userDrawn="1">
          <p15:clr>
            <a:srgbClr val="A4A3A4"/>
          </p15:clr>
        </p15:guide>
        <p15:guide id="100" pos="1134" userDrawn="1">
          <p15:clr>
            <a:srgbClr val="A4A3A4"/>
          </p15:clr>
        </p15:guide>
        <p15:guide id="101" pos="1272" userDrawn="1">
          <p15:clr>
            <a:srgbClr val="A4A3A4"/>
          </p15:clr>
        </p15:guide>
        <p15:guide id="102" pos="1411" userDrawn="1">
          <p15:clr>
            <a:srgbClr val="A4A3A4"/>
          </p15:clr>
        </p15:guide>
        <p15:guide id="103" pos="1550" userDrawn="1">
          <p15:clr>
            <a:srgbClr val="A4A3A4"/>
          </p15:clr>
        </p15:guide>
        <p15:guide id="104" pos="1689" userDrawn="1">
          <p15:clr>
            <a:srgbClr val="A4A3A4"/>
          </p15:clr>
        </p15:guide>
        <p15:guide id="105" pos="1827" userDrawn="1">
          <p15:clr>
            <a:srgbClr val="A4A3A4"/>
          </p15:clr>
        </p15:guide>
        <p15:guide id="106" pos="1966" userDrawn="1">
          <p15:clr>
            <a:srgbClr val="A4A3A4"/>
          </p15:clr>
        </p15:guide>
        <p15:guide id="107" pos="2105" userDrawn="1">
          <p15:clr>
            <a:srgbClr val="A4A3A4"/>
          </p15:clr>
        </p15:guide>
        <p15:guide id="108" pos="2244" userDrawn="1">
          <p15:clr>
            <a:srgbClr val="A4A3A4"/>
          </p15:clr>
        </p15:guide>
        <p15:guide id="109" pos="2383" userDrawn="1">
          <p15:clr>
            <a:srgbClr val="A4A3A4"/>
          </p15:clr>
        </p15:guide>
        <p15:guide id="110" pos="2521" userDrawn="1">
          <p15:clr>
            <a:srgbClr val="A4A3A4"/>
          </p15:clr>
        </p15:guide>
        <p15:guide id="111" pos="2660" userDrawn="1">
          <p15:clr>
            <a:srgbClr val="A4A3A4"/>
          </p15:clr>
        </p15:guide>
        <p15:guide id="112" pos="2799" userDrawn="1">
          <p15:clr>
            <a:srgbClr val="A4A3A4"/>
          </p15:clr>
        </p15:guide>
        <p15:guide id="113" pos="2938" userDrawn="1">
          <p15:clr>
            <a:srgbClr val="A4A3A4"/>
          </p15:clr>
        </p15:guide>
        <p15:guide id="114" pos="3076" userDrawn="1">
          <p15:clr>
            <a:srgbClr val="A4A3A4"/>
          </p15:clr>
        </p15:guide>
        <p15:guide id="115" pos="3215" userDrawn="1">
          <p15:clr>
            <a:srgbClr val="A4A3A4"/>
          </p15:clr>
        </p15:guide>
        <p15:guide id="116" pos="3354" userDrawn="1">
          <p15:clr>
            <a:srgbClr val="A4A3A4"/>
          </p15:clr>
        </p15:guide>
        <p15:guide id="117" pos="3493" userDrawn="1">
          <p15:clr>
            <a:srgbClr val="A4A3A4"/>
          </p15:clr>
        </p15:guide>
        <p15:guide id="118" pos="3631" userDrawn="1">
          <p15:clr>
            <a:srgbClr val="A4A3A4"/>
          </p15:clr>
        </p15:guide>
        <p15:guide id="119" pos="3770" userDrawn="1">
          <p15:clr>
            <a:srgbClr val="A4A3A4"/>
          </p15:clr>
        </p15:guide>
        <p15:guide id="120" pos="3909" userDrawn="1">
          <p15:clr>
            <a:srgbClr val="A4A3A4"/>
          </p15:clr>
        </p15:guide>
        <p15:guide id="121" pos="4048" userDrawn="1">
          <p15:clr>
            <a:srgbClr val="A4A3A4"/>
          </p15:clr>
        </p15:guide>
        <p15:guide id="122" pos="4186" userDrawn="1">
          <p15:clr>
            <a:srgbClr val="A4A3A4"/>
          </p15:clr>
        </p15:guide>
        <p15:guide id="123" pos="4325" userDrawn="1">
          <p15:clr>
            <a:srgbClr val="A4A3A4"/>
          </p15:clr>
        </p15:guide>
        <p15:guide id="124" pos="4464" userDrawn="1">
          <p15:clr>
            <a:srgbClr val="A4A3A4"/>
          </p15:clr>
        </p15:guide>
        <p15:guide id="125" pos="4603" userDrawn="1">
          <p15:clr>
            <a:srgbClr val="A4A3A4"/>
          </p15:clr>
        </p15:guide>
        <p15:guide id="126" pos="4741" userDrawn="1">
          <p15:clr>
            <a:srgbClr val="A4A3A4"/>
          </p15:clr>
        </p15:guide>
        <p15:guide id="127" pos="4880" userDrawn="1">
          <p15:clr>
            <a:srgbClr val="A4A3A4"/>
          </p15:clr>
        </p15:guide>
        <p15:guide id="128" pos="5019" userDrawn="1">
          <p15:clr>
            <a:srgbClr val="A4A3A4"/>
          </p15:clr>
        </p15:guide>
        <p15:guide id="129" pos="5158" userDrawn="1">
          <p15:clr>
            <a:srgbClr val="A4A3A4"/>
          </p15:clr>
        </p15:guide>
        <p15:guide id="130" pos="5296" userDrawn="1">
          <p15:clr>
            <a:srgbClr val="A4A3A4"/>
          </p15:clr>
        </p15:guide>
        <p15:guide id="131" pos="5435" userDrawn="1">
          <p15:clr>
            <a:srgbClr val="A4A3A4"/>
          </p15:clr>
        </p15:guide>
        <p15:guide id="132" pos="5574" userDrawn="1">
          <p15:clr>
            <a:srgbClr val="A4A3A4"/>
          </p15:clr>
        </p15:guide>
        <p15:guide id="133" pos="5713" userDrawn="1">
          <p15:clr>
            <a:srgbClr val="A4A3A4"/>
          </p15:clr>
        </p15:guide>
        <p15:guide id="134" pos="5852" userDrawn="1">
          <p15:clr>
            <a:srgbClr val="A4A3A4"/>
          </p15:clr>
        </p15:guide>
        <p15:guide id="135" pos="5990" userDrawn="1">
          <p15:clr>
            <a:srgbClr val="A4A3A4"/>
          </p15:clr>
        </p15:guide>
        <p15:guide id="136" pos="6129" userDrawn="1">
          <p15:clr>
            <a:srgbClr val="A4A3A4"/>
          </p15:clr>
        </p15:guide>
        <p15:guide id="137" pos="6268" userDrawn="1">
          <p15:clr>
            <a:srgbClr val="A4A3A4"/>
          </p15:clr>
        </p15:guide>
        <p15:guide id="138" pos="6407" userDrawn="1">
          <p15:clr>
            <a:srgbClr val="A4A3A4"/>
          </p15:clr>
        </p15:guide>
        <p15:guide id="139" pos="6545" userDrawn="1">
          <p15:clr>
            <a:srgbClr val="A4A3A4"/>
          </p15:clr>
        </p15:guide>
        <p15:guide id="140" pos="6684" userDrawn="1">
          <p15:clr>
            <a:srgbClr val="A4A3A4"/>
          </p15:clr>
        </p15:guide>
        <p15:guide id="141" pos="6823" userDrawn="1">
          <p15:clr>
            <a:srgbClr val="A4A3A4"/>
          </p15:clr>
        </p15:guide>
        <p15:guide id="142" pos="6962" userDrawn="1">
          <p15:clr>
            <a:srgbClr val="A4A3A4"/>
          </p15:clr>
        </p15:guide>
        <p15:guide id="143" pos="7100" userDrawn="1">
          <p15:clr>
            <a:srgbClr val="A4A3A4"/>
          </p15:clr>
        </p15:guide>
        <p15:guide id="144" pos="7239" userDrawn="1">
          <p15:clr>
            <a:srgbClr val="A4A3A4"/>
          </p15:clr>
        </p15:guide>
        <p15:guide id="145" pos="7378" userDrawn="1">
          <p15:clr>
            <a:srgbClr val="F26B43"/>
          </p15:clr>
        </p15:guide>
        <p15:guide id="146" orient="horz" userDrawn="1">
          <p15:clr>
            <a:srgbClr val="F26B43"/>
          </p15:clr>
        </p15:guide>
        <p15:guide id="147" orient="horz" pos="4320" userDrawn="1">
          <p15:clr>
            <a:srgbClr val="F26B43"/>
          </p15:clr>
        </p15:guide>
        <p15:guide id="148" orient="horz" pos="301" userDrawn="1">
          <p15:clr>
            <a:srgbClr val="F26B43"/>
          </p15:clr>
        </p15:guide>
        <p15:guide id="149" orient="horz" pos="425" userDrawn="1">
          <p15:clr>
            <a:srgbClr val="A4A3A4"/>
          </p15:clr>
        </p15:guide>
        <p15:guide id="150" orient="horz" pos="549" userDrawn="1">
          <p15:clr>
            <a:srgbClr val="A4A3A4"/>
          </p15:clr>
        </p15:guide>
        <p15:guide id="151" orient="horz" pos="673" userDrawn="1">
          <p15:clr>
            <a:srgbClr val="A4A3A4"/>
          </p15:clr>
        </p15:guide>
        <p15:guide id="152" orient="horz" pos="797" userDrawn="1">
          <p15:clr>
            <a:srgbClr val="A4A3A4"/>
          </p15:clr>
        </p15:guide>
        <p15:guide id="153" orient="horz" pos="921" userDrawn="1">
          <p15:clr>
            <a:srgbClr val="A4A3A4"/>
          </p15:clr>
        </p15:guide>
        <p15:guide id="154" orient="horz" pos="1044" userDrawn="1">
          <p15:clr>
            <a:srgbClr val="A4A3A4"/>
          </p15:clr>
        </p15:guide>
        <p15:guide id="155" orient="horz" pos="1168" userDrawn="1">
          <p15:clr>
            <a:srgbClr val="A4A3A4"/>
          </p15:clr>
        </p15:guide>
        <p15:guide id="156" orient="horz" pos="1292" userDrawn="1">
          <p15:clr>
            <a:srgbClr val="A4A3A4"/>
          </p15:clr>
        </p15:guide>
        <p15:guide id="157" orient="horz" pos="1416" userDrawn="1">
          <p15:clr>
            <a:srgbClr val="A4A3A4"/>
          </p15:clr>
        </p15:guide>
        <p15:guide id="158" orient="horz" pos="1540" userDrawn="1">
          <p15:clr>
            <a:srgbClr val="A4A3A4"/>
          </p15:clr>
        </p15:guide>
        <p15:guide id="159" orient="horz" pos="1664" userDrawn="1">
          <p15:clr>
            <a:srgbClr val="A4A3A4"/>
          </p15:clr>
        </p15:guide>
        <p15:guide id="160" orient="horz" pos="1788" userDrawn="1">
          <p15:clr>
            <a:srgbClr val="A4A3A4"/>
          </p15:clr>
        </p15:guide>
        <p15:guide id="161" orient="horz" pos="1912" userDrawn="1">
          <p15:clr>
            <a:srgbClr val="A4A3A4"/>
          </p15:clr>
        </p15:guide>
        <p15:guide id="162" orient="horz" pos="2036" userDrawn="1">
          <p15:clr>
            <a:srgbClr val="A4A3A4"/>
          </p15:clr>
        </p15:guide>
        <p15:guide id="163" orient="horz" pos="2160" userDrawn="1">
          <p15:clr>
            <a:srgbClr val="A4A3A4"/>
          </p15:clr>
        </p15:guide>
        <p15:guide id="164" orient="horz" pos="2283" userDrawn="1">
          <p15:clr>
            <a:srgbClr val="A4A3A4"/>
          </p15:clr>
        </p15:guide>
        <p15:guide id="165" orient="horz" pos="2407" userDrawn="1">
          <p15:clr>
            <a:srgbClr val="A4A3A4"/>
          </p15:clr>
        </p15:guide>
        <p15:guide id="166" orient="horz" pos="2531" userDrawn="1">
          <p15:clr>
            <a:srgbClr val="A4A3A4"/>
          </p15:clr>
        </p15:guide>
        <p15:guide id="167" orient="horz" pos="2655" userDrawn="1">
          <p15:clr>
            <a:srgbClr val="A4A3A4"/>
          </p15:clr>
        </p15:guide>
        <p15:guide id="168" orient="horz" pos="2779" userDrawn="1">
          <p15:clr>
            <a:srgbClr val="A4A3A4"/>
          </p15:clr>
        </p15:guide>
        <p15:guide id="169" orient="horz" pos="2903" userDrawn="1">
          <p15:clr>
            <a:srgbClr val="A4A3A4"/>
          </p15:clr>
        </p15:guide>
        <p15:guide id="170" orient="horz" pos="3027" userDrawn="1">
          <p15:clr>
            <a:srgbClr val="A4A3A4"/>
          </p15:clr>
        </p15:guide>
        <p15:guide id="171" orient="horz" pos="3151" userDrawn="1">
          <p15:clr>
            <a:srgbClr val="A4A3A4"/>
          </p15:clr>
        </p15:guide>
        <p15:guide id="172" orient="horz" pos="3275" userDrawn="1">
          <p15:clr>
            <a:srgbClr val="A4A3A4"/>
          </p15:clr>
        </p15:guide>
        <p15:guide id="173" orient="horz" pos="3398" userDrawn="1">
          <p15:clr>
            <a:srgbClr val="A4A3A4"/>
          </p15:clr>
        </p15:guide>
        <p15:guide id="174" orient="horz" pos="3522" userDrawn="1">
          <p15:clr>
            <a:srgbClr val="A4A3A4"/>
          </p15:clr>
        </p15:guide>
        <p15:guide id="175" orient="horz" pos="3646" userDrawn="1">
          <p15:clr>
            <a:srgbClr val="A4A3A4"/>
          </p15:clr>
        </p15:guide>
        <p15:guide id="176" orient="horz" pos="3770" userDrawn="1">
          <p15:clr>
            <a:srgbClr val="A4A3A4"/>
          </p15:clr>
        </p15:guide>
        <p15:guide id="177" orient="horz" pos="3894" userDrawn="1">
          <p15:clr>
            <a:srgbClr val="A4A3A4"/>
          </p15:clr>
        </p15:guide>
        <p15:guide id="178" orient="horz" pos="4018" userDrawn="1">
          <p15:clr>
            <a:srgbClr val="F26B43"/>
          </p15:clr>
        </p15:guide>
        <p15:guide id="179" pos="150" userDrawn="1">
          <p15:clr>
            <a:srgbClr val="A4A3A4"/>
          </p15:clr>
        </p15:guide>
        <p15:guide id="180" orient="horz" pos="152" userDrawn="1">
          <p15:clr>
            <a:srgbClr val="A4A3A4"/>
          </p15:clr>
        </p15:guide>
        <p15:guide id="181" pos="7529" userDrawn="1">
          <p15:clr>
            <a:srgbClr val="A4A3A4"/>
          </p15:clr>
        </p15:guide>
        <p15:guide id="182" orient="horz" pos="4169" userDrawn="1">
          <p15:clr>
            <a:srgbClr val="A4A3A4"/>
          </p15:clr>
        </p15:guide>
        <p15:guide id="183"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4.xml"/><Relationship Id="rId7" Type="http://schemas.openxmlformats.org/officeDocument/2006/relationships/image" Target="../media/image25.png"/><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28.png"/><Relationship Id="rId4" Type="http://schemas.openxmlformats.org/officeDocument/2006/relationships/diagramQuickStyle" Target="../diagrams/quickStyle4.xml"/><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anugulaSrujana/Telcoservice-frontend" TargetMode="External"/><Relationship Id="rId2" Type="http://schemas.openxmlformats.org/officeDocument/2006/relationships/hyperlink" Target="https://github.com/shivu2002a/telecom-service-provisioning"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5.jpe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25F55-93A2-E567-B911-B2DA7930EF3F}"/>
              </a:ext>
            </a:extLst>
          </p:cNvPr>
          <p:cNvSpPr>
            <a:spLocks noGrp="1"/>
          </p:cNvSpPr>
          <p:nvPr>
            <p:ph type="body" sz="quarter" idx="11"/>
          </p:nvPr>
        </p:nvSpPr>
        <p:spPr>
          <a:xfrm>
            <a:off x="418571" y="2323638"/>
            <a:ext cx="9885361" cy="3656386"/>
          </a:xfrm>
        </p:spPr>
        <p:txBody>
          <a:bodyPr/>
          <a:lstStyle/>
          <a:p>
            <a:r>
              <a:rPr lang="en-GB" dirty="0">
                <a:solidFill>
                  <a:schemeClr val="bg1"/>
                </a:solidFill>
              </a:rPr>
              <a:t>Case Study 3:</a:t>
            </a:r>
            <a:r>
              <a:rPr lang="en-GB" dirty="0"/>
              <a:t> </a:t>
            </a:r>
            <a:r>
              <a:rPr lang="en-GB" sz="4800" dirty="0"/>
              <a:t>Telecom Service Provisioning</a:t>
            </a:r>
            <a:endParaRPr lang="en-GB" dirty="0"/>
          </a:p>
          <a:p>
            <a:pPr lvl="2"/>
            <a:endParaRPr lang="en-US" dirty="0"/>
          </a:p>
          <a:p>
            <a:pPr lvl="2"/>
            <a:endParaRPr lang="en-US" dirty="0"/>
          </a:p>
          <a:p>
            <a:pPr lvl="2"/>
            <a:r>
              <a:rPr lang="en-US" dirty="0" err="1">
                <a:ea typeface="Telstra Text"/>
              </a:rPr>
              <a:t>Srujana</a:t>
            </a:r>
            <a:r>
              <a:rPr lang="en-US" dirty="0">
                <a:ea typeface="Telstra Text"/>
              </a:rPr>
              <a:t> Reddy</a:t>
            </a:r>
          </a:p>
          <a:p>
            <a:pPr lvl="2"/>
            <a:r>
              <a:rPr lang="en-US" dirty="0">
                <a:ea typeface="Telstra Text"/>
              </a:rPr>
              <a:t>Tarun Gupta</a:t>
            </a:r>
          </a:p>
          <a:p>
            <a:pPr lvl="2"/>
            <a:r>
              <a:rPr lang="en-US" dirty="0" err="1">
                <a:ea typeface="Telstra Text"/>
              </a:rPr>
              <a:t>Vishweshwari</a:t>
            </a:r>
            <a:r>
              <a:rPr lang="en-US" dirty="0">
                <a:ea typeface="Telstra Text"/>
              </a:rPr>
              <a:t> K</a:t>
            </a:r>
          </a:p>
          <a:p>
            <a:pPr lvl="2"/>
            <a:r>
              <a:rPr lang="en-US" dirty="0">
                <a:ea typeface="Telstra Text"/>
              </a:rPr>
              <a:t>Prateek N</a:t>
            </a:r>
          </a:p>
          <a:p>
            <a:pPr lvl="2"/>
            <a:r>
              <a:rPr lang="en-US" dirty="0"/>
              <a:t>Shivanagouda S A</a:t>
            </a:r>
            <a:endParaRPr lang="en-US" dirty="0">
              <a:ea typeface="Telstra Text"/>
            </a:endParaRPr>
          </a:p>
        </p:txBody>
      </p:sp>
    </p:spTree>
    <p:extLst>
      <p:ext uri="{BB962C8B-B14F-4D97-AF65-F5344CB8AC3E}">
        <p14:creationId xmlns:p14="http://schemas.microsoft.com/office/powerpoint/2010/main" val="7112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0863B7-9AB7-F47B-81B1-13B6EEFC6202}"/>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9D5188AF-DDC7-3452-1C17-FBE4EC919F18}"/>
              </a:ext>
            </a:extLst>
          </p:cNvPr>
          <p:cNvSpPr>
            <a:spLocks noGrp="1"/>
          </p:cNvSpPr>
          <p:nvPr>
            <p:ph type="sldNum" sz="quarter" idx="11"/>
          </p:nvPr>
        </p:nvSpPr>
        <p:spPr/>
        <p:txBody>
          <a:bodyPr/>
          <a:lstStyle/>
          <a:p>
            <a:r>
              <a:rPr lang="en-GB"/>
              <a:t>Page </a:t>
            </a:r>
            <a:fld id="{6CE8EE31-FA1F-47AC-9952-1F160F21C32E}" type="slidenum">
              <a:rPr lang="en-GB" smtClean="0"/>
              <a:pPr/>
              <a:t>10</a:t>
            </a:fld>
            <a:endParaRPr lang="en-GB"/>
          </a:p>
        </p:txBody>
      </p:sp>
      <p:sp>
        <p:nvSpPr>
          <p:cNvPr id="4" name="Date Placeholder 3">
            <a:extLst>
              <a:ext uri="{FF2B5EF4-FFF2-40B4-BE49-F238E27FC236}">
                <a16:creationId xmlns:a16="http://schemas.microsoft.com/office/drawing/2014/main" id="{EAA4E68A-91EB-23FA-127C-A3E53E32A46D}"/>
              </a:ext>
            </a:extLst>
          </p:cNvPr>
          <p:cNvSpPr>
            <a:spLocks noGrp="1"/>
          </p:cNvSpPr>
          <p:nvPr>
            <p:ph type="dt" sz="half" idx="12"/>
          </p:nvPr>
        </p:nvSpPr>
        <p:spPr/>
        <p:txBody>
          <a:bodyPr/>
          <a:lstStyle/>
          <a:p>
            <a:r>
              <a:rPr lang="en-US"/>
              <a:t>Registered Telstra®</a:t>
            </a:r>
            <a:endParaRPr lang="en-GB"/>
          </a:p>
        </p:txBody>
      </p:sp>
      <p:sp>
        <p:nvSpPr>
          <p:cNvPr id="5" name="Text Placeholder 4">
            <a:extLst>
              <a:ext uri="{FF2B5EF4-FFF2-40B4-BE49-F238E27FC236}">
                <a16:creationId xmlns:a16="http://schemas.microsoft.com/office/drawing/2014/main" id="{17171C31-E39F-C170-9F40-D35B8F9A48FC}"/>
              </a:ext>
            </a:extLst>
          </p:cNvPr>
          <p:cNvSpPr>
            <a:spLocks noGrp="1"/>
          </p:cNvSpPr>
          <p:nvPr>
            <p:ph type="body" sz="quarter" idx="13"/>
          </p:nvPr>
        </p:nvSpPr>
        <p:spPr/>
        <p:txBody>
          <a:bodyPr/>
          <a:lstStyle/>
          <a:p>
            <a:r>
              <a:rPr lang="en-AU" dirty="0"/>
              <a:t>API Endpoints</a:t>
            </a:r>
          </a:p>
        </p:txBody>
      </p:sp>
      <p:pic>
        <p:nvPicPr>
          <p:cNvPr id="9" name="Picture 8" descr="A screenshot of a computer&#10;&#10;Description automatically generated">
            <a:extLst>
              <a:ext uri="{FF2B5EF4-FFF2-40B4-BE49-F238E27FC236}">
                <a16:creationId xmlns:a16="http://schemas.microsoft.com/office/drawing/2014/main" id="{2B430841-7A68-1B47-FCC9-B6A435B02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238" y="1010070"/>
            <a:ext cx="10258307" cy="5185254"/>
          </a:xfrm>
          <a:prstGeom prst="rect">
            <a:avLst/>
          </a:prstGeom>
        </p:spPr>
      </p:pic>
    </p:spTree>
    <p:extLst>
      <p:ext uri="{BB962C8B-B14F-4D97-AF65-F5344CB8AC3E}">
        <p14:creationId xmlns:p14="http://schemas.microsoft.com/office/powerpoint/2010/main" val="281172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609BAB-4C80-0DF2-081B-837CDD6F64C9}"/>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BEF56266-3B45-CAD1-1228-6DC3A8F5776E}"/>
              </a:ext>
            </a:extLst>
          </p:cNvPr>
          <p:cNvSpPr>
            <a:spLocks noGrp="1"/>
          </p:cNvSpPr>
          <p:nvPr>
            <p:ph type="sldNum" sz="quarter" idx="11"/>
          </p:nvPr>
        </p:nvSpPr>
        <p:spPr/>
        <p:txBody>
          <a:bodyPr/>
          <a:lstStyle/>
          <a:p>
            <a:r>
              <a:rPr lang="en-GB"/>
              <a:t>Page </a:t>
            </a:r>
            <a:fld id="{6CE8EE31-FA1F-47AC-9952-1F160F21C32E}" type="slidenum">
              <a:rPr lang="en-GB" smtClean="0"/>
              <a:pPr/>
              <a:t>11</a:t>
            </a:fld>
            <a:endParaRPr lang="en-GB"/>
          </a:p>
        </p:txBody>
      </p:sp>
      <p:sp>
        <p:nvSpPr>
          <p:cNvPr id="4" name="Date Placeholder 3">
            <a:extLst>
              <a:ext uri="{FF2B5EF4-FFF2-40B4-BE49-F238E27FC236}">
                <a16:creationId xmlns:a16="http://schemas.microsoft.com/office/drawing/2014/main" id="{4257BCD1-023E-82E6-7876-4E7623000D8F}"/>
              </a:ext>
            </a:extLst>
          </p:cNvPr>
          <p:cNvSpPr>
            <a:spLocks noGrp="1"/>
          </p:cNvSpPr>
          <p:nvPr>
            <p:ph type="dt" sz="half" idx="12"/>
          </p:nvPr>
        </p:nvSpPr>
        <p:spPr/>
        <p:txBody>
          <a:bodyPr/>
          <a:lstStyle/>
          <a:p>
            <a:r>
              <a:rPr lang="en-US"/>
              <a:t>Registered Telstra®</a:t>
            </a:r>
            <a:endParaRPr lang="en-GB"/>
          </a:p>
        </p:txBody>
      </p:sp>
      <p:sp>
        <p:nvSpPr>
          <p:cNvPr id="5" name="Text Placeholder 4">
            <a:extLst>
              <a:ext uri="{FF2B5EF4-FFF2-40B4-BE49-F238E27FC236}">
                <a16:creationId xmlns:a16="http://schemas.microsoft.com/office/drawing/2014/main" id="{989FA22B-B4ED-EFC0-BC3B-822B85C2987F}"/>
              </a:ext>
            </a:extLst>
          </p:cNvPr>
          <p:cNvSpPr>
            <a:spLocks noGrp="1"/>
          </p:cNvSpPr>
          <p:nvPr>
            <p:ph type="body" sz="quarter" idx="13"/>
          </p:nvPr>
        </p:nvSpPr>
        <p:spPr>
          <a:xfrm>
            <a:off x="676610" y="452860"/>
            <a:ext cx="9251949" cy="512911"/>
          </a:xfrm>
        </p:spPr>
        <p:txBody>
          <a:bodyPr/>
          <a:lstStyle/>
          <a:p>
            <a:r>
              <a:rPr lang="en-AU" sz="3600" b="1" dirty="0"/>
              <a:t>Testing</a:t>
            </a:r>
            <a:endParaRPr lang="en-GB" sz="3600" b="1" dirty="0"/>
          </a:p>
        </p:txBody>
      </p:sp>
      <p:sp>
        <p:nvSpPr>
          <p:cNvPr id="7" name="TextBox 6">
            <a:extLst>
              <a:ext uri="{FF2B5EF4-FFF2-40B4-BE49-F238E27FC236}">
                <a16:creationId xmlns:a16="http://schemas.microsoft.com/office/drawing/2014/main" id="{960E1049-CF83-4D3A-6C7E-151F6220B5BE}"/>
              </a:ext>
            </a:extLst>
          </p:cNvPr>
          <p:cNvSpPr txBox="1"/>
          <p:nvPr/>
        </p:nvSpPr>
        <p:spPr>
          <a:xfrm>
            <a:off x="676609" y="1451236"/>
            <a:ext cx="3987857" cy="420500"/>
          </a:xfrm>
          <a:prstGeom prst="rect">
            <a:avLst/>
          </a:prstGeom>
          <a:noFill/>
        </p:spPr>
        <p:txBody>
          <a:bodyPr wrap="square" lIns="0" tIns="0" rIns="0" bIns="0" rtlCol="0">
            <a:spAutoFit/>
          </a:bodyPr>
          <a:lstStyle/>
          <a:p>
            <a:pPr algn="l">
              <a:lnSpc>
                <a:spcPct val="120000"/>
              </a:lnSpc>
            </a:pPr>
            <a:r>
              <a:rPr lang="en-US" sz="2400" b="1" dirty="0"/>
              <a:t>Technologies Used: </a:t>
            </a:r>
            <a:endParaRPr lang="en-IN" sz="2800" b="1" dirty="0"/>
          </a:p>
        </p:txBody>
      </p:sp>
      <p:grpSp>
        <p:nvGrpSpPr>
          <p:cNvPr id="10" name="Group 9">
            <a:extLst>
              <a:ext uri="{FF2B5EF4-FFF2-40B4-BE49-F238E27FC236}">
                <a16:creationId xmlns:a16="http://schemas.microsoft.com/office/drawing/2014/main" id="{6B3490CD-B2A5-A2FA-9923-C672122AF24A}"/>
              </a:ext>
            </a:extLst>
          </p:cNvPr>
          <p:cNvGrpSpPr/>
          <p:nvPr/>
        </p:nvGrpSpPr>
        <p:grpSpPr>
          <a:xfrm>
            <a:off x="3753318" y="4593883"/>
            <a:ext cx="2342682" cy="1117706"/>
            <a:chOff x="1844236" y="2280814"/>
            <a:chExt cx="1468100" cy="734050"/>
          </a:xfrm>
          <a:scene3d>
            <a:camera prst="orthographicFront">
              <a:rot lat="0" lon="0" rev="0"/>
            </a:camera>
            <a:lightRig rig="glow" dir="t">
              <a:rot lat="0" lon="0" rev="4800000"/>
            </a:lightRig>
          </a:scene3d>
        </p:grpSpPr>
        <p:sp>
          <p:nvSpPr>
            <p:cNvPr id="23" name="Rectangle: Rounded Corners 22">
              <a:extLst>
                <a:ext uri="{FF2B5EF4-FFF2-40B4-BE49-F238E27FC236}">
                  <a16:creationId xmlns:a16="http://schemas.microsoft.com/office/drawing/2014/main" id="{5A07200C-E819-4716-0CDC-BF7F177E05B5}"/>
                </a:ext>
              </a:extLst>
            </p:cNvPr>
            <p:cNvSpPr/>
            <p:nvPr/>
          </p:nvSpPr>
          <p:spPr>
            <a:xfrm>
              <a:off x="1844236" y="2280814"/>
              <a:ext cx="1468100" cy="734050"/>
            </a:xfrm>
            <a:prstGeom prst="roundRect">
              <a:avLst>
                <a:gd name="adj" fmla="val 10000"/>
              </a:avLst>
            </a:prstGeom>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AU"/>
            </a:p>
          </p:txBody>
        </p:sp>
        <p:sp>
          <p:nvSpPr>
            <p:cNvPr id="24" name="Rectangle: Rounded Corners 6">
              <a:extLst>
                <a:ext uri="{FF2B5EF4-FFF2-40B4-BE49-F238E27FC236}">
                  <a16:creationId xmlns:a16="http://schemas.microsoft.com/office/drawing/2014/main" id="{1D60C83E-3F88-841A-84DB-1949B589F712}"/>
                </a:ext>
              </a:extLst>
            </p:cNvPr>
            <p:cNvSpPr txBox="1"/>
            <p:nvPr/>
          </p:nvSpPr>
          <p:spPr>
            <a:xfrm>
              <a:off x="1865736" y="2302314"/>
              <a:ext cx="1425100" cy="691050"/>
            </a:xfrm>
            <a:prstGeom prst="rect">
              <a:avLst/>
            </a:prstGeom>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AU" sz="2000" b="1" kern="1200" dirty="0"/>
                <a:t>Endpoint Exploration</a:t>
              </a:r>
              <a:endParaRPr lang="en-IN" sz="2000" kern="1200" dirty="0"/>
            </a:p>
          </p:txBody>
        </p:sp>
      </p:grpSp>
      <p:grpSp>
        <p:nvGrpSpPr>
          <p:cNvPr id="11" name="Group 10">
            <a:extLst>
              <a:ext uri="{FF2B5EF4-FFF2-40B4-BE49-F238E27FC236}">
                <a16:creationId xmlns:a16="http://schemas.microsoft.com/office/drawing/2014/main" id="{110678F9-6916-2829-D7EB-BC49CBFB0412}"/>
              </a:ext>
            </a:extLst>
          </p:cNvPr>
          <p:cNvGrpSpPr/>
          <p:nvPr/>
        </p:nvGrpSpPr>
        <p:grpSpPr>
          <a:xfrm>
            <a:off x="9369892" y="4582439"/>
            <a:ext cx="2342682" cy="1117706"/>
            <a:chOff x="3679361" y="2280814"/>
            <a:chExt cx="1468100" cy="734050"/>
          </a:xfrm>
          <a:scene3d>
            <a:camera prst="orthographicFront">
              <a:rot lat="0" lon="0" rev="0"/>
            </a:camera>
            <a:lightRig rig="glow" dir="t">
              <a:rot lat="0" lon="0" rev="4800000"/>
            </a:lightRig>
          </a:scene3d>
        </p:grpSpPr>
        <p:sp>
          <p:nvSpPr>
            <p:cNvPr id="21" name="Rectangle: Rounded Corners 20">
              <a:extLst>
                <a:ext uri="{FF2B5EF4-FFF2-40B4-BE49-F238E27FC236}">
                  <a16:creationId xmlns:a16="http://schemas.microsoft.com/office/drawing/2014/main" id="{768AA3B5-E8B1-C41E-EC54-41E24EBB67D7}"/>
                </a:ext>
              </a:extLst>
            </p:cNvPr>
            <p:cNvSpPr/>
            <p:nvPr/>
          </p:nvSpPr>
          <p:spPr>
            <a:xfrm>
              <a:off x="3679361" y="2280814"/>
              <a:ext cx="1468100" cy="734050"/>
            </a:xfrm>
            <a:prstGeom prst="roundRect">
              <a:avLst>
                <a:gd name="adj" fmla="val 10000"/>
              </a:avLst>
            </a:prstGeom>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AU"/>
            </a:p>
          </p:txBody>
        </p:sp>
        <p:sp>
          <p:nvSpPr>
            <p:cNvPr id="22" name="Rectangle: Rounded Corners 8">
              <a:extLst>
                <a:ext uri="{FF2B5EF4-FFF2-40B4-BE49-F238E27FC236}">
                  <a16:creationId xmlns:a16="http://schemas.microsoft.com/office/drawing/2014/main" id="{88766C30-A198-ACE4-C6C1-E2E05EF7097C}"/>
                </a:ext>
              </a:extLst>
            </p:cNvPr>
            <p:cNvSpPr txBox="1"/>
            <p:nvPr/>
          </p:nvSpPr>
          <p:spPr>
            <a:xfrm>
              <a:off x="3700861" y="2302314"/>
              <a:ext cx="1425100" cy="691050"/>
            </a:xfrm>
            <a:prstGeom prst="rect">
              <a:avLst/>
            </a:prstGeom>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AU" sz="2000" b="1" kern="1200"/>
                <a:t>Unit Testing</a:t>
              </a:r>
              <a:endParaRPr lang="en-IN" sz="2000" kern="1200"/>
            </a:p>
          </p:txBody>
        </p:sp>
      </p:grpSp>
      <p:grpSp>
        <p:nvGrpSpPr>
          <p:cNvPr id="13" name="Group 12">
            <a:extLst>
              <a:ext uri="{FF2B5EF4-FFF2-40B4-BE49-F238E27FC236}">
                <a16:creationId xmlns:a16="http://schemas.microsoft.com/office/drawing/2014/main" id="{E25DCBBD-6797-7625-AF2D-7CED3DA95FAF}"/>
              </a:ext>
            </a:extLst>
          </p:cNvPr>
          <p:cNvGrpSpPr/>
          <p:nvPr/>
        </p:nvGrpSpPr>
        <p:grpSpPr>
          <a:xfrm>
            <a:off x="818066" y="4593883"/>
            <a:ext cx="2342682" cy="1117706"/>
            <a:chOff x="7349613" y="2280814"/>
            <a:chExt cx="1468100" cy="734050"/>
          </a:xfrm>
          <a:scene3d>
            <a:camera prst="orthographicFront">
              <a:rot lat="0" lon="0" rev="0"/>
            </a:camera>
            <a:lightRig rig="glow" dir="t">
              <a:rot lat="0" lon="0" rev="4800000"/>
            </a:lightRig>
          </a:scene3d>
        </p:grpSpPr>
        <p:sp>
          <p:nvSpPr>
            <p:cNvPr id="17" name="Rectangle: Rounded Corners 16">
              <a:extLst>
                <a:ext uri="{FF2B5EF4-FFF2-40B4-BE49-F238E27FC236}">
                  <a16:creationId xmlns:a16="http://schemas.microsoft.com/office/drawing/2014/main" id="{ECEC51D3-66A2-4247-A036-75E59CEF2E8B}"/>
                </a:ext>
              </a:extLst>
            </p:cNvPr>
            <p:cNvSpPr/>
            <p:nvPr/>
          </p:nvSpPr>
          <p:spPr>
            <a:xfrm>
              <a:off x="7349613" y="2280814"/>
              <a:ext cx="1468100" cy="734050"/>
            </a:xfrm>
            <a:prstGeom prst="roundRect">
              <a:avLst>
                <a:gd name="adj" fmla="val 10000"/>
              </a:avLst>
            </a:prstGeom>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AU"/>
            </a:p>
          </p:txBody>
        </p:sp>
        <p:sp>
          <p:nvSpPr>
            <p:cNvPr id="18" name="Rectangle: Rounded Corners 12">
              <a:extLst>
                <a:ext uri="{FF2B5EF4-FFF2-40B4-BE49-F238E27FC236}">
                  <a16:creationId xmlns:a16="http://schemas.microsoft.com/office/drawing/2014/main" id="{853D54A6-49F6-A147-9616-CEDE17066839}"/>
                </a:ext>
              </a:extLst>
            </p:cNvPr>
            <p:cNvSpPr txBox="1"/>
            <p:nvPr/>
          </p:nvSpPr>
          <p:spPr>
            <a:xfrm>
              <a:off x="7371113" y="2302314"/>
              <a:ext cx="1425100" cy="691050"/>
            </a:xfrm>
            <a:prstGeom prst="rect">
              <a:avLst/>
            </a:prstGeom>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AU" sz="2000" b="1" kern="1200"/>
                <a:t>Authentication Validation</a:t>
              </a:r>
              <a:endParaRPr lang="en-IN" sz="2000" kern="1200"/>
            </a:p>
          </p:txBody>
        </p:sp>
      </p:grpSp>
      <p:grpSp>
        <p:nvGrpSpPr>
          <p:cNvPr id="14" name="Group 13">
            <a:extLst>
              <a:ext uri="{FF2B5EF4-FFF2-40B4-BE49-F238E27FC236}">
                <a16:creationId xmlns:a16="http://schemas.microsoft.com/office/drawing/2014/main" id="{60289C56-2081-4F3A-BB26-4EFCEED1B9BF}"/>
              </a:ext>
            </a:extLst>
          </p:cNvPr>
          <p:cNvGrpSpPr/>
          <p:nvPr/>
        </p:nvGrpSpPr>
        <p:grpSpPr>
          <a:xfrm>
            <a:off x="6561605" y="4593883"/>
            <a:ext cx="2342682" cy="1117706"/>
            <a:chOff x="9184738" y="2280814"/>
            <a:chExt cx="1468100" cy="734050"/>
          </a:xfrm>
          <a:scene3d>
            <a:camera prst="orthographicFront">
              <a:rot lat="0" lon="0" rev="0"/>
            </a:camera>
            <a:lightRig rig="glow" dir="t">
              <a:rot lat="0" lon="0" rev="4800000"/>
            </a:lightRig>
          </a:scene3d>
        </p:grpSpPr>
        <p:sp>
          <p:nvSpPr>
            <p:cNvPr id="15" name="Rectangle: Rounded Corners 14">
              <a:extLst>
                <a:ext uri="{FF2B5EF4-FFF2-40B4-BE49-F238E27FC236}">
                  <a16:creationId xmlns:a16="http://schemas.microsoft.com/office/drawing/2014/main" id="{61D291EA-686E-2696-F254-1C01BE9C21EA}"/>
                </a:ext>
              </a:extLst>
            </p:cNvPr>
            <p:cNvSpPr/>
            <p:nvPr/>
          </p:nvSpPr>
          <p:spPr>
            <a:xfrm>
              <a:off x="9184738" y="2280814"/>
              <a:ext cx="1468100" cy="734050"/>
            </a:xfrm>
            <a:prstGeom prst="roundRect">
              <a:avLst>
                <a:gd name="adj" fmla="val 10000"/>
              </a:avLst>
            </a:prstGeom>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AU"/>
            </a:p>
          </p:txBody>
        </p:sp>
        <p:sp>
          <p:nvSpPr>
            <p:cNvPr id="16" name="Rectangle: Rounded Corners 14">
              <a:extLst>
                <a:ext uri="{FF2B5EF4-FFF2-40B4-BE49-F238E27FC236}">
                  <a16:creationId xmlns:a16="http://schemas.microsoft.com/office/drawing/2014/main" id="{BF34E3E1-D948-C5A6-03FE-EF99F50B4F83}"/>
                </a:ext>
              </a:extLst>
            </p:cNvPr>
            <p:cNvSpPr txBox="1"/>
            <p:nvPr/>
          </p:nvSpPr>
          <p:spPr>
            <a:xfrm>
              <a:off x="9206238" y="2302314"/>
              <a:ext cx="1425100" cy="691050"/>
            </a:xfrm>
            <a:prstGeom prst="rect">
              <a:avLst/>
            </a:prstGeom>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en-AU" sz="2000" b="1" kern="1200"/>
                <a:t>CRUD Operations Testing</a:t>
              </a:r>
              <a:endParaRPr lang="en-IN" sz="2000" kern="1200"/>
            </a:p>
          </p:txBody>
        </p:sp>
      </p:grpSp>
      <p:pic>
        <p:nvPicPr>
          <p:cNvPr id="27" name="Picture 26" descr="A white square with orange logo&#10;&#10;Description automatically generated">
            <a:extLst>
              <a:ext uri="{FF2B5EF4-FFF2-40B4-BE49-F238E27FC236}">
                <a16:creationId xmlns:a16="http://schemas.microsoft.com/office/drawing/2014/main" id="{18ED9164-3E24-8B4E-C3C5-F30F4A499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365" y="2188075"/>
            <a:ext cx="1745219" cy="1309922"/>
          </a:xfrm>
          <a:prstGeom prst="rect">
            <a:avLst/>
          </a:prstGeom>
        </p:spPr>
      </p:pic>
      <p:pic>
        <p:nvPicPr>
          <p:cNvPr id="1026" name="Picture 2" descr="Revenue, Number of Employees, Funding ...">
            <a:extLst>
              <a:ext uri="{FF2B5EF4-FFF2-40B4-BE49-F238E27FC236}">
                <a16:creationId xmlns:a16="http://schemas.microsoft.com/office/drawing/2014/main" id="{06797EDC-5210-959E-663F-E73722FC9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095" y="2526697"/>
            <a:ext cx="2342682" cy="6559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est Logo for Creative Design">
            <a:extLst>
              <a:ext uri="{FF2B5EF4-FFF2-40B4-BE49-F238E27FC236}">
                <a16:creationId xmlns:a16="http://schemas.microsoft.com/office/drawing/2014/main" id="{2F119CFE-395E-30E5-8CD5-50C4C0AD4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731" y="164024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ckito (Mockito 2.2.7 API)">
            <a:extLst>
              <a:ext uri="{FF2B5EF4-FFF2-40B4-BE49-F238E27FC236}">
                <a16:creationId xmlns:a16="http://schemas.microsoft.com/office/drawing/2014/main" id="{50DEDAA3-C175-E859-0424-352E955A1B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4364" y="1640244"/>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7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3A5D37-1AB7-7ED0-3D20-4BE310A49783}"/>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6155FDBC-D263-36EC-E359-5C72BD4ADA76}"/>
              </a:ext>
            </a:extLst>
          </p:cNvPr>
          <p:cNvSpPr>
            <a:spLocks noGrp="1"/>
          </p:cNvSpPr>
          <p:nvPr>
            <p:ph type="sldNum" sz="quarter" idx="11"/>
          </p:nvPr>
        </p:nvSpPr>
        <p:spPr/>
        <p:txBody>
          <a:bodyPr/>
          <a:lstStyle/>
          <a:p>
            <a:r>
              <a:rPr lang="en-GB"/>
              <a:t>Page </a:t>
            </a:r>
            <a:fld id="{6CE8EE31-FA1F-47AC-9952-1F160F21C32E}" type="slidenum">
              <a:rPr lang="en-GB" smtClean="0"/>
              <a:pPr/>
              <a:t>12</a:t>
            </a:fld>
            <a:endParaRPr lang="en-GB"/>
          </a:p>
        </p:txBody>
      </p:sp>
      <p:sp>
        <p:nvSpPr>
          <p:cNvPr id="4" name="Date Placeholder 3">
            <a:extLst>
              <a:ext uri="{FF2B5EF4-FFF2-40B4-BE49-F238E27FC236}">
                <a16:creationId xmlns:a16="http://schemas.microsoft.com/office/drawing/2014/main" id="{2A094621-1FD6-053D-188B-094C40299E4F}"/>
              </a:ext>
            </a:extLst>
          </p:cNvPr>
          <p:cNvSpPr>
            <a:spLocks noGrp="1"/>
          </p:cNvSpPr>
          <p:nvPr>
            <p:ph type="dt" sz="half" idx="12"/>
          </p:nvPr>
        </p:nvSpPr>
        <p:spPr/>
        <p:txBody>
          <a:bodyPr/>
          <a:lstStyle/>
          <a:p>
            <a:r>
              <a:rPr lang="en-US"/>
              <a:t>Registered Telstra®</a:t>
            </a:r>
            <a:endParaRPr lang="en-GB"/>
          </a:p>
        </p:txBody>
      </p:sp>
      <p:sp>
        <p:nvSpPr>
          <p:cNvPr id="5" name="Text Placeholder 4">
            <a:extLst>
              <a:ext uri="{FF2B5EF4-FFF2-40B4-BE49-F238E27FC236}">
                <a16:creationId xmlns:a16="http://schemas.microsoft.com/office/drawing/2014/main" id="{A579C308-5523-BC5E-9515-061D57589E22}"/>
              </a:ext>
            </a:extLst>
          </p:cNvPr>
          <p:cNvSpPr>
            <a:spLocks noGrp="1"/>
          </p:cNvSpPr>
          <p:nvPr>
            <p:ph type="body" sz="quarter" idx="13"/>
          </p:nvPr>
        </p:nvSpPr>
        <p:spPr/>
        <p:txBody>
          <a:bodyPr/>
          <a:lstStyle/>
          <a:p>
            <a:r>
              <a:rPr lang="en-AU" dirty="0"/>
              <a:t>Testcases and Results - Backend</a:t>
            </a:r>
          </a:p>
        </p:txBody>
      </p:sp>
      <p:pic>
        <p:nvPicPr>
          <p:cNvPr id="10" name="Picture 9" descr="A screenshot of a computer&#10;&#10;Description automatically generated">
            <a:extLst>
              <a:ext uri="{FF2B5EF4-FFF2-40B4-BE49-F238E27FC236}">
                <a16:creationId xmlns:a16="http://schemas.microsoft.com/office/drawing/2014/main" id="{D6B5F15B-D6D4-92A4-48AA-A4E53B68E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536" y="994649"/>
            <a:ext cx="9080928" cy="5108022"/>
          </a:xfrm>
          <a:prstGeom prst="rect">
            <a:avLst/>
          </a:prstGeom>
        </p:spPr>
      </p:pic>
    </p:spTree>
    <p:extLst>
      <p:ext uri="{BB962C8B-B14F-4D97-AF65-F5344CB8AC3E}">
        <p14:creationId xmlns:p14="http://schemas.microsoft.com/office/powerpoint/2010/main" val="65167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3A5D37-1AB7-7ED0-3D20-4BE310A49783}"/>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6155FDBC-D263-36EC-E359-5C72BD4ADA76}"/>
              </a:ext>
            </a:extLst>
          </p:cNvPr>
          <p:cNvSpPr>
            <a:spLocks noGrp="1"/>
          </p:cNvSpPr>
          <p:nvPr>
            <p:ph type="sldNum" sz="quarter" idx="11"/>
          </p:nvPr>
        </p:nvSpPr>
        <p:spPr/>
        <p:txBody>
          <a:bodyPr/>
          <a:lstStyle/>
          <a:p>
            <a:r>
              <a:rPr lang="en-GB"/>
              <a:t>Page </a:t>
            </a:r>
            <a:fld id="{6CE8EE31-FA1F-47AC-9952-1F160F21C32E}" type="slidenum">
              <a:rPr lang="en-GB" smtClean="0"/>
              <a:pPr/>
              <a:t>13</a:t>
            </a:fld>
            <a:endParaRPr lang="en-GB"/>
          </a:p>
        </p:txBody>
      </p:sp>
      <p:sp>
        <p:nvSpPr>
          <p:cNvPr id="4" name="Date Placeholder 3">
            <a:extLst>
              <a:ext uri="{FF2B5EF4-FFF2-40B4-BE49-F238E27FC236}">
                <a16:creationId xmlns:a16="http://schemas.microsoft.com/office/drawing/2014/main" id="{2A094621-1FD6-053D-188B-094C40299E4F}"/>
              </a:ext>
            </a:extLst>
          </p:cNvPr>
          <p:cNvSpPr>
            <a:spLocks noGrp="1"/>
          </p:cNvSpPr>
          <p:nvPr>
            <p:ph type="dt" sz="half" idx="12"/>
          </p:nvPr>
        </p:nvSpPr>
        <p:spPr/>
        <p:txBody>
          <a:bodyPr/>
          <a:lstStyle/>
          <a:p>
            <a:r>
              <a:rPr lang="en-US"/>
              <a:t>Registered Telstra®</a:t>
            </a:r>
            <a:endParaRPr lang="en-GB"/>
          </a:p>
        </p:txBody>
      </p:sp>
      <p:sp>
        <p:nvSpPr>
          <p:cNvPr id="5" name="Text Placeholder 4">
            <a:extLst>
              <a:ext uri="{FF2B5EF4-FFF2-40B4-BE49-F238E27FC236}">
                <a16:creationId xmlns:a16="http://schemas.microsoft.com/office/drawing/2014/main" id="{A579C308-5523-BC5E-9515-061D57589E22}"/>
              </a:ext>
            </a:extLst>
          </p:cNvPr>
          <p:cNvSpPr>
            <a:spLocks noGrp="1"/>
          </p:cNvSpPr>
          <p:nvPr>
            <p:ph type="body" sz="quarter" idx="13"/>
          </p:nvPr>
        </p:nvSpPr>
        <p:spPr/>
        <p:txBody>
          <a:bodyPr/>
          <a:lstStyle/>
          <a:p>
            <a:r>
              <a:rPr lang="en-AU" dirty="0"/>
              <a:t>Testcases and Results - Frontend</a:t>
            </a:r>
          </a:p>
        </p:txBody>
      </p:sp>
      <p:pic>
        <p:nvPicPr>
          <p:cNvPr id="7" name="Picture 6" descr="A computer screen shot of a program&#10;&#10;Description automatically generated">
            <a:extLst>
              <a:ext uri="{FF2B5EF4-FFF2-40B4-BE49-F238E27FC236}">
                <a16:creationId xmlns:a16="http://schemas.microsoft.com/office/drawing/2014/main" id="{7DCCBEC6-A8A5-B848-67C8-18C339E64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9113" y="1118095"/>
            <a:ext cx="9413773" cy="5130506"/>
          </a:xfrm>
          <a:prstGeom prst="rect">
            <a:avLst/>
          </a:prstGeom>
        </p:spPr>
      </p:pic>
    </p:spTree>
    <p:extLst>
      <p:ext uri="{BB962C8B-B14F-4D97-AF65-F5344CB8AC3E}">
        <p14:creationId xmlns:p14="http://schemas.microsoft.com/office/powerpoint/2010/main" val="332478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42911F-B899-A37A-62F2-62A7133FEC94}"/>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9BFB97B2-85F1-D6F2-3146-57B44989A4C8}"/>
              </a:ext>
            </a:extLst>
          </p:cNvPr>
          <p:cNvSpPr>
            <a:spLocks noGrp="1"/>
          </p:cNvSpPr>
          <p:nvPr>
            <p:ph type="sldNum" sz="quarter" idx="11"/>
          </p:nvPr>
        </p:nvSpPr>
        <p:spPr/>
        <p:txBody>
          <a:bodyPr/>
          <a:lstStyle/>
          <a:p>
            <a:r>
              <a:rPr lang="en-GB"/>
              <a:t>Page </a:t>
            </a:r>
            <a:fld id="{6CE8EE31-FA1F-47AC-9952-1F160F21C32E}" type="slidenum">
              <a:rPr lang="en-GB" smtClean="0"/>
              <a:pPr/>
              <a:t>14</a:t>
            </a:fld>
            <a:endParaRPr lang="en-GB"/>
          </a:p>
        </p:txBody>
      </p:sp>
      <p:sp>
        <p:nvSpPr>
          <p:cNvPr id="4" name="Date Placeholder 3">
            <a:extLst>
              <a:ext uri="{FF2B5EF4-FFF2-40B4-BE49-F238E27FC236}">
                <a16:creationId xmlns:a16="http://schemas.microsoft.com/office/drawing/2014/main" id="{ED5E0CF1-D75D-C696-1C5B-ADA904A44350}"/>
              </a:ext>
            </a:extLst>
          </p:cNvPr>
          <p:cNvSpPr>
            <a:spLocks noGrp="1"/>
          </p:cNvSpPr>
          <p:nvPr>
            <p:ph type="dt" sz="half" idx="12"/>
          </p:nvPr>
        </p:nvSpPr>
        <p:spPr/>
        <p:txBody>
          <a:bodyPr/>
          <a:lstStyle/>
          <a:p>
            <a:r>
              <a:rPr lang="en-US"/>
              <a:t>Registered Telstra®</a:t>
            </a:r>
            <a:endParaRPr lang="en-GB"/>
          </a:p>
        </p:txBody>
      </p:sp>
      <p:sp>
        <p:nvSpPr>
          <p:cNvPr id="9" name="Text Placeholder 4">
            <a:extLst>
              <a:ext uri="{FF2B5EF4-FFF2-40B4-BE49-F238E27FC236}">
                <a16:creationId xmlns:a16="http://schemas.microsoft.com/office/drawing/2014/main" id="{E914FE12-1EED-63BF-4F8E-9CCB07F2C421}"/>
              </a:ext>
            </a:extLst>
          </p:cNvPr>
          <p:cNvSpPr txBox="1">
            <a:spLocks/>
          </p:cNvSpPr>
          <p:nvPr/>
        </p:nvSpPr>
        <p:spPr>
          <a:xfrm>
            <a:off x="477232" y="418288"/>
            <a:ext cx="9251949" cy="787400"/>
          </a:xfrm>
          <a:prstGeom prst="rect">
            <a:avLst/>
          </a:prstGeom>
        </p:spPr>
        <p:txBody>
          <a:bodyPr vert="horz" lIns="0" tIns="0" rIns="0" bIns="0" rtlCol="0" anchor="t">
            <a:norm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sz="3200" kern="1200">
                <a:solidFill>
                  <a:schemeClr val="tx1"/>
                </a:solidFill>
                <a:latin typeface="+mj-lt"/>
                <a:ea typeface="Telstra Text Medium" panose="020B0604040000000004" pitchFamily="34" charset="0"/>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2000" kern="1200">
                <a:solidFill>
                  <a:schemeClr val="tx1"/>
                </a:solidFill>
                <a:latin typeface="Telstra Display" panose="020B0504040000000004" pitchFamily="34" charset="0"/>
                <a:ea typeface="Telstra Display" panose="020B0504040000000004" pitchFamily="34" charset="0"/>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GB" b="1">
                <a:ea typeface="Telstra Text Medium"/>
              </a:rPr>
              <a:t>DevOps Overview</a:t>
            </a:r>
          </a:p>
        </p:txBody>
      </p:sp>
      <p:graphicFrame>
        <p:nvGraphicFramePr>
          <p:cNvPr id="11" name="Diagram 10">
            <a:extLst>
              <a:ext uri="{FF2B5EF4-FFF2-40B4-BE49-F238E27FC236}">
                <a16:creationId xmlns:a16="http://schemas.microsoft.com/office/drawing/2014/main" id="{6D0E25F9-F13A-455C-8C54-E8DCA18841D4}"/>
              </a:ext>
            </a:extLst>
          </p:cNvPr>
          <p:cNvGraphicFramePr/>
          <p:nvPr>
            <p:extLst>
              <p:ext uri="{D42A27DB-BD31-4B8C-83A1-F6EECF244321}">
                <p14:modId xmlns:p14="http://schemas.microsoft.com/office/powerpoint/2010/main" val="4208830411"/>
              </p:ext>
            </p:extLst>
          </p:nvPr>
        </p:nvGraphicFramePr>
        <p:xfrm>
          <a:off x="409659" y="1529013"/>
          <a:ext cx="5284800" cy="432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2" name="Picture 411" descr="A logo with a smile&#10;&#10;Description automatically generated">
            <a:extLst>
              <a:ext uri="{FF2B5EF4-FFF2-40B4-BE49-F238E27FC236}">
                <a16:creationId xmlns:a16="http://schemas.microsoft.com/office/drawing/2014/main" id="{B13BCD7B-3161-963A-7ED8-D86F16B2D31F}"/>
              </a:ext>
            </a:extLst>
          </p:cNvPr>
          <p:cNvPicPr>
            <a:picLocks noChangeAspect="1"/>
          </p:cNvPicPr>
          <p:nvPr/>
        </p:nvPicPr>
        <p:blipFill>
          <a:blip r:embed="rId7"/>
          <a:stretch>
            <a:fillRect/>
          </a:stretch>
        </p:blipFill>
        <p:spPr>
          <a:xfrm>
            <a:off x="6096000" y="4012179"/>
            <a:ext cx="2677027" cy="1522700"/>
          </a:xfrm>
          <a:prstGeom prst="rect">
            <a:avLst/>
          </a:prstGeom>
        </p:spPr>
      </p:pic>
      <p:pic>
        <p:nvPicPr>
          <p:cNvPr id="413" name="Picture 412" descr="A white whale with blocks on a blue background&#10;&#10;Description automatically generated">
            <a:extLst>
              <a:ext uri="{FF2B5EF4-FFF2-40B4-BE49-F238E27FC236}">
                <a16:creationId xmlns:a16="http://schemas.microsoft.com/office/drawing/2014/main" id="{19B5621E-A17E-DFA4-FEC1-126EC4880A80}"/>
              </a:ext>
            </a:extLst>
          </p:cNvPr>
          <p:cNvPicPr>
            <a:picLocks noChangeAspect="1"/>
          </p:cNvPicPr>
          <p:nvPr/>
        </p:nvPicPr>
        <p:blipFill>
          <a:blip r:embed="rId8"/>
          <a:stretch>
            <a:fillRect/>
          </a:stretch>
        </p:blipFill>
        <p:spPr>
          <a:xfrm>
            <a:off x="8638590" y="4040110"/>
            <a:ext cx="3218448" cy="1546110"/>
          </a:xfrm>
          <a:prstGeom prst="rect">
            <a:avLst/>
          </a:prstGeom>
        </p:spPr>
      </p:pic>
      <p:pic>
        <p:nvPicPr>
          <p:cNvPr id="414" name="Picture 413" descr="A black and orange logo&#10;&#10;Description automatically generated">
            <a:extLst>
              <a:ext uri="{FF2B5EF4-FFF2-40B4-BE49-F238E27FC236}">
                <a16:creationId xmlns:a16="http://schemas.microsoft.com/office/drawing/2014/main" id="{5A79E2C8-A3C9-C323-50C4-88CA70940382}"/>
              </a:ext>
            </a:extLst>
          </p:cNvPr>
          <p:cNvPicPr>
            <a:picLocks noChangeAspect="1"/>
          </p:cNvPicPr>
          <p:nvPr/>
        </p:nvPicPr>
        <p:blipFill>
          <a:blip r:embed="rId9"/>
          <a:stretch>
            <a:fillRect/>
          </a:stretch>
        </p:blipFill>
        <p:spPr>
          <a:xfrm>
            <a:off x="8306050" y="894330"/>
            <a:ext cx="3258553" cy="1843170"/>
          </a:xfrm>
          <a:prstGeom prst="rect">
            <a:avLst/>
          </a:prstGeom>
        </p:spPr>
      </p:pic>
      <p:pic>
        <p:nvPicPr>
          <p:cNvPr id="415" name="Picture 414" descr="A cartoon character sitting on a white surface&#10;&#10;Description automatically generated">
            <a:extLst>
              <a:ext uri="{FF2B5EF4-FFF2-40B4-BE49-F238E27FC236}">
                <a16:creationId xmlns:a16="http://schemas.microsoft.com/office/drawing/2014/main" id="{7779B673-7237-F1D4-9D5F-4F31D26C2D83}"/>
              </a:ext>
            </a:extLst>
          </p:cNvPr>
          <p:cNvPicPr>
            <a:picLocks noChangeAspect="1"/>
          </p:cNvPicPr>
          <p:nvPr/>
        </p:nvPicPr>
        <p:blipFill>
          <a:blip r:embed="rId10"/>
          <a:stretch>
            <a:fillRect/>
          </a:stretch>
        </p:blipFill>
        <p:spPr>
          <a:xfrm>
            <a:off x="6958263" y="2316729"/>
            <a:ext cx="2695575" cy="1695450"/>
          </a:xfrm>
          <a:prstGeom prst="rect">
            <a:avLst/>
          </a:prstGeom>
        </p:spPr>
      </p:pic>
    </p:spTree>
    <p:extLst>
      <p:ext uri="{BB962C8B-B14F-4D97-AF65-F5344CB8AC3E}">
        <p14:creationId xmlns:p14="http://schemas.microsoft.com/office/powerpoint/2010/main" val="200594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832043-E24F-1027-55C5-3B1910B23062}"/>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687D9B3B-45E5-49E7-6E7F-E62F3B04279A}"/>
              </a:ext>
            </a:extLst>
          </p:cNvPr>
          <p:cNvSpPr>
            <a:spLocks noGrp="1"/>
          </p:cNvSpPr>
          <p:nvPr>
            <p:ph type="sldNum" sz="quarter" idx="11"/>
          </p:nvPr>
        </p:nvSpPr>
        <p:spPr/>
        <p:txBody>
          <a:bodyPr/>
          <a:lstStyle/>
          <a:p>
            <a:r>
              <a:rPr lang="en-GB"/>
              <a:t>Page </a:t>
            </a:r>
            <a:fld id="{6CE8EE31-FA1F-47AC-9952-1F160F21C32E}" type="slidenum">
              <a:rPr lang="en-GB" smtClean="0"/>
              <a:pPr/>
              <a:t>15</a:t>
            </a:fld>
            <a:endParaRPr lang="en-GB"/>
          </a:p>
        </p:txBody>
      </p:sp>
      <p:sp>
        <p:nvSpPr>
          <p:cNvPr id="4" name="Date Placeholder 3">
            <a:extLst>
              <a:ext uri="{FF2B5EF4-FFF2-40B4-BE49-F238E27FC236}">
                <a16:creationId xmlns:a16="http://schemas.microsoft.com/office/drawing/2014/main" id="{D44497D8-0EA3-5C5C-CD0E-3A30C528B9EF}"/>
              </a:ext>
            </a:extLst>
          </p:cNvPr>
          <p:cNvSpPr>
            <a:spLocks noGrp="1"/>
          </p:cNvSpPr>
          <p:nvPr>
            <p:ph type="dt" sz="half" idx="12"/>
          </p:nvPr>
        </p:nvSpPr>
        <p:spPr/>
        <p:txBody>
          <a:bodyPr/>
          <a:lstStyle/>
          <a:p>
            <a:r>
              <a:rPr lang="en-US"/>
              <a:t>Registered Telstra®</a:t>
            </a:r>
            <a:endParaRPr lang="en-GB"/>
          </a:p>
        </p:txBody>
      </p:sp>
      <p:sp>
        <p:nvSpPr>
          <p:cNvPr id="5" name="Text Placeholder 4">
            <a:extLst>
              <a:ext uri="{FF2B5EF4-FFF2-40B4-BE49-F238E27FC236}">
                <a16:creationId xmlns:a16="http://schemas.microsoft.com/office/drawing/2014/main" id="{80D4B58D-AE2C-5BFE-0E9D-D843930D207B}"/>
              </a:ext>
            </a:extLst>
          </p:cNvPr>
          <p:cNvSpPr>
            <a:spLocks noGrp="1"/>
          </p:cNvSpPr>
          <p:nvPr>
            <p:ph type="body" sz="quarter" idx="13"/>
          </p:nvPr>
        </p:nvSpPr>
        <p:spPr>
          <a:xfrm>
            <a:off x="477839" y="426467"/>
            <a:ext cx="9251949" cy="787400"/>
          </a:xfrm>
        </p:spPr>
        <p:txBody>
          <a:bodyPr/>
          <a:lstStyle/>
          <a:p>
            <a:r>
              <a:rPr lang="en-GB" b="1" i="0" u="none" strike="noStrike" dirty="0">
                <a:solidFill>
                  <a:srgbClr val="131A35"/>
                </a:solidFill>
                <a:effectLst/>
                <a:latin typeface="Telstra Display Medium" panose="020B0604040000000004" pitchFamily="34" charset="0"/>
              </a:rPr>
              <a:t>Jenkins Pipeline In Action</a:t>
            </a:r>
            <a:r>
              <a:rPr lang="en-GB" b="0" i="0" dirty="0">
                <a:solidFill>
                  <a:srgbClr val="000000"/>
                </a:solidFill>
                <a:effectLst/>
                <a:latin typeface="Telstra Display Medium" panose="020B0604040000000004" pitchFamily="34" charset="0"/>
              </a:rPr>
              <a:t>​</a:t>
            </a:r>
            <a:endParaRPr lang="en-AU" sz="4800" dirty="0"/>
          </a:p>
        </p:txBody>
      </p:sp>
      <p:pic>
        <p:nvPicPr>
          <p:cNvPr id="2052" name="Picture 4" descr="A screenshot of a computer&#10;&#10;Description automatically generated">
            <a:extLst>
              <a:ext uri="{FF2B5EF4-FFF2-40B4-BE49-F238E27FC236}">
                <a16:creationId xmlns:a16="http://schemas.microsoft.com/office/drawing/2014/main" id="{3CC9ED4D-A3B5-792D-8F35-51F1417B7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100" y="1087303"/>
            <a:ext cx="9025799" cy="507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71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832043-E24F-1027-55C5-3B1910B23062}"/>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687D9B3B-45E5-49E7-6E7F-E62F3B04279A}"/>
              </a:ext>
            </a:extLst>
          </p:cNvPr>
          <p:cNvSpPr>
            <a:spLocks noGrp="1"/>
          </p:cNvSpPr>
          <p:nvPr>
            <p:ph type="sldNum" sz="quarter" idx="11"/>
          </p:nvPr>
        </p:nvSpPr>
        <p:spPr/>
        <p:txBody>
          <a:bodyPr/>
          <a:lstStyle/>
          <a:p>
            <a:r>
              <a:rPr lang="en-GB"/>
              <a:t>Page </a:t>
            </a:r>
            <a:fld id="{6CE8EE31-FA1F-47AC-9952-1F160F21C32E}" type="slidenum">
              <a:rPr lang="en-GB" smtClean="0"/>
              <a:pPr/>
              <a:t>16</a:t>
            </a:fld>
            <a:endParaRPr lang="en-GB"/>
          </a:p>
        </p:txBody>
      </p:sp>
      <p:sp>
        <p:nvSpPr>
          <p:cNvPr id="4" name="Date Placeholder 3">
            <a:extLst>
              <a:ext uri="{FF2B5EF4-FFF2-40B4-BE49-F238E27FC236}">
                <a16:creationId xmlns:a16="http://schemas.microsoft.com/office/drawing/2014/main" id="{D44497D8-0EA3-5C5C-CD0E-3A30C528B9EF}"/>
              </a:ext>
            </a:extLst>
          </p:cNvPr>
          <p:cNvSpPr>
            <a:spLocks noGrp="1"/>
          </p:cNvSpPr>
          <p:nvPr>
            <p:ph type="dt" sz="half" idx="12"/>
          </p:nvPr>
        </p:nvSpPr>
        <p:spPr/>
        <p:txBody>
          <a:bodyPr/>
          <a:lstStyle/>
          <a:p>
            <a:r>
              <a:rPr lang="en-US"/>
              <a:t>Registered Telstra®</a:t>
            </a:r>
            <a:endParaRPr lang="en-GB"/>
          </a:p>
        </p:txBody>
      </p:sp>
      <p:sp>
        <p:nvSpPr>
          <p:cNvPr id="5" name="Text Placeholder 4">
            <a:extLst>
              <a:ext uri="{FF2B5EF4-FFF2-40B4-BE49-F238E27FC236}">
                <a16:creationId xmlns:a16="http://schemas.microsoft.com/office/drawing/2014/main" id="{80D4B58D-AE2C-5BFE-0E9D-D843930D207B}"/>
              </a:ext>
            </a:extLst>
          </p:cNvPr>
          <p:cNvSpPr>
            <a:spLocks noGrp="1"/>
          </p:cNvSpPr>
          <p:nvPr>
            <p:ph type="body" sz="quarter" idx="13"/>
          </p:nvPr>
        </p:nvSpPr>
        <p:spPr>
          <a:xfrm>
            <a:off x="477839" y="426467"/>
            <a:ext cx="9251949" cy="787400"/>
          </a:xfrm>
        </p:spPr>
        <p:txBody>
          <a:bodyPr/>
          <a:lstStyle/>
          <a:p>
            <a:r>
              <a:rPr lang="en-GB" b="1" i="0" u="none" strike="noStrike" dirty="0">
                <a:solidFill>
                  <a:srgbClr val="131A35"/>
                </a:solidFill>
                <a:effectLst/>
                <a:latin typeface="Telstra Display Medium" panose="020B0604040000000004" pitchFamily="34" charset="0"/>
              </a:rPr>
              <a:t>Jenkins Pipeline In Action</a:t>
            </a:r>
            <a:r>
              <a:rPr lang="en-GB" b="0" i="0" dirty="0">
                <a:solidFill>
                  <a:srgbClr val="000000"/>
                </a:solidFill>
                <a:effectLst/>
                <a:latin typeface="Telstra Display Medium" panose="020B0604040000000004" pitchFamily="34" charset="0"/>
              </a:rPr>
              <a:t>​</a:t>
            </a:r>
            <a:endParaRPr lang="en-AU" sz="4800" dirty="0"/>
          </a:p>
        </p:txBody>
      </p:sp>
      <p:pic>
        <p:nvPicPr>
          <p:cNvPr id="7" name="Picture 6" descr="A screenshot of a computer&#10;&#10;Description automatically generated">
            <a:extLst>
              <a:ext uri="{FF2B5EF4-FFF2-40B4-BE49-F238E27FC236}">
                <a16:creationId xmlns:a16="http://schemas.microsoft.com/office/drawing/2014/main" id="{C14E5D4E-29B5-65C1-A12D-E0DA5AA69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074" y="1213867"/>
            <a:ext cx="8513852" cy="4789042"/>
          </a:xfrm>
          <a:prstGeom prst="rect">
            <a:avLst/>
          </a:prstGeom>
        </p:spPr>
      </p:pic>
    </p:spTree>
    <p:extLst>
      <p:ext uri="{BB962C8B-B14F-4D97-AF65-F5344CB8AC3E}">
        <p14:creationId xmlns:p14="http://schemas.microsoft.com/office/powerpoint/2010/main" val="142092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832043-E24F-1027-55C5-3B1910B23062}"/>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687D9B3B-45E5-49E7-6E7F-E62F3B04279A}"/>
              </a:ext>
            </a:extLst>
          </p:cNvPr>
          <p:cNvSpPr>
            <a:spLocks noGrp="1"/>
          </p:cNvSpPr>
          <p:nvPr>
            <p:ph type="sldNum" sz="quarter" idx="11"/>
          </p:nvPr>
        </p:nvSpPr>
        <p:spPr/>
        <p:txBody>
          <a:bodyPr/>
          <a:lstStyle/>
          <a:p>
            <a:r>
              <a:rPr lang="en-GB"/>
              <a:t>Page </a:t>
            </a:r>
            <a:fld id="{6CE8EE31-FA1F-47AC-9952-1F160F21C32E}" type="slidenum">
              <a:rPr lang="en-GB" smtClean="0"/>
              <a:pPr/>
              <a:t>17</a:t>
            </a:fld>
            <a:endParaRPr lang="en-GB"/>
          </a:p>
        </p:txBody>
      </p:sp>
      <p:sp>
        <p:nvSpPr>
          <p:cNvPr id="4" name="Date Placeholder 3">
            <a:extLst>
              <a:ext uri="{FF2B5EF4-FFF2-40B4-BE49-F238E27FC236}">
                <a16:creationId xmlns:a16="http://schemas.microsoft.com/office/drawing/2014/main" id="{D44497D8-0EA3-5C5C-CD0E-3A30C528B9EF}"/>
              </a:ext>
            </a:extLst>
          </p:cNvPr>
          <p:cNvSpPr>
            <a:spLocks noGrp="1"/>
          </p:cNvSpPr>
          <p:nvPr>
            <p:ph type="dt" sz="half" idx="12"/>
          </p:nvPr>
        </p:nvSpPr>
        <p:spPr/>
        <p:txBody>
          <a:bodyPr/>
          <a:lstStyle/>
          <a:p>
            <a:r>
              <a:rPr lang="en-US"/>
              <a:t>Registered Telstra®</a:t>
            </a:r>
            <a:endParaRPr lang="en-GB"/>
          </a:p>
        </p:txBody>
      </p:sp>
      <p:sp>
        <p:nvSpPr>
          <p:cNvPr id="5" name="Text Placeholder 4">
            <a:extLst>
              <a:ext uri="{FF2B5EF4-FFF2-40B4-BE49-F238E27FC236}">
                <a16:creationId xmlns:a16="http://schemas.microsoft.com/office/drawing/2014/main" id="{80D4B58D-AE2C-5BFE-0E9D-D843930D207B}"/>
              </a:ext>
            </a:extLst>
          </p:cNvPr>
          <p:cNvSpPr>
            <a:spLocks noGrp="1"/>
          </p:cNvSpPr>
          <p:nvPr>
            <p:ph type="body" sz="quarter" idx="13"/>
          </p:nvPr>
        </p:nvSpPr>
        <p:spPr>
          <a:xfrm>
            <a:off x="623561" y="741559"/>
            <a:ext cx="9251949" cy="787400"/>
          </a:xfrm>
        </p:spPr>
        <p:txBody>
          <a:bodyPr/>
          <a:lstStyle/>
          <a:p>
            <a:r>
              <a:rPr lang="en-GB" b="1" i="0" u="none" strike="noStrike" dirty="0">
                <a:solidFill>
                  <a:srgbClr val="131A35"/>
                </a:solidFill>
                <a:effectLst/>
                <a:latin typeface="Telstra Display Medium" panose="020B0604040000000004" pitchFamily="34" charset="0"/>
              </a:rPr>
              <a:t>Docker images in </a:t>
            </a:r>
            <a:r>
              <a:rPr lang="en-GB" b="1" i="0" u="none" strike="noStrike" dirty="0" err="1">
                <a:solidFill>
                  <a:srgbClr val="131A35"/>
                </a:solidFill>
                <a:effectLst/>
                <a:latin typeface="Telstra Display Medium" panose="020B0604040000000004" pitchFamily="34" charset="0"/>
              </a:rPr>
              <a:t>Dockerhub</a:t>
            </a:r>
            <a:endParaRPr lang="en-AU" sz="4800" dirty="0"/>
          </a:p>
        </p:txBody>
      </p:sp>
      <p:pic>
        <p:nvPicPr>
          <p:cNvPr id="7" name="Picture 6" descr="A screenshot of a computer&#10;&#10;Description automatically generated">
            <a:extLst>
              <a:ext uri="{FF2B5EF4-FFF2-40B4-BE49-F238E27FC236}">
                <a16:creationId xmlns:a16="http://schemas.microsoft.com/office/drawing/2014/main" id="{0F92ACDA-BDA0-B552-17BC-BA0552618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61" y="1889876"/>
            <a:ext cx="5472439" cy="307824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4FAD79D-58D6-62E4-5F25-99193B1BB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134" y="1889876"/>
            <a:ext cx="5472439" cy="3078247"/>
          </a:xfrm>
          <a:prstGeom prst="rect">
            <a:avLst/>
          </a:prstGeom>
        </p:spPr>
      </p:pic>
    </p:spTree>
    <p:extLst>
      <p:ext uri="{BB962C8B-B14F-4D97-AF65-F5344CB8AC3E}">
        <p14:creationId xmlns:p14="http://schemas.microsoft.com/office/powerpoint/2010/main" val="3867609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25F55-93A2-E567-B911-B2DA7930EF3F}"/>
              </a:ext>
            </a:extLst>
          </p:cNvPr>
          <p:cNvSpPr>
            <a:spLocks noGrp="1"/>
          </p:cNvSpPr>
          <p:nvPr>
            <p:ph type="body" sz="quarter" idx="11"/>
          </p:nvPr>
        </p:nvSpPr>
        <p:spPr>
          <a:xfrm>
            <a:off x="880908" y="2539333"/>
            <a:ext cx="9885361" cy="889667"/>
          </a:xfrm>
        </p:spPr>
        <p:txBody>
          <a:bodyPr/>
          <a:lstStyle/>
          <a:p>
            <a:r>
              <a:rPr lang="en-AU" sz="6600" dirty="0"/>
              <a:t>Live Demo</a:t>
            </a:r>
            <a:endParaRPr lang="en-US" sz="6600" dirty="0"/>
          </a:p>
        </p:txBody>
      </p:sp>
    </p:spTree>
    <p:extLst>
      <p:ext uri="{BB962C8B-B14F-4D97-AF65-F5344CB8AC3E}">
        <p14:creationId xmlns:p14="http://schemas.microsoft.com/office/powerpoint/2010/main" val="109940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D73D95-DD96-781D-91F3-BDA5C6F6E915}"/>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1C59FD00-C8FA-EAB3-29EB-61F65E9F9693}"/>
              </a:ext>
            </a:extLst>
          </p:cNvPr>
          <p:cNvSpPr>
            <a:spLocks noGrp="1"/>
          </p:cNvSpPr>
          <p:nvPr>
            <p:ph type="sldNum" sz="quarter" idx="11"/>
          </p:nvPr>
        </p:nvSpPr>
        <p:spPr/>
        <p:txBody>
          <a:bodyPr/>
          <a:lstStyle/>
          <a:p>
            <a:r>
              <a:rPr lang="en-GB"/>
              <a:t>Page </a:t>
            </a:r>
            <a:fld id="{6CE8EE31-FA1F-47AC-9952-1F160F21C32E}" type="slidenum">
              <a:rPr lang="en-GB" smtClean="0"/>
              <a:pPr/>
              <a:t>19</a:t>
            </a:fld>
            <a:endParaRPr lang="en-GB"/>
          </a:p>
        </p:txBody>
      </p:sp>
      <p:sp>
        <p:nvSpPr>
          <p:cNvPr id="4" name="Date Placeholder 3">
            <a:extLst>
              <a:ext uri="{FF2B5EF4-FFF2-40B4-BE49-F238E27FC236}">
                <a16:creationId xmlns:a16="http://schemas.microsoft.com/office/drawing/2014/main" id="{F3667EC7-BFEE-44B5-7188-33D8275FA96E}"/>
              </a:ext>
            </a:extLst>
          </p:cNvPr>
          <p:cNvSpPr>
            <a:spLocks noGrp="1"/>
          </p:cNvSpPr>
          <p:nvPr>
            <p:ph type="dt" sz="half" idx="12"/>
          </p:nvPr>
        </p:nvSpPr>
        <p:spPr/>
        <p:txBody>
          <a:bodyPr/>
          <a:lstStyle/>
          <a:p>
            <a:r>
              <a:rPr lang="en-US"/>
              <a:t>Registered Telstra®</a:t>
            </a:r>
            <a:endParaRPr lang="en-GB"/>
          </a:p>
        </p:txBody>
      </p:sp>
      <p:graphicFrame>
        <p:nvGraphicFramePr>
          <p:cNvPr id="5" name="Diagram 4">
            <a:extLst>
              <a:ext uri="{FF2B5EF4-FFF2-40B4-BE49-F238E27FC236}">
                <a16:creationId xmlns:a16="http://schemas.microsoft.com/office/drawing/2014/main" id="{FFB156B5-6AC9-4BDC-1400-88AD024202C7}"/>
              </a:ext>
            </a:extLst>
          </p:cNvPr>
          <p:cNvGraphicFramePr/>
          <p:nvPr>
            <p:extLst>
              <p:ext uri="{D42A27DB-BD31-4B8C-83A1-F6EECF244321}">
                <p14:modId xmlns:p14="http://schemas.microsoft.com/office/powerpoint/2010/main" val="2600854201"/>
              </p:ext>
            </p:extLst>
          </p:nvPr>
        </p:nvGraphicFramePr>
        <p:xfrm>
          <a:off x="1138238" y="1674643"/>
          <a:ext cx="10026350" cy="3508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897D428C-656C-95CA-16DD-5B31CF8EDFCB}"/>
              </a:ext>
            </a:extLst>
          </p:cNvPr>
          <p:cNvSpPr txBox="1"/>
          <p:nvPr/>
        </p:nvSpPr>
        <p:spPr>
          <a:xfrm>
            <a:off x="477838" y="257532"/>
            <a:ext cx="7599285" cy="584775"/>
          </a:xfrm>
          <a:prstGeom prst="rect">
            <a:avLst/>
          </a:prstGeom>
          <a:noFill/>
        </p:spPr>
        <p:txBody>
          <a:bodyPr wrap="square">
            <a:spAutoFit/>
          </a:bodyPr>
          <a:lstStyle/>
          <a:p>
            <a:r>
              <a:rPr lang="en-AU" sz="3200" b="1" dirty="0"/>
              <a:t>Challenges Faced:</a:t>
            </a:r>
          </a:p>
        </p:txBody>
      </p:sp>
    </p:spTree>
    <p:extLst>
      <p:ext uri="{BB962C8B-B14F-4D97-AF65-F5344CB8AC3E}">
        <p14:creationId xmlns:p14="http://schemas.microsoft.com/office/powerpoint/2010/main" val="30553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Agenda</a:t>
            </a:r>
          </a:p>
        </p:txBody>
      </p:sp>
      <p:sp>
        <p:nvSpPr>
          <p:cNvPr id="3" name="Footer Placeholder 2"/>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rgbClr val="FFFFFF"/>
                </a:solidFill>
                <a:effectLst/>
                <a:uLnTx/>
                <a:uFillTx/>
                <a:latin typeface="Telstra Text"/>
                <a:ea typeface="+mn-ea"/>
                <a:cs typeface="+mn-cs"/>
              </a:rPr>
              <a:t>PowerPoint Template </a:t>
            </a:r>
          </a:p>
        </p:txBody>
      </p:sp>
      <p:sp>
        <p:nvSpPr>
          <p:cNvPr id="4" name="Slide Number Placeholder 3"/>
          <p:cNvSpPr>
            <a:spLocks noGrp="1"/>
          </p:cNvSpPr>
          <p:nvPr>
            <p:ph type="sldNum"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rgbClr val="FFFFFF"/>
                </a:solidFill>
                <a:effectLst/>
                <a:uLnTx/>
                <a:uFillTx/>
                <a:latin typeface="Telstra Text"/>
                <a:ea typeface="+mn-ea"/>
                <a:cs typeface="+mn-cs"/>
              </a:rPr>
              <a:t>Page </a:t>
            </a:r>
            <a:fld id="{6CE8EE31-FA1F-47AC-9952-1F160F21C32E}" type="slidenum">
              <a:rPr kumimoji="0" lang="en-GB" sz="800" b="0" i="0" u="none" strike="noStrike" kern="1200" cap="none" spc="0" normalizeH="0" baseline="0" noProof="0" smtClean="0">
                <a:ln>
                  <a:noFill/>
                </a:ln>
                <a:solidFill>
                  <a:srgbClr val="FFFFFF"/>
                </a:solidFill>
                <a:effectLst/>
                <a:uLnTx/>
                <a:uFillTx/>
                <a:latin typeface="Telstra Text"/>
                <a:ea typeface="+mn-ea"/>
                <a:cs typeface="+mn-cs"/>
              </a:rPr>
              <a:t>2</a:t>
            </a:fld>
            <a:endParaRPr kumimoji="0" lang="en-GB" sz="800" b="0" i="0" u="none" strike="noStrike" kern="1200" cap="none" spc="0" normalizeH="0" baseline="0" noProof="0">
              <a:ln>
                <a:noFill/>
              </a:ln>
              <a:solidFill>
                <a:srgbClr val="FFFFFF"/>
              </a:solidFill>
              <a:effectLst/>
              <a:uLnTx/>
              <a:uFillTx/>
              <a:latin typeface="Telstra Text"/>
              <a:ea typeface="+mn-ea"/>
              <a:cs typeface="+mn-cs"/>
            </a:endParaRPr>
          </a:p>
        </p:txBody>
      </p:sp>
      <p:sp>
        <p:nvSpPr>
          <p:cNvPr id="5" name="Date Placeholder 4"/>
          <p:cNvSpPr>
            <a:spLocks noGrp="1"/>
          </p:cNvSpPr>
          <p:nvPr>
            <p:ph type="dt" sz="half"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a:ln>
                  <a:noFill/>
                </a:ln>
                <a:solidFill>
                  <a:srgbClr val="FFFFFF"/>
                </a:solidFill>
                <a:effectLst/>
                <a:uLnTx/>
                <a:uFillTx/>
                <a:latin typeface="Telstra Text"/>
                <a:ea typeface="+mn-ea"/>
                <a:cs typeface="+mn-cs"/>
              </a:rPr>
              <a:t>Registered Telstra®</a:t>
            </a:r>
            <a:endParaRPr kumimoji="0" lang="en-GB" sz="800" b="0" i="0" u="none" strike="noStrike" kern="1200" cap="none" spc="0" normalizeH="0" baseline="0" noProof="0">
              <a:ln>
                <a:noFill/>
              </a:ln>
              <a:solidFill>
                <a:srgbClr val="FFFFFF"/>
              </a:solidFill>
              <a:effectLst/>
              <a:uLnTx/>
              <a:uFillTx/>
              <a:latin typeface="Telstra Text"/>
              <a:ea typeface="+mn-ea"/>
              <a:cs typeface="+mn-cs"/>
            </a:endParaRPr>
          </a:p>
        </p:txBody>
      </p:sp>
      <p:sp>
        <p:nvSpPr>
          <p:cNvPr id="6" name="Text Placeholder 5"/>
          <p:cNvSpPr>
            <a:spLocks noGrp="1"/>
          </p:cNvSpPr>
          <p:nvPr>
            <p:ph type="body" sz="quarter" idx="14"/>
          </p:nvPr>
        </p:nvSpPr>
        <p:spPr>
          <a:xfrm>
            <a:off x="4642305" y="1227653"/>
            <a:ext cx="309380" cy="615553"/>
          </a:xfrm>
        </p:spPr>
        <p:txBody>
          <a:bodyPr/>
          <a:lstStyle/>
          <a:p>
            <a:r>
              <a:rPr lang="en-GB"/>
              <a:t>1.</a:t>
            </a:r>
          </a:p>
        </p:txBody>
      </p:sp>
      <p:sp>
        <p:nvSpPr>
          <p:cNvPr id="7" name="Text Placeholder 6"/>
          <p:cNvSpPr>
            <a:spLocks noGrp="1"/>
          </p:cNvSpPr>
          <p:nvPr>
            <p:ph type="body" sz="quarter" idx="15"/>
          </p:nvPr>
        </p:nvSpPr>
        <p:spPr>
          <a:xfrm>
            <a:off x="5174115" y="1408479"/>
            <a:ext cx="4536000" cy="608115"/>
          </a:xfrm>
        </p:spPr>
        <p:txBody>
          <a:bodyPr/>
          <a:lstStyle/>
          <a:p>
            <a:r>
              <a:rPr lang="en-GB">
                <a:latin typeface="Telstra Text Medium"/>
                <a:ea typeface="Telstra Text Medium"/>
              </a:rPr>
              <a:t>Introduction</a:t>
            </a:r>
          </a:p>
          <a:p>
            <a:pPr lvl="1"/>
            <a:endParaRPr lang="en-GB">
              <a:ea typeface="Telstra Text"/>
            </a:endParaRPr>
          </a:p>
        </p:txBody>
      </p:sp>
      <p:sp>
        <p:nvSpPr>
          <p:cNvPr id="8" name="Text Placeholder 7"/>
          <p:cNvSpPr>
            <a:spLocks noGrp="1"/>
          </p:cNvSpPr>
          <p:nvPr>
            <p:ph type="body" sz="quarter" idx="16"/>
          </p:nvPr>
        </p:nvSpPr>
        <p:spPr>
          <a:xfrm>
            <a:off x="4642305" y="2068890"/>
            <a:ext cx="371897" cy="615553"/>
          </a:xfrm>
        </p:spPr>
        <p:txBody>
          <a:bodyPr/>
          <a:lstStyle/>
          <a:p>
            <a:r>
              <a:rPr lang="en-GB"/>
              <a:t>2.</a:t>
            </a:r>
          </a:p>
        </p:txBody>
      </p:sp>
      <p:sp>
        <p:nvSpPr>
          <p:cNvPr id="9" name="Text Placeholder 8"/>
          <p:cNvSpPr>
            <a:spLocks noGrp="1"/>
          </p:cNvSpPr>
          <p:nvPr>
            <p:ph type="body" sz="quarter" idx="17"/>
          </p:nvPr>
        </p:nvSpPr>
        <p:spPr>
          <a:xfrm>
            <a:off x="5174115" y="2291973"/>
            <a:ext cx="4536000" cy="608115"/>
          </a:xfrm>
        </p:spPr>
        <p:txBody>
          <a:bodyPr/>
          <a:lstStyle/>
          <a:p>
            <a:r>
              <a:rPr lang="en-GB">
                <a:latin typeface="Telstra Text Medium"/>
                <a:ea typeface="Telstra Text Medium"/>
              </a:rPr>
              <a:t>Tech Stack</a:t>
            </a:r>
            <a:endParaRPr lang="en-GB"/>
          </a:p>
          <a:p>
            <a:pPr lvl="1"/>
            <a:endParaRPr lang="en-GB">
              <a:ea typeface="Telstra Text"/>
            </a:endParaRPr>
          </a:p>
        </p:txBody>
      </p:sp>
      <p:sp>
        <p:nvSpPr>
          <p:cNvPr id="10" name="Text Placeholder 9"/>
          <p:cNvSpPr>
            <a:spLocks noGrp="1"/>
          </p:cNvSpPr>
          <p:nvPr>
            <p:ph type="body" sz="quarter" idx="18"/>
          </p:nvPr>
        </p:nvSpPr>
        <p:spPr>
          <a:xfrm>
            <a:off x="4642305" y="2910127"/>
            <a:ext cx="381515" cy="615553"/>
          </a:xfrm>
        </p:spPr>
        <p:txBody>
          <a:bodyPr/>
          <a:lstStyle/>
          <a:p>
            <a:r>
              <a:rPr lang="en-GB"/>
              <a:t>3.</a:t>
            </a:r>
          </a:p>
        </p:txBody>
      </p:sp>
      <p:sp>
        <p:nvSpPr>
          <p:cNvPr id="11" name="Text Placeholder 10"/>
          <p:cNvSpPr>
            <a:spLocks noGrp="1"/>
          </p:cNvSpPr>
          <p:nvPr>
            <p:ph type="body" sz="quarter" idx="19"/>
          </p:nvPr>
        </p:nvSpPr>
        <p:spPr>
          <a:xfrm>
            <a:off x="5174115" y="3060232"/>
            <a:ext cx="4536000" cy="315343"/>
          </a:xfrm>
        </p:spPr>
        <p:txBody>
          <a:bodyPr/>
          <a:lstStyle/>
          <a:p>
            <a:r>
              <a:rPr lang="en-GB">
                <a:latin typeface="Telstra Text Medium"/>
                <a:ea typeface="Telstra Text Medium"/>
              </a:rPr>
              <a:t>Demo</a:t>
            </a:r>
            <a:endParaRPr lang="en-GB"/>
          </a:p>
        </p:txBody>
      </p:sp>
      <p:sp>
        <p:nvSpPr>
          <p:cNvPr id="12" name="Text Placeholder 11"/>
          <p:cNvSpPr>
            <a:spLocks noGrp="1"/>
          </p:cNvSpPr>
          <p:nvPr>
            <p:ph type="body" sz="quarter" idx="20"/>
          </p:nvPr>
        </p:nvSpPr>
        <p:spPr>
          <a:xfrm>
            <a:off x="4642305" y="3751364"/>
            <a:ext cx="413575" cy="615553"/>
          </a:xfrm>
        </p:spPr>
        <p:txBody>
          <a:bodyPr/>
          <a:lstStyle/>
          <a:p>
            <a:r>
              <a:rPr lang="en-GB"/>
              <a:t>4.</a:t>
            </a:r>
          </a:p>
        </p:txBody>
      </p:sp>
      <p:sp>
        <p:nvSpPr>
          <p:cNvPr id="13" name="Text Placeholder 12"/>
          <p:cNvSpPr>
            <a:spLocks noGrp="1"/>
          </p:cNvSpPr>
          <p:nvPr>
            <p:ph type="body" sz="quarter" idx="21"/>
          </p:nvPr>
        </p:nvSpPr>
        <p:spPr>
          <a:xfrm>
            <a:off x="5174115" y="3901469"/>
            <a:ext cx="4536000" cy="315343"/>
          </a:xfrm>
        </p:spPr>
        <p:txBody>
          <a:bodyPr/>
          <a:lstStyle/>
          <a:p>
            <a:r>
              <a:rPr lang="en-GB">
                <a:latin typeface="Telstra Text Medium"/>
                <a:ea typeface="Telstra Text Medium"/>
              </a:rPr>
              <a:t>Challenges</a:t>
            </a:r>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609BAB-4C80-0DF2-081B-837CDD6F64C9}"/>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BEF56266-3B45-CAD1-1228-6DC3A8F5776E}"/>
              </a:ext>
            </a:extLst>
          </p:cNvPr>
          <p:cNvSpPr>
            <a:spLocks noGrp="1"/>
          </p:cNvSpPr>
          <p:nvPr>
            <p:ph type="sldNum" sz="quarter" idx="11"/>
          </p:nvPr>
        </p:nvSpPr>
        <p:spPr/>
        <p:txBody>
          <a:bodyPr/>
          <a:lstStyle/>
          <a:p>
            <a:r>
              <a:rPr lang="en-GB"/>
              <a:t>Page </a:t>
            </a:r>
            <a:fld id="{6CE8EE31-FA1F-47AC-9952-1F160F21C32E}" type="slidenum">
              <a:rPr lang="en-GB" smtClean="0"/>
              <a:pPr/>
              <a:t>20</a:t>
            </a:fld>
            <a:endParaRPr lang="en-GB"/>
          </a:p>
        </p:txBody>
      </p:sp>
      <p:sp>
        <p:nvSpPr>
          <p:cNvPr id="4" name="Date Placeholder 3">
            <a:extLst>
              <a:ext uri="{FF2B5EF4-FFF2-40B4-BE49-F238E27FC236}">
                <a16:creationId xmlns:a16="http://schemas.microsoft.com/office/drawing/2014/main" id="{4257BCD1-023E-82E6-7876-4E7623000D8F}"/>
              </a:ext>
            </a:extLst>
          </p:cNvPr>
          <p:cNvSpPr>
            <a:spLocks noGrp="1"/>
          </p:cNvSpPr>
          <p:nvPr>
            <p:ph type="dt" sz="half" idx="12"/>
          </p:nvPr>
        </p:nvSpPr>
        <p:spPr/>
        <p:txBody>
          <a:bodyPr/>
          <a:lstStyle/>
          <a:p>
            <a:r>
              <a:rPr lang="en-US"/>
              <a:t>Registered Telstra®</a:t>
            </a:r>
            <a:endParaRPr lang="en-GB"/>
          </a:p>
        </p:txBody>
      </p:sp>
      <p:sp>
        <p:nvSpPr>
          <p:cNvPr id="5" name="Text Placeholder 4">
            <a:extLst>
              <a:ext uri="{FF2B5EF4-FFF2-40B4-BE49-F238E27FC236}">
                <a16:creationId xmlns:a16="http://schemas.microsoft.com/office/drawing/2014/main" id="{989FA22B-B4ED-EFC0-BC3B-822B85C2987F}"/>
              </a:ext>
            </a:extLst>
          </p:cNvPr>
          <p:cNvSpPr>
            <a:spLocks noGrp="1"/>
          </p:cNvSpPr>
          <p:nvPr>
            <p:ph type="body" sz="quarter" idx="13"/>
          </p:nvPr>
        </p:nvSpPr>
        <p:spPr>
          <a:xfrm>
            <a:off x="702385" y="516758"/>
            <a:ext cx="9251949" cy="787400"/>
          </a:xfrm>
        </p:spPr>
        <p:txBody>
          <a:bodyPr/>
          <a:lstStyle/>
          <a:p>
            <a:r>
              <a:rPr lang="en-AU" b="1"/>
              <a:t>Future</a:t>
            </a:r>
            <a:r>
              <a:rPr lang="en-AU"/>
              <a:t> </a:t>
            </a:r>
            <a:r>
              <a:rPr lang="en-AU" b="1"/>
              <a:t>Enhancements</a:t>
            </a:r>
            <a:endParaRPr lang="en-GB" b="1"/>
          </a:p>
        </p:txBody>
      </p:sp>
      <p:graphicFrame>
        <p:nvGraphicFramePr>
          <p:cNvPr id="8" name="Diagram 7">
            <a:extLst>
              <a:ext uri="{FF2B5EF4-FFF2-40B4-BE49-F238E27FC236}">
                <a16:creationId xmlns:a16="http://schemas.microsoft.com/office/drawing/2014/main" id="{FAAEFB83-CE97-DE6E-3935-C4FA55754113}"/>
              </a:ext>
            </a:extLst>
          </p:cNvPr>
          <p:cNvGraphicFramePr/>
          <p:nvPr>
            <p:extLst>
              <p:ext uri="{D42A27DB-BD31-4B8C-83A1-F6EECF244321}">
                <p14:modId xmlns:p14="http://schemas.microsoft.com/office/powerpoint/2010/main" val="1932793814"/>
              </p:ext>
            </p:extLst>
          </p:nvPr>
        </p:nvGraphicFramePr>
        <p:xfrm>
          <a:off x="1138238" y="1462493"/>
          <a:ext cx="9957143" cy="4280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482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609BAB-4C80-0DF2-081B-837CDD6F64C9}"/>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BEF56266-3B45-CAD1-1228-6DC3A8F5776E}"/>
              </a:ext>
            </a:extLst>
          </p:cNvPr>
          <p:cNvSpPr>
            <a:spLocks noGrp="1"/>
          </p:cNvSpPr>
          <p:nvPr>
            <p:ph type="sldNum" sz="quarter" idx="11"/>
          </p:nvPr>
        </p:nvSpPr>
        <p:spPr/>
        <p:txBody>
          <a:bodyPr/>
          <a:lstStyle/>
          <a:p>
            <a:r>
              <a:rPr lang="en-GB"/>
              <a:t>Page </a:t>
            </a:r>
            <a:fld id="{6CE8EE31-FA1F-47AC-9952-1F160F21C32E}" type="slidenum">
              <a:rPr lang="en-GB" smtClean="0"/>
              <a:pPr/>
              <a:t>21</a:t>
            </a:fld>
            <a:endParaRPr lang="en-GB"/>
          </a:p>
        </p:txBody>
      </p:sp>
      <p:sp>
        <p:nvSpPr>
          <p:cNvPr id="4" name="Date Placeholder 3">
            <a:extLst>
              <a:ext uri="{FF2B5EF4-FFF2-40B4-BE49-F238E27FC236}">
                <a16:creationId xmlns:a16="http://schemas.microsoft.com/office/drawing/2014/main" id="{4257BCD1-023E-82E6-7876-4E7623000D8F}"/>
              </a:ext>
            </a:extLst>
          </p:cNvPr>
          <p:cNvSpPr>
            <a:spLocks noGrp="1"/>
          </p:cNvSpPr>
          <p:nvPr>
            <p:ph type="dt" sz="half" idx="12"/>
          </p:nvPr>
        </p:nvSpPr>
        <p:spPr/>
        <p:txBody>
          <a:bodyPr/>
          <a:lstStyle/>
          <a:p>
            <a:r>
              <a:rPr lang="en-US"/>
              <a:t>Registered Telstra®</a:t>
            </a:r>
            <a:endParaRPr lang="en-GB"/>
          </a:p>
        </p:txBody>
      </p:sp>
      <p:sp>
        <p:nvSpPr>
          <p:cNvPr id="5" name="Text Placeholder 4">
            <a:extLst>
              <a:ext uri="{FF2B5EF4-FFF2-40B4-BE49-F238E27FC236}">
                <a16:creationId xmlns:a16="http://schemas.microsoft.com/office/drawing/2014/main" id="{989FA22B-B4ED-EFC0-BC3B-822B85C2987F}"/>
              </a:ext>
            </a:extLst>
          </p:cNvPr>
          <p:cNvSpPr>
            <a:spLocks noGrp="1"/>
          </p:cNvSpPr>
          <p:nvPr>
            <p:ph type="body" sz="quarter" idx="13"/>
          </p:nvPr>
        </p:nvSpPr>
        <p:spPr>
          <a:xfrm>
            <a:off x="875383" y="588400"/>
            <a:ext cx="9251949" cy="787400"/>
          </a:xfrm>
        </p:spPr>
        <p:txBody>
          <a:bodyPr/>
          <a:lstStyle/>
          <a:p>
            <a:r>
              <a:rPr lang="en-AU" b="1" dirty="0"/>
              <a:t>Conclusion</a:t>
            </a:r>
            <a:endParaRPr lang="en-GB" b="1" dirty="0"/>
          </a:p>
        </p:txBody>
      </p:sp>
      <p:sp>
        <p:nvSpPr>
          <p:cNvPr id="43" name="TextBox 42">
            <a:extLst>
              <a:ext uri="{FF2B5EF4-FFF2-40B4-BE49-F238E27FC236}">
                <a16:creationId xmlns:a16="http://schemas.microsoft.com/office/drawing/2014/main" id="{2CB0EF6A-7C09-3C96-BAB2-0B2B8BC5B5A1}"/>
              </a:ext>
            </a:extLst>
          </p:cNvPr>
          <p:cNvSpPr txBox="1"/>
          <p:nvPr/>
        </p:nvSpPr>
        <p:spPr>
          <a:xfrm>
            <a:off x="875383" y="1873434"/>
            <a:ext cx="10035772" cy="287065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lnSpc>
                <a:spcPct val="150000"/>
              </a:lnSpc>
            </a:pPr>
            <a:r>
              <a:rPr lang="en-AU" dirty="0">
                <a:solidFill>
                  <a:srgbClr val="444444"/>
                </a:solidFill>
                <a:latin typeface="Telstra Text"/>
                <a:ea typeface="Calibri"/>
                <a:cs typeface="Calibri"/>
              </a:rPr>
              <a:t>In conclusion, the telecom service provisioning project effectively addresses the needs of users and administrators by providing a streamlined platform for managing internet and TV services. </a:t>
            </a:r>
            <a:endParaRPr lang="en-IN" dirty="0">
              <a:solidFill>
                <a:srgbClr val="444444"/>
              </a:solidFill>
              <a:latin typeface="Telstra Text"/>
              <a:ea typeface="Calibri"/>
              <a:cs typeface="Calibri"/>
            </a:endParaRPr>
          </a:p>
          <a:p>
            <a:pPr algn="just">
              <a:lnSpc>
                <a:spcPct val="150000"/>
              </a:lnSpc>
            </a:pPr>
            <a:r>
              <a:rPr lang="en-AU" dirty="0">
                <a:solidFill>
                  <a:srgbClr val="444444"/>
                </a:solidFill>
                <a:latin typeface="Telstra Text"/>
                <a:ea typeface="Calibri"/>
                <a:cs typeface="Calibri"/>
              </a:rPr>
              <a:t>The well-structured database schema ensures efficient data handling and seamless interactions between key entities, such as users, services, and pending requests. This project not only demonstrates a solid understanding of backend and frontend technologies but also lays a strong foundation for continued innovation and improvement in telecom service management.</a:t>
            </a:r>
            <a:endParaRPr lang="en-IN" dirty="0">
              <a:solidFill>
                <a:srgbClr val="444444"/>
              </a:solidFill>
              <a:latin typeface="Telstra Text"/>
              <a:ea typeface="Calibri"/>
              <a:cs typeface="Calibri"/>
            </a:endParaRPr>
          </a:p>
          <a:p>
            <a:pPr algn="just">
              <a:lnSpc>
                <a:spcPct val="150000"/>
              </a:lnSpc>
            </a:pPr>
            <a:endParaRPr lang="en-US" dirty="0">
              <a:latin typeface="Telstra Text"/>
              <a:ea typeface="Telstra Text"/>
            </a:endParaRPr>
          </a:p>
        </p:txBody>
      </p:sp>
    </p:spTree>
    <p:extLst>
      <p:ext uri="{BB962C8B-B14F-4D97-AF65-F5344CB8AC3E}">
        <p14:creationId xmlns:p14="http://schemas.microsoft.com/office/powerpoint/2010/main" val="21649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25F55-93A2-E567-B911-B2DA7930EF3F}"/>
              </a:ext>
            </a:extLst>
          </p:cNvPr>
          <p:cNvSpPr>
            <a:spLocks noGrp="1"/>
          </p:cNvSpPr>
          <p:nvPr>
            <p:ph type="body" sz="quarter" idx="11"/>
          </p:nvPr>
        </p:nvSpPr>
        <p:spPr>
          <a:xfrm>
            <a:off x="418571" y="2323638"/>
            <a:ext cx="9885361" cy="539187"/>
          </a:xfrm>
        </p:spPr>
        <p:txBody>
          <a:bodyPr/>
          <a:lstStyle/>
          <a:p>
            <a:r>
              <a:rPr lang="en-GB"/>
              <a:t>Any Questions?</a:t>
            </a:r>
          </a:p>
        </p:txBody>
      </p:sp>
    </p:spTree>
    <p:extLst>
      <p:ext uri="{BB962C8B-B14F-4D97-AF65-F5344CB8AC3E}">
        <p14:creationId xmlns:p14="http://schemas.microsoft.com/office/powerpoint/2010/main" val="346404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25F55-93A2-E567-B911-B2DA7930EF3F}"/>
              </a:ext>
            </a:extLst>
          </p:cNvPr>
          <p:cNvSpPr>
            <a:spLocks noGrp="1"/>
          </p:cNvSpPr>
          <p:nvPr>
            <p:ph type="body" sz="quarter" idx="11"/>
          </p:nvPr>
        </p:nvSpPr>
        <p:spPr>
          <a:xfrm>
            <a:off x="737070" y="1522254"/>
            <a:ext cx="9885361" cy="4201728"/>
          </a:xfrm>
        </p:spPr>
        <p:txBody>
          <a:bodyPr/>
          <a:lstStyle/>
          <a:p>
            <a:r>
              <a:rPr lang="en-GB" dirty="0"/>
              <a:t>Backend Code:</a:t>
            </a:r>
            <a:br>
              <a:rPr lang="en-GB" dirty="0"/>
            </a:br>
            <a:r>
              <a:rPr lang="en-GB" dirty="0">
                <a:solidFill>
                  <a:schemeClr val="bg1"/>
                </a:solidFill>
                <a:hlinkClick r:id="rId2"/>
              </a:rPr>
              <a:t>https://github.com/shivu2002a/telecom-service-provisioning</a:t>
            </a:r>
            <a:endParaRPr lang="en-GB" dirty="0">
              <a:solidFill>
                <a:schemeClr val="bg1"/>
              </a:solidFill>
            </a:endParaRPr>
          </a:p>
          <a:p>
            <a:endParaRPr lang="en-GB" dirty="0">
              <a:solidFill>
                <a:schemeClr val="bg1"/>
              </a:solidFill>
            </a:endParaRPr>
          </a:p>
          <a:p>
            <a:r>
              <a:rPr lang="en-GB" dirty="0"/>
              <a:t>Frontend Code:</a:t>
            </a:r>
          </a:p>
          <a:p>
            <a:r>
              <a:rPr lang="en-GB" dirty="0">
                <a:solidFill>
                  <a:schemeClr val="bg1"/>
                </a:solidFill>
                <a:hlinkClick r:id="rId3"/>
              </a:rPr>
              <a:t>https://github.com/SanugulaSrujana/Telcoservice-frontend</a:t>
            </a:r>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6914254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25F55-93A2-E567-B911-B2DA7930EF3F}"/>
              </a:ext>
            </a:extLst>
          </p:cNvPr>
          <p:cNvSpPr>
            <a:spLocks noGrp="1"/>
          </p:cNvSpPr>
          <p:nvPr>
            <p:ph type="body" sz="quarter" idx="11"/>
          </p:nvPr>
        </p:nvSpPr>
        <p:spPr>
          <a:xfrm>
            <a:off x="418571" y="2323638"/>
            <a:ext cx="9885361" cy="889667"/>
          </a:xfrm>
        </p:spPr>
        <p:txBody>
          <a:bodyPr/>
          <a:lstStyle/>
          <a:p>
            <a:r>
              <a:rPr lang="en-AU" sz="6600"/>
              <a:t>Thank You</a:t>
            </a:r>
            <a:endParaRPr lang="en-US" sz="6600"/>
          </a:p>
        </p:txBody>
      </p:sp>
    </p:spTree>
    <p:extLst>
      <p:ext uri="{BB962C8B-B14F-4D97-AF65-F5344CB8AC3E}">
        <p14:creationId xmlns:p14="http://schemas.microsoft.com/office/powerpoint/2010/main" val="181967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609BAB-4C80-0DF2-081B-837CDD6F64C9}"/>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BEF56266-3B45-CAD1-1228-6DC3A8F5776E}"/>
              </a:ext>
            </a:extLst>
          </p:cNvPr>
          <p:cNvSpPr>
            <a:spLocks noGrp="1"/>
          </p:cNvSpPr>
          <p:nvPr>
            <p:ph type="sldNum" sz="quarter" idx="11"/>
          </p:nvPr>
        </p:nvSpPr>
        <p:spPr/>
        <p:txBody>
          <a:bodyPr/>
          <a:lstStyle/>
          <a:p>
            <a:r>
              <a:rPr lang="en-GB"/>
              <a:t>Page </a:t>
            </a:r>
            <a:fld id="{6CE8EE31-FA1F-47AC-9952-1F160F21C32E}" type="slidenum">
              <a:rPr lang="en-GB" smtClean="0"/>
              <a:pPr/>
              <a:t>3</a:t>
            </a:fld>
            <a:endParaRPr lang="en-GB"/>
          </a:p>
        </p:txBody>
      </p:sp>
      <p:sp>
        <p:nvSpPr>
          <p:cNvPr id="4" name="Date Placeholder 3">
            <a:extLst>
              <a:ext uri="{FF2B5EF4-FFF2-40B4-BE49-F238E27FC236}">
                <a16:creationId xmlns:a16="http://schemas.microsoft.com/office/drawing/2014/main" id="{4257BCD1-023E-82E6-7876-4E7623000D8F}"/>
              </a:ext>
            </a:extLst>
          </p:cNvPr>
          <p:cNvSpPr>
            <a:spLocks noGrp="1"/>
          </p:cNvSpPr>
          <p:nvPr>
            <p:ph type="dt" sz="half" idx="12"/>
          </p:nvPr>
        </p:nvSpPr>
        <p:spPr/>
        <p:txBody>
          <a:bodyPr/>
          <a:lstStyle/>
          <a:p>
            <a:r>
              <a:rPr lang="en-US"/>
              <a:t>Registered Telstra®</a:t>
            </a:r>
            <a:endParaRPr lang="en-GB"/>
          </a:p>
        </p:txBody>
      </p:sp>
      <p:sp>
        <p:nvSpPr>
          <p:cNvPr id="5" name="Text Placeholder 4">
            <a:extLst>
              <a:ext uri="{FF2B5EF4-FFF2-40B4-BE49-F238E27FC236}">
                <a16:creationId xmlns:a16="http://schemas.microsoft.com/office/drawing/2014/main" id="{989FA22B-B4ED-EFC0-BC3B-822B85C2987F}"/>
              </a:ext>
            </a:extLst>
          </p:cNvPr>
          <p:cNvSpPr>
            <a:spLocks noGrp="1"/>
          </p:cNvSpPr>
          <p:nvPr>
            <p:ph type="body" sz="quarter" idx="13"/>
          </p:nvPr>
        </p:nvSpPr>
        <p:spPr>
          <a:xfrm>
            <a:off x="665228" y="381086"/>
            <a:ext cx="9251949" cy="787400"/>
          </a:xfrm>
        </p:spPr>
        <p:txBody>
          <a:bodyPr/>
          <a:lstStyle/>
          <a:p>
            <a:r>
              <a:rPr lang="en-GB" b="1"/>
              <a:t>Project</a:t>
            </a:r>
            <a:r>
              <a:rPr lang="en-GB"/>
              <a:t> </a:t>
            </a:r>
            <a:r>
              <a:rPr lang="en-GB" b="1"/>
              <a:t>Overview</a:t>
            </a:r>
          </a:p>
        </p:txBody>
      </p:sp>
      <p:sp>
        <p:nvSpPr>
          <p:cNvPr id="6" name="TextBox 5">
            <a:extLst>
              <a:ext uri="{FF2B5EF4-FFF2-40B4-BE49-F238E27FC236}">
                <a16:creationId xmlns:a16="http://schemas.microsoft.com/office/drawing/2014/main" id="{0C865E52-6D57-BCB2-4355-ABE34DA7813F}"/>
              </a:ext>
            </a:extLst>
          </p:cNvPr>
          <p:cNvSpPr txBox="1"/>
          <p:nvPr/>
        </p:nvSpPr>
        <p:spPr>
          <a:xfrm>
            <a:off x="676610" y="1164542"/>
            <a:ext cx="6574859" cy="4182235"/>
          </a:xfrm>
          <a:prstGeom prst="rect">
            <a:avLst/>
          </a:prstGeom>
          <a:noFill/>
        </p:spPr>
        <p:txBody>
          <a:bodyPr wrap="square" lIns="0" tIns="0" rIns="0" bIns="0" rtlCol="0" anchor="t">
            <a:spAutoFit/>
          </a:bodyPr>
          <a:lstStyle/>
          <a:p>
            <a:pPr>
              <a:lnSpc>
                <a:spcPct val="150000"/>
              </a:lnSpc>
            </a:pPr>
            <a:r>
              <a:rPr lang="en-AU" sz="2200" b="1"/>
              <a:t>Telecom Service provisioning:</a:t>
            </a:r>
            <a:endParaRPr lang="en-US"/>
          </a:p>
          <a:p>
            <a:pPr algn="just">
              <a:lnSpc>
                <a:spcPct val="150000"/>
              </a:lnSpc>
            </a:pPr>
            <a:r>
              <a:rPr lang="en-AU"/>
              <a:t>The Telecom Service Provisioning system is designed to automate the process of managing telecom services which includes TV Services and Internet Services, including activation, modification, and termination. By automating service provisioning tasks, the system ensures that customers can quickly and easily start, modify, or stop their telecom services, with all changes accurately reflected in the backend MySQL database.</a:t>
            </a:r>
            <a:endParaRPr lang="en-AU">
              <a:ea typeface="Telstra Text"/>
            </a:endParaRPr>
          </a:p>
          <a:p>
            <a:pPr algn="just">
              <a:lnSpc>
                <a:spcPct val="120000"/>
              </a:lnSpc>
            </a:pPr>
            <a:endParaRPr lang="en-AU" sz="2000">
              <a:ea typeface="Telstra Text"/>
            </a:endParaRPr>
          </a:p>
        </p:txBody>
      </p:sp>
      <p:sp>
        <p:nvSpPr>
          <p:cNvPr id="7" name="TextBox 6">
            <a:extLst>
              <a:ext uri="{FF2B5EF4-FFF2-40B4-BE49-F238E27FC236}">
                <a16:creationId xmlns:a16="http://schemas.microsoft.com/office/drawing/2014/main" id="{3E40C093-4F91-5F19-3AA7-6EA90BF08420}"/>
              </a:ext>
            </a:extLst>
          </p:cNvPr>
          <p:cNvSpPr txBox="1"/>
          <p:nvPr/>
        </p:nvSpPr>
        <p:spPr>
          <a:xfrm>
            <a:off x="665228" y="3396628"/>
            <a:ext cx="10861544" cy="714042"/>
          </a:xfrm>
          <a:prstGeom prst="rect">
            <a:avLst/>
          </a:prstGeom>
          <a:noFill/>
        </p:spPr>
        <p:txBody>
          <a:bodyPr wrap="square" lIns="0" tIns="0" rIns="0" bIns="0" rtlCol="0">
            <a:spAutoFit/>
          </a:bodyPr>
          <a:lstStyle/>
          <a:p>
            <a:pPr algn="just">
              <a:lnSpc>
                <a:spcPct val="120000"/>
              </a:lnSpc>
            </a:pPr>
            <a:br>
              <a:rPr lang="en-AU" sz="2000"/>
            </a:br>
            <a:endParaRPr lang="en-AU" sz="2000"/>
          </a:p>
        </p:txBody>
      </p:sp>
      <p:pic>
        <p:nvPicPr>
          <p:cNvPr id="9" name="Picture 8" descr="A collection of icons of various gadgets&#10;&#10;Description automatically generated">
            <a:extLst>
              <a:ext uri="{FF2B5EF4-FFF2-40B4-BE49-F238E27FC236}">
                <a16:creationId xmlns:a16="http://schemas.microsoft.com/office/drawing/2014/main" id="{637024BE-551A-89AD-1791-A5F367F624EE}"/>
              </a:ext>
            </a:extLst>
          </p:cNvPr>
          <p:cNvPicPr>
            <a:picLocks noChangeAspect="1"/>
          </p:cNvPicPr>
          <p:nvPr/>
        </p:nvPicPr>
        <p:blipFill>
          <a:blip r:embed="rId2"/>
          <a:stretch>
            <a:fillRect/>
          </a:stretch>
        </p:blipFill>
        <p:spPr>
          <a:xfrm>
            <a:off x="7400636" y="1163782"/>
            <a:ext cx="4537363" cy="4899890"/>
          </a:xfrm>
          <a:prstGeom prst="rect">
            <a:avLst/>
          </a:prstGeom>
        </p:spPr>
      </p:pic>
      <p:pic>
        <p:nvPicPr>
          <p:cNvPr id="10" name="Picture 9" descr="A white background with green leaves&#10;&#10;Description automatically generated">
            <a:extLst>
              <a:ext uri="{FF2B5EF4-FFF2-40B4-BE49-F238E27FC236}">
                <a16:creationId xmlns:a16="http://schemas.microsoft.com/office/drawing/2014/main" id="{23F5E912-A73F-4117-616C-0720F90DED78}"/>
              </a:ext>
            </a:extLst>
          </p:cNvPr>
          <p:cNvPicPr>
            <a:picLocks noChangeAspect="1"/>
          </p:cNvPicPr>
          <p:nvPr/>
        </p:nvPicPr>
        <p:blipFill>
          <a:blip r:embed="rId3"/>
          <a:stretch>
            <a:fillRect/>
          </a:stretch>
        </p:blipFill>
        <p:spPr>
          <a:xfrm>
            <a:off x="6202795" y="5688445"/>
            <a:ext cx="5743863" cy="745837"/>
          </a:xfrm>
          <a:prstGeom prst="rect">
            <a:avLst/>
          </a:prstGeom>
        </p:spPr>
      </p:pic>
    </p:spTree>
    <p:extLst>
      <p:ext uri="{BB962C8B-B14F-4D97-AF65-F5344CB8AC3E}">
        <p14:creationId xmlns:p14="http://schemas.microsoft.com/office/powerpoint/2010/main" val="46668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74C82E49-D5EB-26CF-223B-3BF0AF6C70D7}"/>
              </a:ext>
            </a:extLst>
          </p:cNvPr>
          <p:cNvSpPr>
            <a:spLocks noGrp="1"/>
          </p:cNvSpPr>
          <p:nvPr>
            <p:ph type="ftr" sz="quarter" idx="10"/>
          </p:nvPr>
        </p:nvSpPr>
        <p:spPr>
          <a:xfrm>
            <a:off x="7597774" y="6477357"/>
            <a:ext cx="4114800" cy="123111"/>
          </a:xfrm>
        </p:spPr>
        <p:txBody>
          <a:bodyPr vert="horz" lIns="0" tIns="0" rIns="0" bIns="0" rtlCol="0" anchor="ctr">
            <a:normAutofit/>
          </a:bodyPr>
          <a:lstStyle/>
          <a:p>
            <a:pPr>
              <a:spcAft>
                <a:spcPts val="600"/>
              </a:spcAft>
            </a:pPr>
            <a:r>
              <a:rPr lang="en-GB" kern="1200">
                <a:latin typeface="+mn-lt"/>
                <a:ea typeface="+mn-ea"/>
                <a:cs typeface="+mn-cs"/>
              </a:rPr>
              <a:t>PowerPoint Template </a:t>
            </a:r>
          </a:p>
        </p:txBody>
      </p:sp>
      <p:sp>
        <p:nvSpPr>
          <p:cNvPr id="10" name="Slide Number Placeholder 2">
            <a:extLst>
              <a:ext uri="{FF2B5EF4-FFF2-40B4-BE49-F238E27FC236}">
                <a16:creationId xmlns:a16="http://schemas.microsoft.com/office/drawing/2014/main" id="{F3CA5330-3F6E-A17F-DA57-A702C839A82E}"/>
              </a:ext>
            </a:extLst>
          </p:cNvPr>
          <p:cNvSpPr>
            <a:spLocks noGrp="1"/>
          </p:cNvSpPr>
          <p:nvPr>
            <p:ph type="sldNum" sz="quarter" idx="11"/>
          </p:nvPr>
        </p:nvSpPr>
        <p:spPr>
          <a:xfrm>
            <a:off x="477838" y="6477357"/>
            <a:ext cx="397545" cy="123111"/>
          </a:xfrm>
        </p:spPr>
        <p:txBody>
          <a:bodyPr vert="horz" wrap="none" lIns="0" tIns="0" rIns="0" bIns="0" rtlCol="0" anchor="ctr">
            <a:normAutofit/>
          </a:bodyPr>
          <a:lstStyle/>
          <a:p>
            <a:pPr>
              <a:spcAft>
                <a:spcPts val="600"/>
              </a:spcAft>
            </a:pPr>
            <a:r>
              <a:rPr lang="en-GB"/>
              <a:t>Page </a:t>
            </a:r>
            <a:fld id="{6CE8EE31-FA1F-47AC-9952-1F160F21C32E}" type="slidenum">
              <a:rPr lang="en-GB" smtClean="0"/>
              <a:pPr>
                <a:spcAft>
                  <a:spcPts val="600"/>
                </a:spcAft>
              </a:pPr>
              <a:t>4</a:t>
            </a:fld>
            <a:endParaRPr lang="en-GB"/>
          </a:p>
        </p:txBody>
      </p:sp>
      <p:sp>
        <p:nvSpPr>
          <p:cNvPr id="11" name="Date Placeholder 3">
            <a:extLst>
              <a:ext uri="{FF2B5EF4-FFF2-40B4-BE49-F238E27FC236}">
                <a16:creationId xmlns:a16="http://schemas.microsoft.com/office/drawing/2014/main" id="{A148EFFE-5AEA-760A-77B6-B014EF534AA3}"/>
              </a:ext>
            </a:extLst>
          </p:cNvPr>
          <p:cNvSpPr>
            <a:spLocks noGrp="1"/>
          </p:cNvSpPr>
          <p:nvPr>
            <p:ph type="dt" sz="half" idx="12"/>
          </p:nvPr>
        </p:nvSpPr>
        <p:spPr>
          <a:xfrm>
            <a:off x="1138238" y="6477356"/>
            <a:ext cx="2743200" cy="123111"/>
          </a:xfrm>
        </p:spPr>
        <p:txBody>
          <a:bodyPr vert="horz" lIns="0" tIns="0" rIns="0" bIns="0" rtlCol="0" anchor="ctr">
            <a:normAutofit/>
          </a:bodyPr>
          <a:lstStyle/>
          <a:p>
            <a:pPr>
              <a:spcAft>
                <a:spcPts val="600"/>
              </a:spcAft>
            </a:pPr>
            <a:r>
              <a:rPr lang="en-US"/>
              <a:t>Registered Telstra®</a:t>
            </a:r>
            <a:endParaRPr lang="en-GB"/>
          </a:p>
        </p:txBody>
      </p:sp>
      <p:sp>
        <p:nvSpPr>
          <p:cNvPr id="12" name="Text Placeholder 4">
            <a:extLst>
              <a:ext uri="{FF2B5EF4-FFF2-40B4-BE49-F238E27FC236}">
                <a16:creationId xmlns:a16="http://schemas.microsoft.com/office/drawing/2014/main" id="{C411002A-CCEB-B0EA-9BCA-641A9B8E465B}"/>
              </a:ext>
            </a:extLst>
          </p:cNvPr>
          <p:cNvSpPr txBox="1">
            <a:spLocks/>
          </p:cNvSpPr>
          <p:nvPr/>
        </p:nvSpPr>
        <p:spPr>
          <a:xfrm>
            <a:off x="477839" y="477838"/>
            <a:ext cx="9251949" cy="787400"/>
          </a:xfrm>
          <a:prstGeom prst="rect">
            <a:avLst/>
          </a:prstGeom>
        </p:spPr>
        <p:txBody>
          <a:bodyPr vert="horz" lIns="0" tIns="0" rIns="0" bIns="0" rtlCol="0">
            <a:norm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sz="3200" kern="1200">
                <a:solidFill>
                  <a:schemeClr val="tx1"/>
                </a:solidFill>
                <a:latin typeface="+mj-lt"/>
                <a:ea typeface="Telstra Text Medium" panose="020B0604040000000004" pitchFamily="34" charset="0"/>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2000" kern="1200">
                <a:solidFill>
                  <a:schemeClr val="tx1"/>
                </a:solidFill>
                <a:latin typeface="Telstra Display" panose="020B0504040000000004" pitchFamily="34" charset="0"/>
                <a:ea typeface="Telstra Display" panose="020B0504040000000004" pitchFamily="34" charset="0"/>
                <a:cs typeface="+mn-cs"/>
              </a:defRPr>
            </a:lvl2pPr>
            <a:lvl3pPr marL="18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2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b="1"/>
              <a:t>Project Overview</a:t>
            </a:r>
          </a:p>
        </p:txBody>
      </p:sp>
      <p:graphicFrame>
        <p:nvGraphicFramePr>
          <p:cNvPr id="13" name="Diagram 12">
            <a:extLst>
              <a:ext uri="{FF2B5EF4-FFF2-40B4-BE49-F238E27FC236}">
                <a16:creationId xmlns:a16="http://schemas.microsoft.com/office/drawing/2014/main" id="{0A4C00D0-DCEB-3CC0-30B4-191A4FE8599D}"/>
              </a:ext>
            </a:extLst>
          </p:cNvPr>
          <p:cNvGraphicFramePr/>
          <p:nvPr>
            <p:extLst>
              <p:ext uri="{D42A27DB-BD31-4B8C-83A1-F6EECF244321}">
                <p14:modId xmlns:p14="http://schemas.microsoft.com/office/powerpoint/2010/main" val="2225787171"/>
              </p:ext>
            </p:extLst>
          </p:nvPr>
        </p:nvGraphicFramePr>
        <p:xfrm>
          <a:off x="925575" y="1934753"/>
          <a:ext cx="10340849" cy="3572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09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609BAB-4C80-0DF2-081B-837CDD6F64C9}"/>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BEF56266-3B45-CAD1-1228-6DC3A8F5776E}"/>
              </a:ext>
            </a:extLst>
          </p:cNvPr>
          <p:cNvSpPr>
            <a:spLocks noGrp="1"/>
          </p:cNvSpPr>
          <p:nvPr>
            <p:ph type="sldNum" sz="quarter" idx="11"/>
          </p:nvPr>
        </p:nvSpPr>
        <p:spPr/>
        <p:txBody>
          <a:bodyPr/>
          <a:lstStyle/>
          <a:p>
            <a:r>
              <a:rPr lang="en-GB"/>
              <a:t>Page </a:t>
            </a:r>
            <a:fld id="{6CE8EE31-FA1F-47AC-9952-1F160F21C32E}" type="slidenum">
              <a:rPr lang="en-GB" smtClean="0"/>
              <a:pPr/>
              <a:t>5</a:t>
            </a:fld>
            <a:endParaRPr lang="en-GB"/>
          </a:p>
        </p:txBody>
      </p:sp>
      <p:sp>
        <p:nvSpPr>
          <p:cNvPr id="4" name="Date Placeholder 3">
            <a:extLst>
              <a:ext uri="{FF2B5EF4-FFF2-40B4-BE49-F238E27FC236}">
                <a16:creationId xmlns:a16="http://schemas.microsoft.com/office/drawing/2014/main" id="{4257BCD1-023E-82E6-7876-4E7623000D8F}"/>
              </a:ext>
            </a:extLst>
          </p:cNvPr>
          <p:cNvSpPr>
            <a:spLocks noGrp="1"/>
          </p:cNvSpPr>
          <p:nvPr>
            <p:ph type="dt" sz="half" idx="12"/>
          </p:nvPr>
        </p:nvSpPr>
        <p:spPr/>
        <p:txBody>
          <a:bodyPr/>
          <a:lstStyle/>
          <a:p>
            <a:r>
              <a:rPr lang="en-US"/>
              <a:t>Registered Telstra®</a:t>
            </a:r>
            <a:endParaRPr lang="en-GB"/>
          </a:p>
        </p:txBody>
      </p:sp>
      <p:sp>
        <p:nvSpPr>
          <p:cNvPr id="5" name="Text Placeholder 4">
            <a:extLst>
              <a:ext uri="{FF2B5EF4-FFF2-40B4-BE49-F238E27FC236}">
                <a16:creationId xmlns:a16="http://schemas.microsoft.com/office/drawing/2014/main" id="{989FA22B-B4ED-EFC0-BC3B-822B85C2987F}"/>
              </a:ext>
            </a:extLst>
          </p:cNvPr>
          <p:cNvSpPr>
            <a:spLocks noGrp="1"/>
          </p:cNvSpPr>
          <p:nvPr>
            <p:ph type="body" sz="quarter" idx="13"/>
          </p:nvPr>
        </p:nvSpPr>
        <p:spPr>
          <a:xfrm>
            <a:off x="676610" y="257532"/>
            <a:ext cx="9251949" cy="787400"/>
          </a:xfrm>
        </p:spPr>
        <p:txBody>
          <a:bodyPr/>
          <a:lstStyle/>
          <a:p>
            <a:r>
              <a:rPr lang="en-GB" b="1" dirty="0"/>
              <a:t>Architecture Diagram</a:t>
            </a:r>
          </a:p>
        </p:txBody>
      </p:sp>
      <p:sp>
        <p:nvSpPr>
          <p:cNvPr id="6" name="TextBox 5">
            <a:extLst>
              <a:ext uri="{FF2B5EF4-FFF2-40B4-BE49-F238E27FC236}">
                <a16:creationId xmlns:a16="http://schemas.microsoft.com/office/drawing/2014/main" id="{0C865E52-6D57-BCB2-4355-ABE34DA7813F}"/>
              </a:ext>
            </a:extLst>
          </p:cNvPr>
          <p:cNvSpPr txBox="1"/>
          <p:nvPr/>
        </p:nvSpPr>
        <p:spPr>
          <a:xfrm>
            <a:off x="666778" y="760280"/>
            <a:ext cx="10661950" cy="385427"/>
          </a:xfrm>
          <a:prstGeom prst="rect">
            <a:avLst/>
          </a:prstGeom>
          <a:noFill/>
        </p:spPr>
        <p:txBody>
          <a:bodyPr wrap="square" lIns="0" tIns="0" rIns="0" bIns="0" rtlCol="0">
            <a:spAutoFit/>
          </a:bodyPr>
          <a:lstStyle/>
          <a:p>
            <a:pPr>
              <a:lnSpc>
                <a:spcPct val="120000"/>
              </a:lnSpc>
            </a:pPr>
            <a:r>
              <a:rPr lang="en-AU" sz="2200" b="1" dirty="0"/>
              <a:t>Class diagram:</a:t>
            </a:r>
          </a:p>
        </p:txBody>
      </p:sp>
      <p:pic>
        <p:nvPicPr>
          <p:cNvPr id="11" name="Picture 10" descr="A screenshot of a computer program&#10;&#10;Description automatically generated">
            <a:extLst>
              <a:ext uri="{FF2B5EF4-FFF2-40B4-BE49-F238E27FC236}">
                <a16:creationId xmlns:a16="http://schemas.microsoft.com/office/drawing/2014/main" id="{8A5442A2-3FED-2D95-3139-00AF8A733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838" y="2079295"/>
            <a:ext cx="10962968" cy="2699409"/>
          </a:xfrm>
          <a:prstGeom prst="rect">
            <a:avLst/>
          </a:prstGeom>
        </p:spPr>
      </p:pic>
    </p:spTree>
    <p:extLst>
      <p:ext uri="{BB962C8B-B14F-4D97-AF65-F5344CB8AC3E}">
        <p14:creationId xmlns:p14="http://schemas.microsoft.com/office/powerpoint/2010/main" val="369513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609BAB-4C80-0DF2-081B-837CDD6F64C9}"/>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BEF56266-3B45-CAD1-1228-6DC3A8F5776E}"/>
              </a:ext>
            </a:extLst>
          </p:cNvPr>
          <p:cNvSpPr>
            <a:spLocks noGrp="1"/>
          </p:cNvSpPr>
          <p:nvPr>
            <p:ph type="sldNum" sz="quarter" idx="11"/>
          </p:nvPr>
        </p:nvSpPr>
        <p:spPr/>
        <p:txBody>
          <a:bodyPr/>
          <a:lstStyle/>
          <a:p>
            <a:r>
              <a:rPr lang="en-GB"/>
              <a:t>Page </a:t>
            </a:r>
            <a:fld id="{6CE8EE31-FA1F-47AC-9952-1F160F21C32E}" type="slidenum">
              <a:rPr lang="en-GB" smtClean="0"/>
              <a:pPr/>
              <a:t>6</a:t>
            </a:fld>
            <a:endParaRPr lang="en-GB"/>
          </a:p>
        </p:txBody>
      </p:sp>
      <p:sp>
        <p:nvSpPr>
          <p:cNvPr id="4" name="Date Placeholder 3">
            <a:extLst>
              <a:ext uri="{FF2B5EF4-FFF2-40B4-BE49-F238E27FC236}">
                <a16:creationId xmlns:a16="http://schemas.microsoft.com/office/drawing/2014/main" id="{4257BCD1-023E-82E6-7876-4E7623000D8F}"/>
              </a:ext>
            </a:extLst>
          </p:cNvPr>
          <p:cNvSpPr>
            <a:spLocks noGrp="1"/>
          </p:cNvSpPr>
          <p:nvPr>
            <p:ph type="dt" sz="half" idx="12"/>
          </p:nvPr>
        </p:nvSpPr>
        <p:spPr/>
        <p:txBody>
          <a:bodyPr/>
          <a:lstStyle/>
          <a:p>
            <a:r>
              <a:rPr lang="en-US"/>
              <a:t>Registered Telstra®</a:t>
            </a:r>
            <a:endParaRPr lang="en-GB"/>
          </a:p>
        </p:txBody>
      </p:sp>
      <p:sp>
        <p:nvSpPr>
          <p:cNvPr id="5" name="Text Placeholder 4">
            <a:extLst>
              <a:ext uri="{FF2B5EF4-FFF2-40B4-BE49-F238E27FC236}">
                <a16:creationId xmlns:a16="http://schemas.microsoft.com/office/drawing/2014/main" id="{989FA22B-B4ED-EFC0-BC3B-822B85C2987F}"/>
              </a:ext>
            </a:extLst>
          </p:cNvPr>
          <p:cNvSpPr>
            <a:spLocks noGrp="1"/>
          </p:cNvSpPr>
          <p:nvPr>
            <p:ph type="body" sz="quarter" idx="13"/>
          </p:nvPr>
        </p:nvSpPr>
        <p:spPr>
          <a:xfrm>
            <a:off x="676610" y="257532"/>
            <a:ext cx="9251949" cy="787400"/>
          </a:xfrm>
        </p:spPr>
        <p:txBody>
          <a:bodyPr/>
          <a:lstStyle/>
          <a:p>
            <a:r>
              <a:rPr lang="en-GB" b="1"/>
              <a:t>Architecture Diagram</a:t>
            </a:r>
          </a:p>
        </p:txBody>
      </p:sp>
      <p:sp>
        <p:nvSpPr>
          <p:cNvPr id="6" name="TextBox 5">
            <a:extLst>
              <a:ext uri="{FF2B5EF4-FFF2-40B4-BE49-F238E27FC236}">
                <a16:creationId xmlns:a16="http://schemas.microsoft.com/office/drawing/2014/main" id="{0C865E52-6D57-BCB2-4355-ABE34DA7813F}"/>
              </a:ext>
            </a:extLst>
          </p:cNvPr>
          <p:cNvSpPr txBox="1"/>
          <p:nvPr/>
        </p:nvSpPr>
        <p:spPr>
          <a:xfrm>
            <a:off x="676610" y="760281"/>
            <a:ext cx="10661950" cy="385427"/>
          </a:xfrm>
          <a:prstGeom prst="rect">
            <a:avLst/>
          </a:prstGeom>
          <a:noFill/>
        </p:spPr>
        <p:txBody>
          <a:bodyPr wrap="square" lIns="0" tIns="0" rIns="0" bIns="0" rtlCol="0">
            <a:spAutoFit/>
          </a:bodyPr>
          <a:lstStyle/>
          <a:p>
            <a:pPr>
              <a:lnSpc>
                <a:spcPct val="120000"/>
              </a:lnSpc>
            </a:pPr>
            <a:r>
              <a:rPr lang="en-AU" sz="2200" b="1" dirty="0"/>
              <a:t>ER diagram:</a:t>
            </a:r>
          </a:p>
        </p:txBody>
      </p:sp>
      <p:pic>
        <p:nvPicPr>
          <p:cNvPr id="9" name="Picture 8" descr="A computer screen shot of a computer&#10;&#10;Description automatically generated">
            <a:extLst>
              <a:ext uri="{FF2B5EF4-FFF2-40B4-BE49-F238E27FC236}">
                <a16:creationId xmlns:a16="http://schemas.microsoft.com/office/drawing/2014/main" id="{EF8B032F-3825-61DA-3645-A459987E9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566" y="1145708"/>
            <a:ext cx="5200099" cy="5127139"/>
          </a:xfrm>
          <a:prstGeom prst="rect">
            <a:avLst/>
          </a:prstGeom>
        </p:spPr>
      </p:pic>
    </p:spTree>
    <p:extLst>
      <p:ext uri="{BB962C8B-B14F-4D97-AF65-F5344CB8AC3E}">
        <p14:creationId xmlns:p14="http://schemas.microsoft.com/office/powerpoint/2010/main" val="395048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609BAB-4C80-0DF2-081B-837CDD6F64C9}"/>
              </a:ext>
            </a:extLst>
          </p:cNvPr>
          <p:cNvSpPr>
            <a:spLocks noGrp="1"/>
          </p:cNvSpPr>
          <p:nvPr>
            <p:ph type="ftr" sz="quarter" idx="10"/>
          </p:nvPr>
        </p:nvSpPr>
        <p:spPr/>
        <p:txBody>
          <a:bodyPr/>
          <a:lstStyle/>
          <a:p>
            <a:r>
              <a:rPr lang="en-GB"/>
              <a:t>PowerPoint Template </a:t>
            </a:r>
          </a:p>
        </p:txBody>
      </p:sp>
      <p:sp>
        <p:nvSpPr>
          <p:cNvPr id="3" name="Slide Number Placeholder 2">
            <a:extLst>
              <a:ext uri="{FF2B5EF4-FFF2-40B4-BE49-F238E27FC236}">
                <a16:creationId xmlns:a16="http://schemas.microsoft.com/office/drawing/2014/main" id="{BEF56266-3B45-CAD1-1228-6DC3A8F5776E}"/>
              </a:ext>
            </a:extLst>
          </p:cNvPr>
          <p:cNvSpPr>
            <a:spLocks noGrp="1"/>
          </p:cNvSpPr>
          <p:nvPr>
            <p:ph type="sldNum" sz="quarter" idx="11"/>
          </p:nvPr>
        </p:nvSpPr>
        <p:spPr/>
        <p:txBody>
          <a:bodyPr/>
          <a:lstStyle/>
          <a:p>
            <a:r>
              <a:rPr lang="en-GB"/>
              <a:t>Page </a:t>
            </a:r>
            <a:fld id="{6CE8EE31-FA1F-47AC-9952-1F160F21C32E}" type="slidenum">
              <a:rPr lang="en-GB" smtClean="0"/>
              <a:pPr/>
              <a:t>7</a:t>
            </a:fld>
            <a:endParaRPr lang="en-GB"/>
          </a:p>
        </p:txBody>
      </p:sp>
      <p:sp>
        <p:nvSpPr>
          <p:cNvPr id="4" name="Date Placeholder 3">
            <a:extLst>
              <a:ext uri="{FF2B5EF4-FFF2-40B4-BE49-F238E27FC236}">
                <a16:creationId xmlns:a16="http://schemas.microsoft.com/office/drawing/2014/main" id="{4257BCD1-023E-82E6-7876-4E7623000D8F}"/>
              </a:ext>
            </a:extLst>
          </p:cNvPr>
          <p:cNvSpPr>
            <a:spLocks noGrp="1"/>
          </p:cNvSpPr>
          <p:nvPr>
            <p:ph type="dt" sz="half" idx="12"/>
          </p:nvPr>
        </p:nvSpPr>
        <p:spPr/>
        <p:txBody>
          <a:bodyPr/>
          <a:lstStyle/>
          <a:p>
            <a:r>
              <a:rPr lang="en-US"/>
              <a:t>Registered Telstra®</a:t>
            </a:r>
            <a:endParaRPr lang="en-GB"/>
          </a:p>
        </p:txBody>
      </p:sp>
      <p:sp>
        <p:nvSpPr>
          <p:cNvPr id="5" name="Text Placeholder 4">
            <a:extLst>
              <a:ext uri="{FF2B5EF4-FFF2-40B4-BE49-F238E27FC236}">
                <a16:creationId xmlns:a16="http://schemas.microsoft.com/office/drawing/2014/main" id="{989FA22B-B4ED-EFC0-BC3B-822B85C2987F}"/>
              </a:ext>
            </a:extLst>
          </p:cNvPr>
          <p:cNvSpPr>
            <a:spLocks noGrp="1"/>
          </p:cNvSpPr>
          <p:nvPr>
            <p:ph type="body" sz="quarter" idx="13"/>
          </p:nvPr>
        </p:nvSpPr>
        <p:spPr>
          <a:xfrm>
            <a:off x="656558" y="257532"/>
            <a:ext cx="9272001" cy="917742"/>
          </a:xfrm>
        </p:spPr>
        <p:txBody>
          <a:bodyPr/>
          <a:lstStyle/>
          <a:p>
            <a:r>
              <a:rPr lang="en-GB" b="1"/>
              <a:t>Organizing tasks</a:t>
            </a:r>
          </a:p>
        </p:txBody>
      </p:sp>
      <p:sp>
        <p:nvSpPr>
          <p:cNvPr id="6" name="TextBox 5">
            <a:extLst>
              <a:ext uri="{FF2B5EF4-FFF2-40B4-BE49-F238E27FC236}">
                <a16:creationId xmlns:a16="http://schemas.microsoft.com/office/drawing/2014/main" id="{0C865E52-6D57-BCB2-4355-ABE34DA7813F}"/>
              </a:ext>
            </a:extLst>
          </p:cNvPr>
          <p:cNvSpPr txBox="1"/>
          <p:nvPr/>
        </p:nvSpPr>
        <p:spPr>
          <a:xfrm>
            <a:off x="676610" y="760281"/>
            <a:ext cx="10661950" cy="385427"/>
          </a:xfrm>
          <a:prstGeom prst="rect">
            <a:avLst/>
          </a:prstGeom>
          <a:noFill/>
        </p:spPr>
        <p:txBody>
          <a:bodyPr wrap="square" lIns="0" tIns="0" rIns="0" bIns="0" rtlCol="0">
            <a:spAutoFit/>
          </a:bodyPr>
          <a:lstStyle/>
          <a:p>
            <a:pPr>
              <a:lnSpc>
                <a:spcPct val="120000"/>
              </a:lnSpc>
            </a:pPr>
            <a:r>
              <a:rPr lang="en-AU" sz="2200"/>
              <a:t>Jira:</a:t>
            </a:r>
          </a:p>
        </p:txBody>
      </p:sp>
      <p:sp>
        <p:nvSpPr>
          <p:cNvPr id="8" name="AutoShape 2">
            <a:extLst>
              <a:ext uri="{FF2B5EF4-FFF2-40B4-BE49-F238E27FC236}">
                <a16:creationId xmlns:a16="http://schemas.microsoft.com/office/drawing/2014/main" id="{4D3BFE5C-0E5F-9F29-D83C-AF5ACCC09D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descr="A screenshot of a computer&#10;&#10;Description automatically generated">
            <a:extLst>
              <a:ext uri="{FF2B5EF4-FFF2-40B4-BE49-F238E27FC236}">
                <a16:creationId xmlns:a16="http://schemas.microsoft.com/office/drawing/2014/main" id="{1E182838-9CCA-E683-2A9A-D121BB01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632" y="1029468"/>
            <a:ext cx="9073536" cy="5103864"/>
          </a:xfrm>
          <a:prstGeom prst="rect">
            <a:avLst/>
          </a:prstGeom>
        </p:spPr>
      </p:pic>
    </p:spTree>
    <p:extLst>
      <p:ext uri="{BB962C8B-B14F-4D97-AF65-F5344CB8AC3E}">
        <p14:creationId xmlns:p14="http://schemas.microsoft.com/office/powerpoint/2010/main" val="1372009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6E0DFFC0-C0AC-2BEC-5CCD-8B163A2D220A}"/>
              </a:ext>
            </a:extLst>
          </p:cNvPr>
          <p:cNvSpPr>
            <a:spLocks noGrp="1"/>
          </p:cNvSpPr>
          <p:nvPr>
            <p:ph type="ftr" sz="quarter" idx="10"/>
          </p:nvPr>
        </p:nvSpPr>
        <p:spPr>
          <a:xfrm>
            <a:off x="7597774" y="6477357"/>
            <a:ext cx="4114800" cy="123111"/>
          </a:xfrm>
        </p:spPr>
        <p:txBody>
          <a:bodyPr anchor="ctr">
            <a:normAutofit/>
          </a:bodyPr>
          <a:lstStyle/>
          <a:p>
            <a:pPr>
              <a:spcAft>
                <a:spcPts val="600"/>
              </a:spcAft>
            </a:pPr>
            <a:r>
              <a:rPr lang="en-GB"/>
              <a:t>PowerPoint Template </a:t>
            </a:r>
          </a:p>
        </p:txBody>
      </p:sp>
      <p:sp>
        <p:nvSpPr>
          <p:cNvPr id="10" name="Slide Number Placeholder 2">
            <a:extLst>
              <a:ext uri="{FF2B5EF4-FFF2-40B4-BE49-F238E27FC236}">
                <a16:creationId xmlns:a16="http://schemas.microsoft.com/office/drawing/2014/main" id="{3C15F636-332A-5DEF-A2C0-38DE353B2A50}"/>
              </a:ext>
            </a:extLst>
          </p:cNvPr>
          <p:cNvSpPr>
            <a:spLocks noGrp="1"/>
          </p:cNvSpPr>
          <p:nvPr>
            <p:ph type="sldNum" sz="quarter" idx="11"/>
          </p:nvPr>
        </p:nvSpPr>
        <p:spPr>
          <a:xfrm>
            <a:off x="477838" y="6477357"/>
            <a:ext cx="397545" cy="123111"/>
          </a:xfrm>
        </p:spPr>
        <p:txBody>
          <a:bodyPr wrap="none" anchor="ctr">
            <a:normAutofit/>
          </a:bodyPr>
          <a:lstStyle/>
          <a:p>
            <a:pPr>
              <a:spcAft>
                <a:spcPts val="600"/>
              </a:spcAft>
            </a:pPr>
            <a:r>
              <a:rPr lang="en-GB"/>
              <a:t>Page </a:t>
            </a:r>
            <a:fld id="{6CE8EE31-FA1F-47AC-9952-1F160F21C32E}" type="slidenum">
              <a:rPr lang="en-GB" smtClean="0"/>
              <a:pPr>
                <a:spcAft>
                  <a:spcPts val="600"/>
                </a:spcAft>
              </a:pPr>
              <a:t>8</a:t>
            </a:fld>
            <a:endParaRPr lang="en-GB"/>
          </a:p>
        </p:txBody>
      </p:sp>
      <p:sp>
        <p:nvSpPr>
          <p:cNvPr id="11" name="Date Placeholder 3">
            <a:extLst>
              <a:ext uri="{FF2B5EF4-FFF2-40B4-BE49-F238E27FC236}">
                <a16:creationId xmlns:a16="http://schemas.microsoft.com/office/drawing/2014/main" id="{B6EF17FC-D08B-43E6-3066-4756EA0D5028}"/>
              </a:ext>
            </a:extLst>
          </p:cNvPr>
          <p:cNvSpPr>
            <a:spLocks noGrp="1"/>
          </p:cNvSpPr>
          <p:nvPr>
            <p:ph type="dt" sz="half" idx="12"/>
          </p:nvPr>
        </p:nvSpPr>
        <p:spPr>
          <a:xfrm>
            <a:off x="1138238" y="6477356"/>
            <a:ext cx="2743200" cy="123111"/>
          </a:xfrm>
        </p:spPr>
        <p:txBody>
          <a:bodyPr anchor="ctr">
            <a:normAutofit/>
          </a:bodyPr>
          <a:lstStyle/>
          <a:p>
            <a:pPr>
              <a:spcAft>
                <a:spcPts val="600"/>
              </a:spcAft>
            </a:pPr>
            <a:r>
              <a:rPr lang="en-US"/>
              <a:t>Registered Telstra®</a:t>
            </a:r>
            <a:endParaRPr lang="en-GB"/>
          </a:p>
        </p:txBody>
      </p:sp>
      <p:sp>
        <p:nvSpPr>
          <p:cNvPr id="12" name="Text Placeholder 4">
            <a:extLst>
              <a:ext uri="{FF2B5EF4-FFF2-40B4-BE49-F238E27FC236}">
                <a16:creationId xmlns:a16="http://schemas.microsoft.com/office/drawing/2014/main" id="{5233AE95-1810-00FC-E6E6-A91211A6534F}"/>
              </a:ext>
            </a:extLst>
          </p:cNvPr>
          <p:cNvSpPr>
            <a:spLocks noGrp="1"/>
          </p:cNvSpPr>
          <p:nvPr>
            <p:ph type="body" sz="quarter" idx="13"/>
          </p:nvPr>
        </p:nvSpPr>
        <p:spPr>
          <a:xfrm>
            <a:off x="477839" y="477838"/>
            <a:ext cx="9251949" cy="787400"/>
          </a:xfrm>
        </p:spPr>
        <p:txBody>
          <a:bodyPr>
            <a:normAutofit/>
          </a:bodyPr>
          <a:lstStyle/>
          <a:p>
            <a:pPr>
              <a:spcAft>
                <a:spcPts val="600"/>
              </a:spcAft>
            </a:pPr>
            <a:r>
              <a:rPr lang="en-GB" b="1"/>
              <a:t>Frontend Overview</a:t>
            </a:r>
          </a:p>
        </p:txBody>
      </p:sp>
      <p:graphicFrame>
        <p:nvGraphicFramePr>
          <p:cNvPr id="13" name="Diagram 12">
            <a:extLst>
              <a:ext uri="{FF2B5EF4-FFF2-40B4-BE49-F238E27FC236}">
                <a16:creationId xmlns:a16="http://schemas.microsoft.com/office/drawing/2014/main" id="{AA58ABBC-CC96-963D-1461-F961F30FE26F}"/>
              </a:ext>
            </a:extLst>
          </p:cNvPr>
          <p:cNvGraphicFramePr/>
          <p:nvPr>
            <p:extLst>
              <p:ext uri="{D42A27DB-BD31-4B8C-83A1-F6EECF244321}">
                <p14:modId xmlns:p14="http://schemas.microsoft.com/office/powerpoint/2010/main" val="1980190179"/>
              </p:ext>
            </p:extLst>
          </p:nvPr>
        </p:nvGraphicFramePr>
        <p:xfrm>
          <a:off x="477838" y="1567113"/>
          <a:ext cx="5284800" cy="432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8" name="Picture 6" descr="Js, react js, logo, react, react native ...">
            <a:extLst>
              <a:ext uri="{FF2B5EF4-FFF2-40B4-BE49-F238E27FC236}">
                <a16:creationId xmlns:a16="http://schemas.microsoft.com/office/drawing/2014/main" id="{D7BB456D-B776-0428-EB50-DA836218FC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0588" y="2234629"/>
            <a:ext cx="1194371" cy="119437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ml5 Js Css3 Logo Png Png - Free PNG Images ID 34201 | TopPNG">
            <a:extLst>
              <a:ext uri="{FF2B5EF4-FFF2-40B4-BE49-F238E27FC236}">
                <a16:creationId xmlns:a16="http://schemas.microsoft.com/office/drawing/2014/main" id="{18A3F109-D262-CF53-3BEF-77BD81C3941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0494" b="27175"/>
          <a:stretch/>
        </p:blipFill>
        <p:spPr bwMode="auto">
          <a:xfrm>
            <a:off x="7136807" y="4276761"/>
            <a:ext cx="3737054" cy="161787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ntegrating Axios with React Hooks">
            <a:extLst>
              <a:ext uri="{FF2B5EF4-FFF2-40B4-BE49-F238E27FC236}">
                <a16:creationId xmlns:a16="http://schemas.microsoft.com/office/drawing/2014/main" id="{85420899-FF50-EE57-C627-E7DC031334A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63897" y="2031714"/>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65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C6115E98-BFE1-F9F1-0CC3-A17488D019B5}"/>
              </a:ext>
            </a:extLst>
          </p:cNvPr>
          <p:cNvSpPr>
            <a:spLocks noGrp="1"/>
          </p:cNvSpPr>
          <p:nvPr>
            <p:ph type="ftr" sz="quarter" idx="10"/>
          </p:nvPr>
        </p:nvSpPr>
        <p:spPr>
          <a:xfrm>
            <a:off x="7597774" y="6477357"/>
            <a:ext cx="4114800" cy="123111"/>
          </a:xfrm>
        </p:spPr>
        <p:txBody>
          <a:bodyPr anchor="ctr">
            <a:normAutofit/>
          </a:bodyPr>
          <a:lstStyle/>
          <a:p>
            <a:pPr>
              <a:spcAft>
                <a:spcPts val="600"/>
              </a:spcAft>
            </a:pPr>
            <a:r>
              <a:rPr lang="en-GB"/>
              <a:t>PowerPoint Template </a:t>
            </a:r>
          </a:p>
        </p:txBody>
      </p:sp>
      <p:sp>
        <p:nvSpPr>
          <p:cNvPr id="10" name="Slide Number Placeholder 2">
            <a:extLst>
              <a:ext uri="{FF2B5EF4-FFF2-40B4-BE49-F238E27FC236}">
                <a16:creationId xmlns:a16="http://schemas.microsoft.com/office/drawing/2014/main" id="{68B982A7-DCF0-ABFA-49FD-6B6EE36D3726}"/>
              </a:ext>
            </a:extLst>
          </p:cNvPr>
          <p:cNvSpPr>
            <a:spLocks noGrp="1"/>
          </p:cNvSpPr>
          <p:nvPr>
            <p:ph type="sldNum" sz="quarter" idx="11"/>
          </p:nvPr>
        </p:nvSpPr>
        <p:spPr>
          <a:xfrm>
            <a:off x="477838" y="6477357"/>
            <a:ext cx="397545" cy="123111"/>
          </a:xfrm>
        </p:spPr>
        <p:txBody>
          <a:bodyPr wrap="none" anchor="ctr">
            <a:normAutofit/>
          </a:bodyPr>
          <a:lstStyle/>
          <a:p>
            <a:pPr>
              <a:spcAft>
                <a:spcPts val="600"/>
              </a:spcAft>
            </a:pPr>
            <a:r>
              <a:rPr lang="en-GB"/>
              <a:t>Page </a:t>
            </a:r>
            <a:fld id="{6CE8EE31-FA1F-47AC-9952-1F160F21C32E}" type="slidenum">
              <a:rPr lang="en-GB" smtClean="0"/>
              <a:pPr>
                <a:spcAft>
                  <a:spcPts val="600"/>
                </a:spcAft>
              </a:pPr>
              <a:t>9</a:t>
            </a:fld>
            <a:endParaRPr lang="en-GB"/>
          </a:p>
        </p:txBody>
      </p:sp>
      <p:sp>
        <p:nvSpPr>
          <p:cNvPr id="11" name="Date Placeholder 3">
            <a:extLst>
              <a:ext uri="{FF2B5EF4-FFF2-40B4-BE49-F238E27FC236}">
                <a16:creationId xmlns:a16="http://schemas.microsoft.com/office/drawing/2014/main" id="{02142DF0-0BC9-62B8-450E-C2558E5B9A31}"/>
              </a:ext>
            </a:extLst>
          </p:cNvPr>
          <p:cNvSpPr>
            <a:spLocks noGrp="1"/>
          </p:cNvSpPr>
          <p:nvPr>
            <p:ph type="dt" sz="half" idx="12"/>
          </p:nvPr>
        </p:nvSpPr>
        <p:spPr>
          <a:xfrm>
            <a:off x="1138238" y="6477356"/>
            <a:ext cx="2743200" cy="123111"/>
          </a:xfrm>
        </p:spPr>
        <p:txBody>
          <a:bodyPr anchor="ctr">
            <a:normAutofit/>
          </a:bodyPr>
          <a:lstStyle/>
          <a:p>
            <a:pPr>
              <a:spcAft>
                <a:spcPts val="600"/>
              </a:spcAft>
            </a:pPr>
            <a:r>
              <a:rPr lang="en-US"/>
              <a:t>Registered Telstra®</a:t>
            </a:r>
            <a:endParaRPr lang="en-GB"/>
          </a:p>
        </p:txBody>
      </p:sp>
      <p:sp>
        <p:nvSpPr>
          <p:cNvPr id="12" name="Text Placeholder 4">
            <a:extLst>
              <a:ext uri="{FF2B5EF4-FFF2-40B4-BE49-F238E27FC236}">
                <a16:creationId xmlns:a16="http://schemas.microsoft.com/office/drawing/2014/main" id="{4A30FD33-60AD-7E9D-E65B-F2E34DA2C70A}"/>
              </a:ext>
            </a:extLst>
          </p:cNvPr>
          <p:cNvSpPr>
            <a:spLocks noGrp="1"/>
          </p:cNvSpPr>
          <p:nvPr>
            <p:ph type="body" sz="quarter" idx="13"/>
          </p:nvPr>
        </p:nvSpPr>
        <p:spPr>
          <a:xfrm>
            <a:off x="477838" y="479425"/>
            <a:ext cx="9251949" cy="787400"/>
          </a:xfrm>
        </p:spPr>
        <p:txBody>
          <a:bodyPr>
            <a:normAutofit/>
          </a:bodyPr>
          <a:lstStyle/>
          <a:p>
            <a:pPr>
              <a:spcAft>
                <a:spcPts val="600"/>
              </a:spcAft>
            </a:pPr>
            <a:r>
              <a:rPr lang="en-GB" b="1" dirty="0"/>
              <a:t>Backend Overview</a:t>
            </a:r>
          </a:p>
        </p:txBody>
      </p:sp>
      <p:graphicFrame>
        <p:nvGraphicFramePr>
          <p:cNvPr id="13" name="Diagram 12">
            <a:extLst>
              <a:ext uri="{FF2B5EF4-FFF2-40B4-BE49-F238E27FC236}">
                <a16:creationId xmlns:a16="http://schemas.microsoft.com/office/drawing/2014/main" id="{43E9253A-6EEA-AE7B-A990-D1A3BD159C5B}"/>
              </a:ext>
            </a:extLst>
          </p:cNvPr>
          <p:cNvGraphicFramePr/>
          <p:nvPr>
            <p:extLst>
              <p:ext uri="{D42A27DB-BD31-4B8C-83A1-F6EECF244321}">
                <p14:modId xmlns:p14="http://schemas.microsoft.com/office/powerpoint/2010/main" val="3832254850"/>
              </p:ext>
            </p:extLst>
          </p:nvPr>
        </p:nvGraphicFramePr>
        <p:xfrm>
          <a:off x="477838" y="1657350"/>
          <a:ext cx="5284800" cy="432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61" name="Picture 760" descr="A black and white power button&#10;&#10;Description automatically generated">
            <a:extLst>
              <a:ext uri="{FF2B5EF4-FFF2-40B4-BE49-F238E27FC236}">
                <a16:creationId xmlns:a16="http://schemas.microsoft.com/office/drawing/2014/main" id="{A9188748-2C3A-3CE6-A781-E504BA0720B3}"/>
              </a:ext>
            </a:extLst>
          </p:cNvPr>
          <p:cNvPicPr>
            <a:picLocks noChangeAspect="1"/>
          </p:cNvPicPr>
          <p:nvPr/>
        </p:nvPicPr>
        <p:blipFill rotWithShape="1">
          <a:blip r:embed="rId7"/>
          <a:srcRect t="12116" b="17144"/>
          <a:stretch/>
        </p:blipFill>
        <p:spPr>
          <a:xfrm>
            <a:off x="6429364" y="4022511"/>
            <a:ext cx="5269423" cy="1962364"/>
          </a:xfrm>
          <a:prstGeom prst="rect">
            <a:avLst/>
          </a:prstGeom>
        </p:spPr>
      </p:pic>
      <p:pic>
        <p:nvPicPr>
          <p:cNvPr id="4098" name="Picture 2" descr="css, JavaScript, Images ...">
            <a:extLst>
              <a:ext uri="{FF2B5EF4-FFF2-40B4-BE49-F238E27FC236}">
                <a16:creationId xmlns:a16="http://schemas.microsoft.com/office/drawing/2014/main" id="{B43E1B6F-22E1-7B1F-560E-8C3C4181B9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3806" y="163314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75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lstra International 2023 Sky 8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2.xml><?xml version="1.0" encoding="utf-8"?>
<a:theme xmlns:a="http://schemas.openxmlformats.org/drawingml/2006/main" name="Telstra International 2023 Sky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3.xml><?xml version="1.0" encoding="utf-8"?>
<a:theme xmlns:a="http://schemas.openxmlformats.org/drawingml/2006/main" name="Telstra International 2023 Earth 6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4.xml><?xml version="1.0" encoding="utf-8"?>
<a:theme xmlns:a="http://schemas.openxmlformats.org/drawingml/2006/main" name="Telstra International 2023 Sand 40">
  <a:themeElements>
    <a:clrScheme name="Telstra Corporate 2023">
      <a:dk1>
        <a:srgbClr val="131A35"/>
      </a:dk1>
      <a:lt1>
        <a:srgbClr val="FFFFFF"/>
      </a:lt1>
      <a:dk2>
        <a:srgbClr val="F5EDE2"/>
      </a:dk2>
      <a:lt2>
        <a:srgbClr val="FFFFFF"/>
      </a:lt2>
      <a:accent1>
        <a:srgbClr val="1A2E61"/>
      </a:accent1>
      <a:accent2>
        <a:srgbClr val="0D54FF"/>
      </a:accent2>
      <a:accent3>
        <a:srgbClr val="F96449"/>
      </a:accent3>
      <a:accent4>
        <a:srgbClr val="F44E1A"/>
      </a:accent4>
      <a:accent5>
        <a:srgbClr val="F5EDE2"/>
      </a:accent5>
      <a:accent6>
        <a:srgbClr val="D4CDC3"/>
      </a:accent6>
      <a:hlink>
        <a:srgbClr val="0D54FF"/>
      </a:hlink>
      <a:folHlink>
        <a:srgbClr val="F96449"/>
      </a:folHlink>
    </a:clrScheme>
    <a:fontScheme name="Telstra 2023">
      <a:majorFont>
        <a:latin typeface="Telstra Display Medium"/>
        <a:ea typeface=""/>
        <a:cs typeface=""/>
      </a:majorFont>
      <a:minorFont>
        <a:latin typeface="Telstra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0000"/>
          </a:lnSpc>
          <a:defRPr dirty="0" err="1" smtClean="0"/>
        </a:defPPr>
      </a:lstStyle>
    </a:txDef>
  </a:objectDefaults>
  <a:extraClrSchemeLst/>
  <a:custClrLst>
    <a:custClr name="Sky 60">
      <a:srgbClr val="0D54FF"/>
    </a:custClr>
    <a:custClr name="Sky 80">
      <a:srgbClr val="1A2E61"/>
    </a:custClr>
    <a:custClr name="Sky 40">
      <a:srgbClr val="6CC8FE"/>
    </a:custClr>
    <a:custClr name="Sky 20">
      <a:srgbClr val="D8F0FE"/>
    </a:custClr>
    <a:custClr name="Earth 60">
      <a:srgbClr val="F96449"/>
    </a:custClr>
    <a:custClr name="Earth 80">
      <a:srgbClr val="F44E1A"/>
    </a:custClr>
    <a:custClr name="Earth 40">
      <a:srgbClr val="FFAE87"/>
    </a:custClr>
    <a:custClr name="Earth 20">
      <a:srgbClr val="FFDDD1"/>
    </a:custClr>
    <a:custClr name="BLANK">
      <a:srgbClr val="FFFFFF"/>
    </a:custClr>
    <a:custClr name="BLANK">
      <a:srgbClr val="FFFFFF"/>
    </a:custClr>
    <a:custClr name="Sand 40">
      <a:srgbClr val="F5EDE2"/>
    </a:custClr>
    <a:custClr name="Sand 60">
      <a:srgbClr val="D4CDC3"/>
    </a:custClr>
    <a:custClr name="Sand 20">
      <a:srgbClr val="FEF9EF"/>
    </a:custClr>
    <a:custClr name="Grey 80">
      <a:srgbClr val="505050"/>
    </a:custClr>
    <a:custClr name="Grey 60">
      <a:srgbClr val="828282"/>
    </a:custClr>
    <a:custClr name="Grey 40">
      <a:srgbClr val="A0A0A0"/>
    </a:custClr>
    <a:custClr name="Grey 30">
      <a:srgbClr val="C8C8C8"/>
    </a:custClr>
    <a:custClr name="Grey 20">
      <a:srgbClr val="E3E3E3"/>
    </a:custClr>
    <a:custClr name="Grey 10">
      <a:srgbClr val="F4F4F4"/>
    </a:custClr>
    <a:custClr name="BLANK">
      <a:srgbClr val="FFFFFF"/>
    </a:custClr>
    <a:custClr name="Shamrock 60">
      <a:srgbClr val="24A148"/>
    </a:custClr>
    <a:custClr name="Crimson 60">
      <a:srgbClr val="DA1E28"/>
    </a:custClr>
    <a:custClr name="Pinot 60">
      <a:srgbClr val="69001B"/>
    </a:custClr>
  </a:custClrLst>
  <a:extLst>
    <a:ext uri="{05A4C25C-085E-4340-85A3-A5531E510DB2}">
      <thm15:themeFamily xmlns:thm15="http://schemas.microsoft.com/office/thememl/2012/main" name="Office Theme" id="{073F7E60-961C-489B-9E92-614C34D5002D}" vid="{15AC488D-1432-42CB-8ECF-604117EB89B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11d6935-958e-4f96-be6e-74101ee5c2e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B51E9646B172469EB999A339C3CFF7" ma:contentTypeVersion="10" ma:contentTypeDescription="Create a new document." ma:contentTypeScope="" ma:versionID="a761eaeb95d15db676d10a740fa5b359">
  <xsd:schema xmlns:xsd="http://www.w3.org/2001/XMLSchema" xmlns:xs="http://www.w3.org/2001/XMLSchema" xmlns:p="http://schemas.microsoft.com/office/2006/metadata/properties" xmlns:ns3="311d6935-958e-4f96-be6e-74101ee5c2ec" targetNamespace="http://schemas.microsoft.com/office/2006/metadata/properties" ma:root="true" ma:fieldsID="ec1e6555ee5400c52ec2ec96d62e2a47" ns3:_="">
    <xsd:import namespace="311d6935-958e-4f96-be6e-74101ee5c2ec"/>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1d6935-958e-4f96-be6e-74101ee5c2ec"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D6B619-1D33-4F48-8C0F-532B7CDA34A7}">
  <ds:schemaRefs>
    <ds:schemaRef ds:uri="311d6935-958e-4f96-be6e-74101ee5c2e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B8F25FA-892A-4C11-B4C4-2EEC187011A0}">
  <ds:schemaRefs>
    <ds:schemaRef ds:uri="311d6935-958e-4f96-be6e-74101ee5c2e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3C6CE41-FDFB-4720-8ED7-BDA6159FD14D}">
  <ds:schemaRefs>
    <ds:schemaRef ds:uri="http://schemas.microsoft.com/sharepoint/v3/contenttype/forms"/>
  </ds:schemaRefs>
</ds:datastoreItem>
</file>

<file path=docMetadata/LabelInfo.xml><?xml version="1.0" encoding="utf-8"?>
<clbl:labelList xmlns:clbl="http://schemas.microsoft.com/office/2020/mipLabelMetadata">
  <clbl:label id="{f4ab56b7-6ec4-4073-8d92-ac7cc2e7a5df}" enabled="1" method="Privileged" siteId="{49dfc6a3-5fb7-49f4-adea-c54e725bb854}" removed="0"/>
</clbl:labelList>
</file>

<file path=docProps/app.xml><?xml version="1.0" encoding="utf-8"?>
<Properties xmlns="http://schemas.openxmlformats.org/officeDocument/2006/extended-properties" xmlns:vt="http://schemas.openxmlformats.org/officeDocument/2006/docPropsVTypes">
  <Template>PPT_Kavan_LC</Template>
  <TotalTime>105</TotalTime>
  <Words>679</Words>
  <Application>Microsoft Office PowerPoint</Application>
  <PresentationFormat>Widescreen</PresentationFormat>
  <Paragraphs>154</Paragraphs>
  <Slides>24</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24</vt:i4>
      </vt:variant>
    </vt:vector>
  </HeadingPairs>
  <TitlesOfParts>
    <vt:vector size="34" baseType="lpstr">
      <vt:lpstr>Arial</vt:lpstr>
      <vt:lpstr>Calibri</vt:lpstr>
      <vt:lpstr>Telstra Display</vt:lpstr>
      <vt:lpstr>Telstra Display Medium</vt:lpstr>
      <vt:lpstr>Telstra Text</vt:lpstr>
      <vt:lpstr>Telstra Text Medium</vt:lpstr>
      <vt:lpstr>Telstra International 2023 Sky 80</vt:lpstr>
      <vt:lpstr>Telstra International 2023 Sky 60</vt:lpstr>
      <vt:lpstr>Telstra International 2023 Earth 60</vt:lpstr>
      <vt:lpstr>Telstra International 2023 Sand 40</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Apattira Vittala, Kavan</dc:creator>
  <cp:lastModifiedBy>Shivanagouda Shekharagouda Agasimani</cp:lastModifiedBy>
  <cp:revision>24</cp:revision>
  <dcterms:created xsi:type="dcterms:W3CDTF">2024-09-07T06:52:22Z</dcterms:created>
  <dcterms:modified xsi:type="dcterms:W3CDTF">2024-09-27T09:09:55Z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0x0101006CB51E9646B172469EB999A339C3CFF7</vt:lpwstr>
  </property>
  <property fmtid="{D5CDD505-2E9C-101B-9397-08002B2CF9AE}" pid="3" name="ClassificationContentMarkingFooterLocations">
    <vt:lpwstr>Telstra International 2023 Sky 80:7\Telstra International 2023 Sky 60:9\Telstra International 2023 Earth 60:9\Telstra International 2023 Sand 40:9</vt:lpwstr>
  </property>
  <property fmtid="{D5CDD505-2E9C-101B-9397-08002B2CF9AE}" pid="4" name="ClassificationContentMarkingFooterText">
    <vt:lpwstr>General</vt:lpwstr>
  </property>
  <property fmtid="{D5CDD505-2E9C-101B-9397-08002B2CF9AE}" pid="5" name="MediaServiceImageTags">
    <vt:lpwstr/>
  </property>
</Properties>
</file>