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superstoresales/x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3F47D5-340D-4A71-B748-3FA1584EFD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superstore sales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7803BF-AEBE-44E7-BAF4-002AD9A500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6/18/2023 4:13:26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) Story1" id="2" name="slide2">
            <a:extLst>
              <a:ext uri="{FF2B5EF4-FFF2-40B4-BE49-F238E27FC236}">
                <a16:creationId xmlns:a16="http://schemas.microsoft.com/office/drawing/2014/main" id="{645843F7-659F-481D-903A-D28153164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8" y="0"/>
            <a:ext cx="7230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) Story2" id="3" name="slide3">
            <a:extLst>
              <a:ext uri="{FF2B5EF4-FFF2-40B4-BE49-F238E27FC236}">
                <a16:creationId xmlns:a16="http://schemas.microsoft.com/office/drawing/2014/main" id="{E9E4C273-E44E-403B-AA63-293222E9E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8" y="0"/>
            <a:ext cx="7230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) Story3" id="4" name="slide4">
            <a:extLst>
              <a:ext uri="{FF2B5EF4-FFF2-40B4-BE49-F238E27FC236}">
                <a16:creationId xmlns:a16="http://schemas.microsoft.com/office/drawing/2014/main" id="{E1C194A7-CA2E-4E33-996A-2EEE05B7B5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8" y="0"/>
            <a:ext cx="7230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) Story4" id="5" name="slide5">
            <a:extLst>
              <a:ext uri="{FF2B5EF4-FFF2-40B4-BE49-F238E27FC236}">
                <a16:creationId xmlns:a16="http://schemas.microsoft.com/office/drawing/2014/main" id="{7E6B1A99-6289-4E44-9660-4443A4307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8" y="0"/>
            <a:ext cx="7230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) Story5" id="6" name="slide6">
            <a:extLst>
              <a:ext uri="{FF2B5EF4-FFF2-40B4-BE49-F238E27FC236}">
                <a16:creationId xmlns:a16="http://schemas.microsoft.com/office/drawing/2014/main" id="{C9AE3051-1B7F-4530-9593-090C3FBDD9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8" y="0"/>
            <a:ext cx="7230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) Story6" id="7" name="slide7">
            <a:extLst>
              <a:ext uri="{FF2B5EF4-FFF2-40B4-BE49-F238E27FC236}">
                <a16:creationId xmlns:a16="http://schemas.microsoft.com/office/drawing/2014/main" id="{A3A0A0D6-61A9-489C-B267-3716E86738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8" y="0"/>
            <a:ext cx="7230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2023-06-18T16:13:28Z</dcterms:created>
  <dcterms:modified xsi:type="dcterms:W3CDTF">2023-06-18T16:13:28Z</dcterms:modified>
</cp:coreProperties>
</file>