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61" r:id="rId3"/>
    <p:sldId id="304" r:id="rId4"/>
    <p:sldId id="262" r:id="rId5"/>
    <p:sldId id="263" r:id="rId6"/>
    <p:sldId id="264" r:id="rId7"/>
    <p:sldId id="257" r:id="rId8"/>
    <p:sldId id="265" r:id="rId9"/>
    <p:sldId id="272" r:id="rId10"/>
    <p:sldId id="278" r:id="rId11"/>
    <p:sldId id="269" r:id="rId12"/>
    <p:sldId id="268" r:id="rId13"/>
    <p:sldId id="259" r:id="rId14"/>
    <p:sldId id="305" r:id="rId15"/>
    <p:sldId id="267" r:id="rId16"/>
    <p:sldId id="270" r:id="rId17"/>
    <p:sldId id="286" r:id="rId18"/>
    <p:sldId id="301" r:id="rId19"/>
    <p:sldId id="302" r:id="rId20"/>
    <p:sldId id="300" r:id="rId21"/>
    <p:sldId id="276" r:id="rId22"/>
    <p:sldId id="291" r:id="rId23"/>
    <p:sldId id="274" r:id="rId24"/>
    <p:sldId id="258" r:id="rId25"/>
    <p:sldId id="298" r:id="rId26"/>
    <p:sldId id="275" r:id="rId27"/>
    <p:sldId id="282" r:id="rId28"/>
    <p:sldId id="306" r:id="rId29"/>
    <p:sldId id="279" r:id="rId30"/>
    <p:sldId id="303" r:id="rId31"/>
    <p:sldId id="280" r:id="rId32"/>
    <p:sldId id="283" r:id="rId33"/>
    <p:sldId id="288" r:id="rId34"/>
    <p:sldId id="271" r:id="rId35"/>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90"/>
  </p:normalViewPr>
  <p:slideViewPr>
    <p:cSldViewPr snapToObjects="1" showGuides="1">
      <p:cViewPr varScale="1">
        <p:scale>
          <a:sx n="59" d="100"/>
          <a:sy n="59" d="100"/>
        </p:scale>
        <p:origin x="476" y="4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Category</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54CA-4AB1-94A5-65F9D9FD352E}"/>
              </c:ext>
            </c:extLst>
          </c:dPt>
          <c:dPt>
            <c:idx val="1"/>
            <c:bubble3D val="0"/>
            <c:spPr>
              <a:solidFill>
                <a:schemeClr val="accent2"/>
              </a:solidFill>
            </c:spPr>
            <c:extLst xmlns:c16r2="http://schemas.microsoft.com/office/drawing/2015/06/chart">
              <c:ext xmlns:c16="http://schemas.microsoft.com/office/drawing/2014/chart" uri="{C3380CC4-5D6E-409C-BE32-E72D297353CC}">
                <c16:uniqueId val="{00000003-54CA-4AB1-94A5-65F9D9FD352E}"/>
              </c:ext>
            </c:extLst>
          </c:dPt>
          <c:dPt>
            <c:idx val="2"/>
            <c:bubble3D val="0"/>
            <c:spPr>
              <a:solidFill>
                <a:schemeClr val="accent3"/>
              </a:solidFill>
            </c:spPr>
            <c:extLst xmlns:c16r2="http://schemas.microsoft.com/office/drawing/2015/06/chart">
              <c:ext xmlns:c16="http://schemas.microsoft.com/office/drawing/2014/chart" uri="{C3380CC4-5D6E-409C-BE32-E72D297353CC}">
                <c16:uniqueId val="{00000005-54CA-4AB1-94A5-65F9D9FD352E}"/>
              </c:ext>
            </c:extLst>
          </c:dPt>
          <c:dPt>
            <c:idx val="3"/>
            <c:bubble3D val="0"/>
            <c:spPr>
              <a:solidFill>
                <a:schemeClr val="accent4"/>
              </a:solidFill>
            </c:spPr>
            <c:extLst xmlns:c16r2="http://schemas.microsoft.com/office/drawing/2015/06/chart">
              <c:ext xmlns:c16="http://schemas.microsoft.com/office/drawing/2014/chart" uri="{C3380CC4-5D6E-409C-BE32-E72D297353CC}">
                <c16:uniqueId val="{00000007-54CA-4AB1-94A5-65F9D9FD352E}"/>
              </c:ext>
            </c:extLst>
          </c:dPt>
          <c:dPt>
            <c:idx val="4"/>
            <c:bubble3D val="0"/>
            <c:spPr>
              <a:solidFill>
                <a:schemeClr val="accent5"/>
              </a:solidFill>
            </c:spPr>
            <c:extLst xmlns:c16r2="http://schemas.microsoft.com/office/drawing/2015/06/chart">
              <c:ext xmlns:c16="http://schemas.microsoft.com/office/drawing/2014/chart" uri="{C3380CC4-5D6E-409C-BE32-E72D297353CC}">
                <c16:uniqueId val="{00000009-54CA-4AB1-94A5-65F9D9FD352E}"/>
              </c:ext>
            </c:extLst>
          </c:dPt>
          <c:dPt>
            <c:idx val="5"/>
            <c:bubble3D val="0"/>
            <c:spPr>
              <a:solidFill>
                <a:schemeClr val="accent6"/>
              </a:solidFill>
            </c:spPr>
            <c:extLst xmlns:c16r2="http://schemas.microsoft.com/office/drawing/2015/06/chart">
              <c:ext xmlns:c16="http://schemas.microsoft.com/office/drawing/2014/chart" uri="{C3380CC4-5D6E-409C-BE32-E72D297353CC}">
                <c16:uniqueId val="{0000000B-54CA-4AB1-94A5-65F9D9FD352E}"/>
              </c:ext>
            </c:extLst>
          </c:dPt>
          <c:dLbls>
            <c:dLbl>
              <c:idx val="0"/>
              <c:spPr/>
              <c:txPr>
                <a:bodyPr/>
                <a:lstStyle/>
                <a:p>
                  <a:pPr>
                    <a:defRPr>
                      <a:solidFill>
                        <a:schemeClr val="bg1"/>
                      </a:solidFill>
                    </a:defRPr>
                  </a:pPr>
                  <a:endParaRPr lang="en-US"/>
                </a:p>
              </c:txPr>
              <c:showLegendKey val="0"/>
              <c:showVal val="1"/>
              <c:showCatName val="0"/>
              <c:showSerName val="0"/>
              <c:showPercent val="0"/>
              <c:showBubbleSize val="0"/>
            </c:dLbl>
            <c:dLbl>
              <c:idx val="1"/>
              <c:spPr/>
              <c:txPr>
                <a:bodyPr/>
                <a:lstStyle/>
                <a:p>
                  <a:pPr>
                    <a:defRPr>
                      <a:solidFill>
                        <a:schemeClr val="bg1"/>
                      </a:solidFill>
                    </a:defRPr>
                  </a:pPr>
                  <a:endParaRPr lang="en-US"/>
                </a:p>
              </c:txPr>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Sheet1!$A$2:$A$7</c:f>
              <c:strCache>
                <c:ptCount val="6"/>
                <c:pt idx="0">
                  <c:v>Item 1</c:v>
                </c:pt>
                <c:pt idx="1">
                  <c:v>Item 2</c:v>
                </c:pt>
                <c:pt idx="2">
                  <c:v>Item 3</c:v>
                </c:pt>
                <c:pt idx="3">
                  <c:v>Item 4</c:v>
                </c:pt>
                <c:pt idx="4">
                  <c:v>Item 5</c:v>
                </c:pt>
                <c:pt idx="5">
                  <c:v>Item 6</c:v>
                </c:pt>
              </c:strCache>
            </c:strRef>
          </c:cat>
          <c:val>
            <c:numRef>
              <c:f>Sheet1!$B$2:$B$7</c:f>
              <c:numCache>
                <c:formatCode>0%</c:formatCode>
                <c:ptCount val="6"/>
                <c:pt idx="0">
                  <c:v>0.5</c:v>
                </c:pt>
                <c:pt idx="1">
                  <c:v>0.1</c:v>
                </c:pt>
                <c:pt idx="2">
                  <c:v>0.1</c:v>
                </c:pt>
                <c:pt idx="3">
                  <c:v>0.1</c:v>
                </c:pt>
                <c:pt idx="4">
                  <c:v>0.1</c:v>
                </c:pt>
                <c:pt idx="5">
                  <c:v>0.1</c:v>
                </c:pt>
              </c:numCache>
            </c:numRef>
          </c:val>
          <c:extLst xmlns:c16r2="http://schemas.microsoft.com/office/drawing/2015/06/chart">
            <c:ext xmlns:c16="http://schemas.microsoft.com/office/drawing/2014/chart" uri="{C3380CC4-5D6E-409C-BE32-E72D297353CC}">
              <c16:uniqueId val="{0000000C-54CA-4AB1-94A5-65F9D9FD352E}"/>
            </c:ext>
          </c:extLst>
        </c:ser>
        <c:dLbls>
          <c:showLegendKey val="0"/>
          <c:showVal val="1"/>
          <c:showCatName val="0"/>
          <c:showSerName val="0"/>
          <c:showPercent val="0"/>
          <c:showBubbleSize val="0"/>
          <c:showLeaderLines val="1"/>
        </c:dLbls>
        <c:firstSliceAng val="0"/>
        <c:holeSize val="50"/>
      </c:doughnutChart>
    </c:plotArea>
    <c:legend>
      <c:legendPos val="b"/>
      <c:overlay val="0"/>
    </c:legend>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Sheet1!$B$2:$B$3</c:f>
              <c:numCache>
                <c:formatCode>General</c:formatCode>
                <c:ptCount val="2"/>
                <c:pt idx="0">
                  <c:v>25</c:v>
                </c:pt>
                <c:pt idx="1">
                  <c:v>15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Sheet1!$C$2:$C$3</c:f>
              <c:numCache>
                <c:formatCode>General</c:formatCode>
                <c:ptCount val="2"/>
                <c:pt idx="0">
                  <c:v>35</c:v>
                </c:pt>
                <c:pt idx="1">
                  <c:v>20</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Sheet1!$D$2:$D$3</c:f>
              <c:numCache>
                <c:formatCode>General</c:formatCode>
                <c:ptCount val="2"/>
                <c:pt idx="0">
                  <c:v>30</c:v>
                </c:pt>
                <c:pt idx="1">
                  <c:v>10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Sheet1!$E$2:$E$3</c:f>
              <c:numCache>
                <c:formatCode>General</c:formatCode>
                <c:ptCount val="2"/>
                <c:pt idx="0">
                  <c:v>40</c:v>
                </c:pt>
                <c:pt idx="1">
                  <c:v>25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Sheet1!$F$2:$F$3</c:f>
              <c:numCache>
                <c:formatCode>General</c:formatCode>
                <c:ptCount val="2"/>
                <c:pt idx="0">
                  <c:v>35</c:v>
                </c:pt>
                <c:pt idx="1">
                  <c:v>20</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Category 1</c:v>
                </c:pt>
                <c:pt idx="1">
                  <c:v>Category 2</c:v>
                </c:pt>
              </c:strCache>
            </c:strRef>
          </c:cat>
          <c:val>
            <c:numRef>
              <c:f>Sheet1!$G$2:$G$3</c:f>
              <c:numCache>
                <c:formatCode>General</c:formatCode>
                <c:ptCount val="2"/>
                <c:pt idx="0">
                  <c:v>50</c:v>
                </c:pt>
                <c:pt idx="1">
                  <c:v>30</c:v>
                </c:pt>
              </c:numCache>
            </c:numRef>
          </c:val>
        </c:ser>
        <c:dLbls>
          <c:dLblPos val="inEnd"/>
          <c:showLegendKey val="0"/>
          <c:showVal val="1"/>
          <c:showCatName val="0"/>
          <c:showSerName val="0"/>
          <c:showPercent val="0"/>
          <c:showBubbleSize val="0"/>
        </c:dLbls>
        <c:gapWidth val="200"/>
        <c:overlap val="-25"/>
        <c:axId val="554293288"/>
        <c:axId val="554294856"/>
      </c:barChart>
      <c:catAx>
        <c:axId val="554293288"/>
        <c:scaling>
          <c:orientation val="minMax"/>
        </c:scaling>
        <c:delete val="0"/>
        <c:axPos val="b"/>
        <c:numFmt formatCode="General" sourceLinked="0"/>
        <c:majorTickMark val="none"/>
        <c:minorTickMark val="none"/>
        <c:tickLblPos val="nextTo"/>
        <c:spPr>
          <a:ln w="19050"/>
        </c:spPr>
        <c:txPr>
          <a:bodyPr/>
          <a:lstStyle/>
          <a:p>
            <a:pPr>
              <a:defRPr b="1"/>
            </a:pPr>
            <a:endParaRPr lang="en-US"/>
          </a:p>
        </c:txPr>
        <c:crossAx val="554294856"/>
        <c:crosses val="autoZero"/>
        <c:auto val="1"/>
        <c:lblAlgn val="ctr"/>
        <c:lblOffset val="100"/>
        <c:noMultiLvlLbl val="0"/>
      </c:catAx>
      <c:valAx>
        <c:axId val="554294856"/>
        <c:scaling>
          <c:orientation val="minMax"/>
          <c:max val="50"/>
        </c:scaling>
        <c:delete val="1"/>
        <c:axPos val="l"/>
        <c:numFmt formatCode="General" sourceLinked="1"/>
        <c:majorTickMark val="out"/>
        <c:minorTickMark val="none"/>
        <c:tickLblPos val="nextTo"/>
        <c:crossAx val="554293288"/>
        <c:crosses val="autoZero"/>
        <c:crossBetween val="between"/>
      </c:valAx>
    </c:plotArea>
    <c:legend>
      <c:legendPos val="r"/>
      <c:layout>
        <c:manualLayout>
          <c:xMode val="edge"/>
          <c:yMode val="edge"/>
          <c:x val="0.838430352455943"/>
          <c:y val="0.56335795285353796"/>
          <c:w val="0.14569663167104099"/>
          <c:h val="0.35685488476990601"/>
        </c:manualLayout>
      </c:layout>
      <c:overlay val="0"/>
    </c:legend>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A</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Sheet1!$B$2</c:f>
              <c:numCache>
                <c:formatCode>General</c:formatCode>
                <c:ptCount val="1"/>
                <c:pt idx="0">
                  <c:v>4</c:v>
                </c:pt>
              </c:numCache>
            </c:numRef>
          </c:val>
        </c:ser>
        <c:ser>
          <c:idx val="1"/>
          <c:order val="1"/>
          <c:tx>
            <c:strRef>
              <c:f>Sheet1!$C$1</c:f>
              <c:strCache>
                <c:ptCount val="1"/>
                <c:pt idx="0">
                  <c:v>Series B</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Sheet1!$C$2</c:f>
              <c:numCache>
                <c:formatCode>General</c:formatCode>
                <c:ptCount val="1"/>
                <c:pt idx="0">
                  <c:v>5</c:v>
                </c:pt>
              </c:numCache>
            </c:numRef>
          </c:val>
        </c:ser>
        <c:ser>
          <c:idx val="2"/>
          <c:order val="2"/>
          <c:tx>
            <c:strRef>
              <c:f>Sheet1!$D$1</c:f>
              <c:strCache>
                <c:ptCount val="1"/>
                <c:pt idx="0">
                  <c:v>Series C</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Sheet1!$D$2</c:f>
              <c:numCache>
                <c:formatCode>General</c:formatCode>
                <c:ptCount val="1"/>
                <c:pt idx="0">
                  <c:v>6</c:v>
                </c:pt>
              </c:numCache>
            </c:numRef>
          </c:val>
        </c:ser>
        <c:ser>
          <c:idx val="3"/>
          <c:order val="3"/>
          <c:tx>
            <c:strRef>
              <c:f>Sheet1!$E$1</c:f>
              <c:strCache>
                <c:ptCount val="1"/>
                <c:pt idx="0">
                  <c:v>Series D</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Sheet1!$E$2</c:f>
              <c:numCache>
                <c:formatCode>General</c:formatCode>
                <c:ptCount val="1"/>
                <c:pt idx="0">
                  <c:v>7</c:v>
                </c:pt>
              </c:numCache>
            </c:numRef>
          </c:val>
        </c:ser>
        <c:ser>
          <c:idx val="4"/>
          <c:order val="4"/>
          <c:tx>
            <c:strRef>
              <c:f>Sheet1!$F$1</c:f>
              <c:strCache>
                <c:ptCount val="1"/>
                <c:pt idx="0">
                  <c:v>Series E</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Sheet1!$F$2</c:f>
              <c:numCache>
                <c:formatCode>General</c:formatCode>
                <c:ptCount val="1"/>
                <c:pt idx="0">
                  <c:v>8</c:v>
                </c:pt>
              </c:numCache>
            </c:numRef>
          </c:val>
        </c:ser>
        <c:ser>
          <c:idx val="5"/>
          <c:order val="5"/>
          <c:tx>
            <c:strRef>
              <c:f>Sheet1!$G$1</c:f>
              <c:strCache>
                <c:ptCount val="1"/>
                <c:pt idx="0">
                  <c:v>Series F</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Sheet1!$G$2</c:f>
              <c:numCache>
                <c:formatCode>General</c:formatCode>
                <c:ptCount val="1"/>
                <c:pt idx="0">
                  <c:v>9</c:v>
                </c:pt>
              </c:numCache>
            </c:numRef>
          </c:val>
        </c:ser>
        <c:ser>
          <c:idx val="6"/>
          <c:order val="6"/>
          <c:tx>
            <c:strRef>
              <c:f>Sheet1!$H$1</c:f>
              <c:strCache>
                <c:ptCount val="1"/>
                <c:pt idx="0">
                  <c:v>Series G</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Sheet1!$H$2</c:f>
              <c:numCache>
                <c:formatCode>General</c:formatCode>
                <c:ptCount val="1"/>
                <c:pt idx="0">
                  <c:v>8</c:v>
                </c:pt>
              </c:numCache>
            </c:numRef>
          </c:val>
        </c:ser>
        <c:ser>
          <c:idx val="7"/>
          <c:order val="7"/>
          <c:tx>
            <c:strRef>
              <c:f>Sheet1!$I$1</c:f>
              <c:strCache>
                <c:ptCount val="1"/>
                <c:pt idx="0">
                  <c:v>Series H</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Sheet1!$I$2</c:f>
              <c:numCache>
                <c:formatCode>General</c:formatCode>
                <c:ptCount val="1"/>
                <c:pt idx="0">
                  <c:v>7</c:v>
                </c:pt>
              </c:numCache>
            </c:numRef>
          </c:val>
        </c:ser>
        <c:ser>
          <c:idx val="8"/>
          <c:order val="8"/>
          <c:tx>
            <c:strRef>
              <c:f>Sheet1!$J$1</c:f>
              <c:strCache>
                <c:ptCount val="1"/>
                <c:pt idx="0">
                  <c:v>Series I</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Sheet1!$J$2</c:f>
              <c:numCache>
                <c:formatCode>General</c:formatCode>
                <c:ptCount val="1"/>
                <c:pt idx="0">
                  <c:v>6</c:v>
                </c:pt>
              </c:numCache>
            </c:numRef>
          </c:val>
        </c:ser>
        <c:ser>
          <c:idx val="9"/>
          <c:order val="9"/>
          <c:tx>
            <c:strRef>
              <c:f>Sheet1!$K$1</c:f>
              <c:strCache>
                <c:ptCount val="1"/>
                <c:pt idx="0">
                  <c:v>Series J</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Sheet1!$K$2</c:f>
              <c:numCache>
                <c:formatCode>General</c:formatCode>
                <c:ptCount val="1"/>
                <c:pt idx="0">
                  <c:v>7</c:v>
                </c:pt>
              </c:numCache>
            </c:numRef>
          </c:val>
        </c:ser>
        <c:ser>
          <c:idx val="10"/>
          <c:order val="10"/>
          <c:tx>
            <c:strRef>
              <c:f>Sheet1!$L$1</c:f>
              <c:strCache>
                <c:ptCount val="1"/>
                <c:pt idx="0">
                  <c:v>Series K</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Sheet1!$L$2</c:f>
              <c:numCache>
                <c:formatCode>General</c:formatCode>
                <c:ptCount val="1"/>
                <c:pt idx="0">
                  <c:v>8</c:v>
                </c:pt>
              </c:numCache>
            </c:numRef>
          </c:val>
        </c:ser>
        <c:ser>
          <c:idx val="11"/>
          <c:order val="11"/>
          <c:tx>
            <c:strRef>
              <c:f>Sheet1!$M$1</c:f>
              <c:strCache>
                <c:ptCount val="1"/>
                <c:pt idx="0">
                  <c:v>Series L</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Sheet1!$M$2</c:f>
              <c:numCache>
                <c:formatCode>General</c:formatCode>
                <c:ptCount val="1"/>
                <c:pt idx="0">
                  <c:v>7</c:v>
                </c:pt>
              </c:numCache>
            </c:numRef>
          </c:val>
        </c:ser>
        <c:ser>
          <c:idx val="12"/>
          <c:order val="12"/>
          <c:tx>
            <c:strRef>
              <c:f>Sheet1!$N$1</c:f>
              <c:strCache>
                <c:ptCount val="1"/>
                <c:pt idx="0">
                  <c:v>Series M</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Sheet1!$N$2</c:f>
              <c:numCache>
                <c:formatCode>General</c:formatCode>
                <c:ptCount val="1"/>
                <c:pt idx="0">
                  <c:v>6</c:v>
                </c:pt>
              </c:numCache>
            </c:numRef>
          </c:val>
        </c:ser>
        <c:ser>
          <c:idx val="13"/>
          <c:order val="13"/>
          <c:tx>
            <c:strRef>
              <c:f>Sheet1!$O$1</c:f>
              <c:strCache>
                <c:ptCount val="1"/>
                <c:pt idx="0">
                  <c:v>Series N</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Sheet1!$O$2</c:f>
              <c:numCache>
                <c:formatCode>General</c:formatCode>
                <c:ptCount val="1"/>
                <c:pt idx="0">
                  <c:v>5</c:v>
                </c:pt>
              </c:numCache>
            </c:numRef>
          </c:val>
        </c:ser>
        <c:ser>
          <c:idx val="14"/>
          <c:order val="14"/>
          <c:tx>
            <c:strRef>
              <c:f>Sheet1!$P$1</c:f>
              <c:strCache>
                <c:ptCount val="1"/>
                <c:pt idx="0">
                  <c:v>Series O</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Sheet1!$P$2</c:f>
              <c:numCache>
                <c:formatCode>General</c:formatCode>
                <c:ptCount val="1"/>
                <c:pt idx="0">
                  <c:v>4</c:v>
                </c:pt>
              </c:numCache>
            </c:numRef>
          </c:val>
        </c:ser>
        <c:ser>
          <c:idx val="15"/>
          <c:order val="15"/>
          <c:tx>
            <c:strRef>
              <c:f>Sheet1!$Q$1</c:f>
              <c:strCache>
                <c:ptCount val="1"/>
                <c:pt idx="0">
                  <c:v>Series P</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Sheet1!$Q$2</c:f>
              <c:numCache>
                <c:formatCode>General</c:formatCode>
                <c:ptCount val="1"/>
                <c:pt idx="0">
                  <c:v>5</c:v>
                </c:pt>
              </c:numCache>
            </c:numRef>
          </c:val>
        </c:ser>
        <c:ser>
          <c:idx val="16"/>
          <c:order val="16"/>
          <c:tx>
            <c:strRef>
              <c:f>Sheet1!$R$1</c:f>
              <c:strCache>
                <c:ptCount val="1"/>
                <c:pt idx="0">
                  <c:v>Series Q</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Sheet1!$R$2</c:f>
              <c:numCache>
                <c:formatCode>General</c:formatCode>
                <c:ptCount val="1"/>
                <c:pt idx="0">
                  <c:v>6</c:v>
                </c:pt>
              </c:numCache>
            </c:numRef>
          </c:val>
        </c:ser>
        <c:ser>
          <c:idx val="17"/>
          <c:order val="17"/>
          <c:tx>
            <c:strRef>
              <c:f>Sheet1!$S$1</c:f>
              <c:strCache>
                <c:ptCount val="1"/>
                <c:pt idx="0">
                  <c:v>Series R</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Category 1</c:v>
                </c:pt>
              </c:strCache>
            </c:strRef>
          </c:cat>
          <c:val>
            <c:numRef>
              <c:f>Sheet1!$S$2</c:f>
              <c:numCache>
                <c:formatCode>General</c:formatCode>
                <c:ptCount val="1"/>
                <c:pt idx="0">
                  <c:v>7</c:v>
                </c:pt>
              </c:numCache>
            </c:numRef>
          </c:val>
        </c:ser>
        <c:dLbls>
          <c:dLblPos val="outEnd"/>
          <c:showLegendKey val="0"/>
          <c:showVal val="1"/>
          <c:showCatName val="0"/>
          <c:showSerName val="0"/>
          <c:showPercent val="0"/>
          <c:showBubbleSize val="0"/>
        </c:dLbls>
        <c:gapWidth val="150"/>
        <c:overlap val="-25"/>
        <c:axId val="554302696"/>
        <c:axId val="554299168"/>
      </c:barChart>
      <c:catAx>
        <c:axId val="554302696"/>
        <c:scaling>
          <c:orientation val="minMax"/>
        </c:scaling>
        <c:delete val="0"/>
        <c:axPos val="b"/>
        <c:numFmt formatCode="General" sourceLinked="0"/>
        <c:majorTickMark val="none"/>
        <c:minorTickMark val="none"/>
        <c:tickLblPos val="nextTo"/>
        <c:spPr>
          <a:ln w="19050"/>
        </c:spPr>
        <c:txPr>
          <a:bodyPr/>
          <a:lstStyle/>
          <a:p>
            <a:pPr>
              <a:defRPr b="1"/>
            </a:pPr>
            <a:endParaRPr lang="en-US"/>
          </a:p>
        </c:txPr>
        <c:crossAx val="554299168"/>
        <c:crosses val="autoZero"/>
        <c:auto val="1"/>
        <c:lblAlgn val="ctr"/>
        <c:lblOffset val="100"/>
        <c:noMultiLvlLbl val="0"/>
      </c:catAx>
      <c:valAx>
        <c:axId val="554299168"/>
        <c:scaling>
          <c:orientation val="minMax"/>
        </c:scaling>
        <c:delete val="0"/>
        <c:axPos val="l"/>
        <c:majorGridlines/>
        <c:numFmt formatCode="General" sourceLinked="1"/>
        <c:majorTickMark val="out"/>
        <c:minorTickMark val="none"/>
        <c:tickLblPos val="nextTo"/>
        <c:spPr>
          <a:ln>
            <a:noFill/>
          </a:ln>
        </c:spPr>
        <c:crossAx val="554302696"/>
        <c:crosses val="autoZero"/>
        <c:crossBetween val="between"/>
      </c:valAx>
    </c:plotArea>
    <c:legend>
      <c:legendPos val="r"/>
      <c:layout>
        <c:manualLayout>
          <c:xMode val="edge"/>
          <c:yMode val="edge"/>
          <c:x val="0.91828921169336597"/>
          <c:y val="1.2344582159716101E-3"/>
          <c:w val="7.4047953057591903E-2"/>
          <c:h val="0.92809505445421303"/>
        </c:manualLayout>
      </c:layout>
      <c:overlay val="0"/>
    </c:legend>
    <c:plotVisOnly val="1"/>
    <c:dispBlanksAs val="gap"/>
    <c:showDLblsOverMax val="0"/>
  </c:chart>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Category</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A1A8-4BCE-8350-AF7539B56C79}"/>
              </c:ext>
            </c:extLst>
          </c:dPt>
          <c:dPt>
            <c:idx val="1"/>
            <c:bubble3D val="0"/>
            <c:spPr>
              <a:solidFill>
                <a:schemeClr val="accent2"/>
              </a:solidFill>
            </c:spPr>
            <c:extLst xmlns:c16r2="http://schemas.microsoft.com/office/drawing/2015/06/chart">
              <c:ext xmlns:c16="http://schemas.microsoft.com/office/drawing/2014/chart" uri="{C3380CC4-5D6E-409C-BE32-E72D297353CC}">
                <c16:uniqueId val="{00000003-A1A8-4BCE-8350-AF7539B56C79}"/>
              </c:ext>
            </c:extLst>
          </c:dPt>
          <c:dPt>
            <c:idx val="2"/>
            <c:bubble3D val="0"/>
            <c:spPr>
              <a:solidFill>
                <a:schemeClr val="accent3"/>
              </a:solidFill>
            </c:spPr>
            <c:extLst xmlns:c16r2="http://schemas.microsoft.com/office/drawing/2015/06/chart">
              <c:ext xmlns:c16="http://schemas.microsoft.com/office/drawing/2014/chart" uri="{C3380CC4-5D6E-409C-BE32-E72D297353CC}">
                <c16:uniqueId val="{00000005-A1A8-4BCE-8350-AF7539B56C79}"/>
              </c:ext>
            </c:extLst>
          </c:dPt>
          <c:dPt>
            <c:idx val="3"/>
            <c:bubble3D val="0"/>
            <c:spPr>
              <a:solidFill>
                <a:schemeClr val="accent4"/>
              </a:solidFill>
            </c:spPr>
            <c:extLst xmlns:c16r2="http://schemas.microsoft.com/office/drawing/2015/06/chart">
              <c:ext xmlns:c16="http://schemas.microsoft.com/office/drawing/2014/chart" uri="{C3380CC4-5D6E-409C-BE32-E72D297353CC}">
                <c16:uniqueId val="{00000007-A1A8-4BCE-8350-AF7539B56C79}"/>
              </c:ext>
            </c:extLst>
          </c:dPt>
          <c:dPt>
            <c:idx val="4"/>
            <c:bubble3D val="0"/>
            <c:spPr>
              <a:solidFill>
                <a:schemeClr val="accent5"/>
              </a:solidFill>
            </c:spPr>
            <c:extLst xmlns:c16r2="http://schemas.microsoft.com/office/drawing/2015/06/chart">
              <c:ext xmlns:c16="http://schemas.microsoft.com/office/drawing/2014/chart" uri="{C3380CC4-5D6E-409C-BE32-E72D297353CC}">
                <c16:uniqueId val="{00000009-A1A8-4BCE-8350-AF7539B56C79}"/>
              </c:ext>
            </c:extLst>
          </c:dPt>
          <c:dPt>
            <c:idx val="5"/>
            <c:bubble3D val="0"/>
            <c:spPr>
              <a:solidFill>
                <a:schemeClr val="accent6"/>
              </a:solidFill>
            </c:spPr>
            <c:extLst xmlns:c16r2="http://schemas.microsoft.com/office/drawing/2015/06/chart">
              <c:ext xmlns:c16="http://schemas.microsoft.com/office/drawing/2014/chart" uri="{C3380CC4-5D6E-409C-BE32-E72D297353CC}">
                <c16:uniqueId val="{0000000B-A1A8-4BCE-8350-AF7539B56C79}"/>
              </c:ext>
            </c:extLst>
          </c:dPt>
          <c:dLbls>
            <c:dLbl>
              <c:idx val="0"/>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dLbl>
            <c:dLbl>
              <c:idx val="1"/>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Sheet1!$A$2:$A$7</c:f>
              <c:strCache>
                <c:ptCount val="6"/>
                <c:pt idx="0">
                  <c:v>Item 1</c:v>
                </c:pt>
                <c:pt idx="1">
                  <c:v>Item 2</c:v>
                </c:pt>
                <c:pt idx="2">
                  <c:v>Item 3</c:v>
                </c:pt>
                <c:pt idx="3">
                  <c:v>Item 4</c:v>
                </c:pt>
                <c:pt idx="4">
                  <c:v>Item 5</c:v>
                </c:pt>
                <c:pt idx="5">
                  <c:v>Item 6</c:v>
                </c:pt>
              </c:strCache>
            </c:strRef>
          </c:cat>
          <c:val>
            <c:numRef>
              <c:f>Sheet1!$B$2:$B$7</c:f>
              <c:numCache>
                <c:formatCode>0%</c:formatCode>
                <c:ptCount val="6"/>
                <c:pt idx="0">
                  <c:v>0.5</c:v>
                </c:pt>
                <c:pt idx="1">
                  <c:v>0.1</c:v>
                </c:pt>
                <c:pt idx="2">
                  <c:v>0.1</c:v>
                </c:pt>
                <c:pt idx="3">
                  <c:v>0.1</c:v>
                </c:pt>
                <c:pt idx="4">
                  <c:v>0.1</c:v>
                </c:pt>
                <c:pt idx="5">
                  <c:v>0.1</c:v>
                </c:pt>
              </c:numCache>
            </c:numRef>
          </c:val>
          <c:extLst xmlns:c16r2="http://schemas.microsoft.com/office/drawing/2015/06/chart">
            <c:ext xmlns:c16="http://schemas.microsoft.com/office/drawing/2014/chart" uri="{C3380CC4-5D6E-409C-BE32-E72D297353CC}">
              <c16:uniqueId val="{0000000C-A1A8-4BCE-8350-AF7539B56C79}"/>
            </c:ext>
          </c:extLst>
        </c:ser>
        <c:dLbls>
          <c:showLegendKey val="0"/>
          <c:showVal val="1"/>
          <c:showCatName val="0"/>
          <c:showSerName val="0"/>
          <c:showPercent val="0"/>
          <c:showBubbleSize val="0"/>
          <c:showLeaderLines val="1"/>
        </c:dLbls>
        <c:firstSliceAng val="0"/>
        <c:holeSize val="50"/>
      </c:doughnutChart>
    </c:plotArea>
    <c:legend>
      <c:legendPos val="b"/>
      <c:overlay val="0"/>
    </c:legend>
    <c:plotVisOnly val="1"/>
    <c:dispBlanksAs val="gap"/>
    <c:showDLblsOverMax val="0"/>
  </c:chart>
  <c:txPr>
    <a:bodyPr/>
    <a:lstStyle/>
    <a:p>
      <a:pPr>
        <a:defRPr sz="14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Category</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42D2-44C9-A685-02DD1D90BBB9}"/>
              </c:ext>
            </c:extLst>
          </c:dPt>
          <c:dPt>
            <c:idx val="1"/>
            <c:bubble3D val="0"/>
            <c:spPr>
              <a:solidFill>
                <a:schemeClr val="accent2"/>
              </a:solidFill>
            </c:spPr>
            <c:extLst xmlns:c16r2="http://schemas.microsoft.com/office/drawing/2015/06/chart">
              <c:ext xmlns:c16="http://schemas.microsoft.com/office/drawing/2014/chart" uri="{C3380CC4-5D6E-409C-BE32-E72D297353CC}">
                <c16:uniqueId val="{00000003-42D2-44C9-A685-02DD1D90BBB9}"/>
              </c:ext>
            </c:extLst>
          </c:dPt>
          <c:dPt>
            <c:idx val="2"/>
            <c:bubble3D val="0"/>
            <c:spPr>
              <a:solidFill>
                <a:schemeClr val="accent3"/>
              </a:solidFill>
            </c:spPr>
            <c:extLst xmlns:c16r2="http://schemas.microsoft.com/office/drawing/2015/06/chart">
              <c:ext xmlns:c16="http://schemas.microsoft.com/office/drawing/2014/chart" uri="{C3380CC4-5D6E-409C-BE32-E72D297353CC}">
                <c16:uniqueId val="{00000005-42D2-44C9-A685-02DD1D90BBB9}"/>
              </c:ext>
            </c:extLst>
          </c:dPt>
          <c:dPt>
            <c:idx val="3"/>
            <c:bubble3D val="0"/>
            <c:spPr>
              <a:solidFill>
                <a:schemeClr val="accent4"/>
              </a:solidFill>
            </c:spPr>
            <c:extLst xmlns:c16r2="http://schemas.microsoft.com/office/drawing/2015/06/chart">
              <c:ext xmlns:c16="http://schemas.microsoft.com/office/drawing/2014/chart" uri="{C3380CC4-5D6E-409C-BE32-E72D297353CC}">
                <c16:uniqueId val="{00000007-42D2-44C9-A685-02DD1D90BBB9}"/>
              </c:ext>
            </c:extLst>
          </c:dPt>
          <c:dPt>
            <c:idx val="4"/>
            <c:bubble3D val="0"/>
            <c:spPr>
              <a:solidFill>
                <a:schemeClr val="accent5"/>
              </a:solidFill>
            </c:spPr>
            <c:extLst xmlns:c16r2="http://schemas.microsoft.com/office/drawing/2015/06/chart">
              <c:ext xmlns:c16="http://schemas.microsoft.com/office/drawing/2014/chart" uri="{C3380CC4-5D6E-409C-BE32-E72D297353CC}">
                <c16:uniqueId val="{00000009-42D2-44C9-A685-02DD1D90BBB9}"/>
              </c:ext>
            </c:extLst>
          </c:dPt>
          <c:dPt>
            <c:idx val="5"/>
            <c:bubble3D val="0"/>
            <c:spPr>
              <a:solidFill>
                <a:schemeClr val="accent6"/>
              </a:solidFill>
            </c:spPr>
            <c:extLst xmlns:c16r2="http://schemas.microsoft.com/office/drawing/2015/06/chart">
              <c:ext xmlns:c16="http://schemas.microsoft.com/office/drawing/2014/chart" uri="{C3380CC4-5D6E-409C-BE32-E72D297353CC}">
                <c16:uniqueId val="{0000000B-42D2-44C9-A685-02DD1D90BBB9}"/>
              </c:ext>
            </c:extLst>
          </c:dPt>
          <c:dLbls>
            <c:dLbl>
              <c:idx val="0"/>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dLbl>
            <c:dLbl>
              <c:idx val="1"/>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Sheet1!$A$2:$A$7</c:f>
              <c:strCache>
                <c:ptCount val="6"/>
                <c:pt idx="0">
                  <c:v>Item 1</c:v>
                </c:pt>
                <c:pt idx="1">
                  <c:v>Item 2</c:v>
                </c:pt>
                <c:pt idx="2">
                  <c:v>Item 3</c:v>
                </c:pt>
                <c:pt idx="3">
                  <c:v>Item 4</c:v>
                </c:pt>
                <c:pt idx="4">
                  <c:v>Item 5</c:v>
                </c:pt>
                <c:pt idx="5">
                  <c:v>Item 6</c:v>
                </c:pt>
              </c:strCache>
            </c:strRef>
          </c:cat>
          <c:val>
            <c:numRef>
              <c:f>Sheet1!$B$2:$B$7</c:f>
              <c:numCache>
                <c:formatCode>0%</c:formatCode>
                <c:ptCount val="6"/>
                <c:pt idx="0">
                  <c:v>0.5</c:v>
                </c:pt>
                <c:pt idx="1">
                  <c:v>0.1</c:v>
                </c:pt>
                <c:pt idx="2">
                  <c:v>0.1</c:v>
                </c:pt>
                <c:pt idx="3">
                  <c:v>0.1</c:v>
                </c:pt>
                <c:pt idx="4">
                  <c:v>0.1</c:v>
                </c:pt>
                <c:pt idx="5">
                  <c:v>0.1</c:v>
                </c:pt>
              </c:numCache>
            </c:numRef>
          </c:val>
          <c:extLst xmlns:c16r2="http://schemas.microsoft.com/office/drawing/2015/06/chart">
            <c:ext xmlns:c16="http://schemas.microsoft.com/office/drawing/2014/chart" uri="{C3380CC4-5D6E-409C-BE32-E72D297353CC}">
              <c16:uniqueId val="{0000000C-42D2-44C9-A685-02DD1D90BBB9}"/>
            </c:ext>
          </c:extLst>
        </c:ser>
        <c:dLbls>
          <c:showLegendKey val="0"/>
          <c:showVal val="1"/>
          <c:showCatName val="0"/>
          <c:showSerName val="0"/>
          <c:showPercent val="0"/>
          <c:showBubbleSize val="0"/>
          <c:showLeaderLines val="1"/>
        </c:dLbls>
        <c:firstSliceAng val="0"/>
      </c:pieChart>
    </c:plotArea>
    <c:legend>
      <c:legendPos val="b"/>
      <c:overlay val="0"/>
    </c:legend>
    <c:plotVisOnly val="1"/>
    <c:dispBlanksAs val="gap"/>
    <c:showDLblsOverMax val="0"/>
  </c:chart>
  <c:txPr>
    <a:bodyPr/>
    <a:lstStyle/>
    <a:p>
      <a:pPr>
        <a:defRPr sz="14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57150"/>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Sheet1!$B$2:$B$11</c:f>
              <c:numCache>
                <c:formatCode>General</c:formatCode>
                <c:ptCount val="10"/>
                <c:pt idx="0">
                  <c:v>10</c:v>
                </c:pt>
                <c:pt idx="1">
                  <c:v>20</c:v>
                </c:pt>
                <c:pt idx="2">
                  <c:v>30</c:v>
                </c:pt>
                <c:pt idx="3">
                  <c:v>20</c:v>
                </c:pt>
                <c:pt idx="4">
                  <c:v>50</c:v>
                </c:pt>
                <c:pt idx="5">
                  <c:v>60</c:v>
                </c:pt>
                <c:pt idx="6">
                  <c:v>50</c:v>
                </c:pt>
                <c:pt idx="7">
                  <c:v>70</c:v>
                </c:pt>
                <c:pt idx="8">
                  <c:v>80</c:v>
                </c:pt>
                <c:pt idx="9">
                  <c:v>90</c:v>
                </c:pt>
              </c:numCache>
            </c:numRef>
          </c:val>
          <c:smooth val="0"/>
        </c:ser>
        <c:ser>
          <c:idx val="1"/>
          <c:order val="1"/>
          <c:tx>
            <c:strRef>
              <c:f>Sheet1!$C$1</c:f>
              <c:strCache>
                <c:ptCount val="1"/>
                <c:pt idx="0">
                  <c:v>Series 2</c:v>
                </c:pt>
              </c:strCache>
            </c:strRef>
          </c:tx>
          <c:spPr>
            <a:ln w="57150">
              <a:solidFill>
                <a:schemeClr val="accent2"/>
              </a:solidFill>
            </a:ln>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Sheet1!$C$2:$C$11</c:f>
              <c:numCache>
                <c:formatCode>General</c:formatCode>
                <c:ptCount val="10"/>
                <c:pt idx="0">
                  <c:v>20</c:v>
                </c:pt>
                <c:pt idx="1">
                  <c:v>35</c:v>
                </c:pt>
                <c:pt idx="2">
                  <c:v>20</c:v>
                </c:pt>
                <c:pt idx="3">
                  <c:v>35</c:v>
                </c:pt>
                <c:pt idx="4">
                  <c:v>40</c:v>
                </c:pt>
                <c:pt idx="5">
                  <c:v>45</c:v>
                </c:pt>
                <c:pt idx="6">
                  <c:v>55</c:v>
                </c:pt>
                <c:pt idx="7">
                  <c:v>65</c:v>
                </c:pt>
                <c:pt idx="8">
                  <c:v>70</c:v>
                </c:pt>
                <c:pt idx="9">
                  <c:v>80</c:v>
                </c:pt>
              </c:numCache>
            </c:numRef>
          </c:val>
          <c:smooth val="0"/>
        </c:ser>
        <c:ser>
          <c:idx val="2"/>
          <c:order val="2"/>
          <c:tx>
            <c:strRef>
              <c:f>Sheet1!$D$1</c:f>
              <c:strCache>
                <c:ptCount val="1"/>
                <c:pt idx="0">
                  <c:v>Series 3</c:v>
                </c:pt>
              </c:strCache>
            </c:strRef>
          </c:tx>
          <c:spPr>
            <a:ln w="57150">
              <a:solidFill>
                <a:schemeClr val="accent3"/>
              </a:solidFill>
            </a:ln>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Sheet1!$D$2:$D$11</c:f>
              <c:numCache>
                <c:formatCode>General</c:formatCode>
                <c:ptCount val="10"/>
                <c:pt idx="0">
                  <c:v>50</c:v>
                </c:pt>
                <c:pt idx="1">
                  <c:v>40</c:v>
                </c:pt>
                <c:pt idx="2">
                  <c:v>45</c:v>
                </c:pt>
                <c:pt idx="3">
                  <c:v>55</c:v>
                </c:pt>
                <c:pt idx="4">
                  <c:v>45</c:v>
                </c:pt>
                <c:pt idx="5">
                  <c:v>40</c:v>
                </c:pt>
                <c:pt idx="6">
                  <c:v>30</c:v>
                </c:pt>
                <c:pt idx="7">
                  <c:v>35</c:v>
                </c:pt>
                <c:pt idx="8">
                  <c:v>30</c:v>
                </c:pt>
                <c:pt idx="9">
                  <c:v>25</c:v>
                </c:pt>
              </c:numCache>
            </c:numRef>
          </c:val>
          <c:smooth val="0"/>
        </c:ser>
        <c:ser>
          <c:idx val="3"/>
          <c:order val="3"/>
          <c:tx>
            <c:strRef>
              <c:f>Sheet1!$E$1</c:f>
              <c:strCache>
                <c:ptCount val="1"/>
                <c:pt idx="0">
                  <c:v>Series 4</c:v>
                </c:pt>
              </c:strCache>
            </c:strRef>
          </c:tx>
          <c:spPr>
            <a:ln w="57150">
              <a:solidFill>
                <a:schemeClr val="accent4"/>
              </a:solidFill>
            </a:ln>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Sheet1!$E$2:$E$11</c:f>
              <c:numCache>
                <c:formatCode>General</c:formatCode>
                <c:ptCount val="10"/>
                <c:pt idx="0">
                  <c:v>5</c:v>
                </c:pt>
                <c:pt idx="1">
                  <c:v>10</c:v>
                </c:pt>
                <c:pt idx="2">
                  <c:v>5</c:v>
                </c:pt>
                <c:pt idx="3">
                  <c:v>15</c:v>
                </c:pt>
                <c:pt idx="4">
                  <c:v>20</c:v>
                </c:pt>
                <c:pt idx="5">
                  <c:v>15</c:v>
                </c:pt>
                <c:pt idx="6">
                  <c:v>25</c:v>
                </c:pt>
                <c:pt idx="7">
                  <c:v>30</c:v>
                </c:pt>
                <c:pt idx="8">
                  <c:v>25</c:v>
                </c:pt>
                <c:pt idx="9">
                  <c:v>40</c:v>
                </c:pt>
              </c:numCache>
            </c:numRef>
          </c:val>
          <c:smooth val="0"/>
        </c:ser>
        <c:ser>
          <c:idx val="4"/>
          <c:order val="4"/>
          <c:tx>
            <c:strRef>
              <c:f>Sheet1!$F$1</c:f>
              <c:strCache>
                <c:ptCount val="1"/>
                <c:pt idx="0">
                  <c:v>Series 5</c:v>
                </c:pt>
              </c:strCache>
            </c:strRef>
          </c:tx>
          <c:spPr>
            <a:ln w="57150">
              <a:solidFill>
                <a:schemeClr val="accent5"/>
              </a:solidFill>
            </a:ln>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Sheet1!$F$2:$F$11</c:f>
              <c:numCache>
                <c:formatCode>General</c:formatCode>
                <c:ptCount val="10"/>
                <c:pt idx="0">
                  <c:v>65</c:v>
                </c:pt>
                <c:pt idx="1">
                  <c:v>70</c:v>
                </c:pt>
                <c:pt idx="2">
                  <c:v>65</c:v>
                </c:pt>
                <c:pt idx="3">
                  <c:v>75</c:v>
                </c:pt>
                <c:pt idx="4">
                  <c:v>70</c:v>
                </c:pt>
                <c:pt idx="5">
                  <c:v>65</c:v>
                </c:pt>
                <c:pt idx="6">
                  <c:v>70</c:v>
                </c:pt>
                <c:pt idx="7">
                  <c:v>70</c:v>
                </c:pt>
                <c:pt idx="8">
                  <c:v>75</c:v>
                </c:pt>
                <c:pt idx="9">
                  <c:v>70</c:v>
                </c:pt>
              </c:numCache>
            </c:numRef>
          </c:val>
          <c:smooth val="0"/>
        </c:ser>
        <c:ser>
          <c:idx val="5"/>
          <c:order val="5"/>
          <c:tx>
            <c:strRef>
              <c:f>Sheet1!$G$1</c:f>
              <c:strCache>
                <c:ptCount val="1"/>
                <c:pt idx="0">
                  <c:v>Series 6</c:v>
                </c:pt>
              </c:strCache>
            </c:strRef>
          </c:tx>
          <c:spPr>
            <a:ln w="57150">
              <a:solidFill>
                <a:schemeClr val="accent6"/>
              </a:solidFill>
            </a:ln>
          </c:spPr>
          <c:marker>
            <c:symbol val="none"/>
          </c:marker>
          <c:cat>
            <c:numRef>
              <c:f>Sheet1!$A$2:$A$11</c:f>
              <c:numCache>
                <c:formatCode>General</c:formatCode>
                <c:ptCount val="10"/>
                <c:pt idx="0">
                  <c:v>2007</c:v>
                </c:pt>
                <c:pt idx="1">
                  <c:v>2009</c:v>
                </c:pt>
                <c:pt idx="2">
                  <c:v>2010</c:v>
                </c:pt>
                <c:pt idx="3">
                  <c:v>2011</c:v>
                </c:pt>
                <c:pt idx="4">
                  <c:v>2012</c:v>
                </c:pt>
                <c:pt idx="5">
                  <c:v>2013</c:v>
                </c:pt>
                <c:pt idx="6">
                  <c:v>2014</c:v>
                </c:pt>
                <c:pt idx="7">
                  <c:v>2015</c:v>
                </c:pt>
                <c:pt idx="8">
                  <c:v>2016</c:v>
                </c:pt>
                <c:pt idx="9">
                  <c:v>2017</c:v>
                </c:pt>
              </c:numCache>
            </c:numRef>
          </c:cat>
          <c:val>
            <c:numRef>
              <c:f>Sheet1!$G$2:$G$11</c:f>
              <c:numCache>
                <c:formatCode>General</c:formatCode>
                <c:ptCount val="10"/>
                <c:pt idx="0">
                  <c:v>30</c:v>
                </c:pt>
                <c:pt idx="1">
                  <c:v>25</c:v>
                </c:pt>
                <c:pt idx="2">
                  <c:v>35</c:v>
                </c:pt>
                <c:pt idx="3">
                  <c:v>40</c:v>
                </c:pt>
                <c:pt idx="4">
                  <c:v>30</c:v>
                </c:pt>
                <c:pt idx="5">
                  <c:v>35</c:v>
                </c:pt>
                <c:pt idx="6">
                  <c:v>45</c:v>
                </c:pt>
                <c:pt idx="7">
                  <c:v>50</c:v>
                </c:pt>
                <c:pt idx="8">
                  <c:v>55</c:v>
                </c:pt>
                <c:pt idx="9">
                  <c:v>50</c:v>
                </c:pt>
              </c:numCache>
            </c:numRef>
          </c:val>
          <c:smooth val="0"/>
        </c:ser>
        <c:dLbls>
          <c:showLegendKey val="0"/>
          <c:showVal val="0"/>
          <c:showCatName val="0"/>
          <c:showSerName val="0"/>
          <c:showPercent val="0"/>
          <c:showBubbleSize val="0"/>
        </c:dLbls>
        <c:smooth val="0"/>
        <c:axId val="547629656"/>
        <c:axId val="547623384"/>
      </c:lineChart>
      <c:catAx>
        <c:axId val="547629656"/>
        <c:scaling>
          <c:orientation val="minMax"/>
        </c:scaling>
        <c:delete val="0"/>
        <c:axPos val="b"/>
        <c:numFmt formatCode="General" sourceLinked="1"/>
        <c:majorTickMark val="none"/>
        <c:minorTickMark val="none"/>
        <c:tickLblPos val="nextTo"/>
        <c:spPr>
          <a:ln w="19050"/>
        </c:spPr>
        <c:txPr>
          <a:bodyPr/>
          <a:lstStyle/>
          <a:p>
            <a:pPr>
              <a:defRPr b="1"/>
            </a:pPr>
            <a:endParaRPr lang="en-US"/>
          </a:p>
        </c:txPr>
        <c:crossAx val="547623384"/>
        <c:crosses val="autoZero"/>
        <c:auto val="1"/>
        <c:lblAlgn val="ctr"/>
        <c:lblOffset val="100"/>
        <c:noMultiLvlLbl val="0"/>
      </c:catAx>
      <c:valAx>
        <c:axId val="547623384"/>
        <c:scaling>
          <c:orientation val="minMax"/>
        </c:scaling>
        <c:delete val="0"/>
        <c:axPos val="l"/>
        <c:majorGridlines/>
        <c:numFmt formatCode="General" sourceLinked="1"/>
        <c:majorTickMark val="out"/>
        <c:minorTickMark val="none"/>
        <c:tickLblPos val="nextTo"/>
        <c:spPr>
          <a:ln>
            <a:noFill/>
          </a:ln>
        </c:spPr>
        <c:crossAx val="547629656"/>
        <c:crosses val="autoZero"/>
        <c:crossBetween val="between"/>
      </c:valAx>
    </c:plotArea>
    <c:legend>
      <c:legendPos val="r"/>
      <c:layout>
        <c:manualLayout>
          <c:xMode val="edge"/>
          <c:yMode val="edge"/>
          <c:x val="0.91249517301716598"/>
          <c:y val="0.56335795285353796"/>
          <c:w val="7.9841991733791903E-2"/>
          <c:h val="0.35685488476990601"/>
        </c:manualLayout>
      </c:layout>
      <c:overlay val="0"/>
    </c:legend>
    <c:plotVisOnly val="1"/>
    <c:dispBlanksAs val="gap"/>
    <c:showDLblsOverMax val="0"/>
  </c:chart>
  <c:txPr>
    <a:bodyPr/>
    <a:lstStyle/>
    <a:p>
      <a:pPr>
        <a:defRPr sz="14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C476C9-F3CA-485A-A82F-36B32041EA2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3DB042B-9A30-4FF3-B152-F1A397D710C9}">
      <dgm:prSet phldrT="[Text]"/>
      <dgm:spPr/>
      <dgm:t>
        <a:bodyPr/>
        <a:lstStyle/>
        <a:p>
          <a:r>
            <a:rPr lang="en-US" dirty="0">
              <a:solidFill>
                <a:schemeClr val="bg1"/>
              </a:solidFill>
            </a:rPr>
            <a:t>Assess</a:t>
          </a:r>
        </a:p>
      </dgm:t>
    </dgm:pt>
    <dgm:pt modelId="{76DB4892-4CCB-4F72-BE1F-DD1E17985D62}" type="parTrans" cxnId="{BA33CBDD-7BBD-43DD-85EB-3A41648E110E}">
      <dgm:prSet/>
      <dgm:spPr/>
      <dgm:t>
        <a:bodyPr/>
        <a:lstStyle/>
        <a:p>
          <a:endParaRPr lang="en-US">
            <a:solidFill>
              <a:schemeClr val="bg1"/>
            </a:solidFill>
          </a:endParaRPr>
        </a:p>
      </dgm:t>
    </dgm:pt>
    <dgm:pt modelId="{5F4A3F50-748E-452E-B947-79B10E5CE8FF}" type="sibTrans" cxnId="{BA33CBDD-7BBD-43DD-85EB-3A41648E110E}">
      <dgm:prSet/>
      <dgm:spPr/>
      <dgm:t>
        <a:bodyPr/>
        <a:lstStyle/>
        <a:p>
          <a:endParaRPr lang="en-US">
            <a:solidFill>
              <a:schemeClr val="bg1"/>
            </a:solidFill>
          </a:endParaRPr>
        </a:p>
      </dgm:t>
    </dgm:pt>
    <dgm:pt modelId="{28BBBDAE-3B9E-4224-AFD8-BE3C2F2E3960}">
      <dgm:prSet phldrT="[Text]"/>
      <dgm:spPr/>
      <dgm:t>
        <a:bodyPr/>
        <a:lstStyle/>
        <a:p>
          <a:r>
            <a:rPr lang="en-US" dirty="0">
              <a:solidFill>
                <a:schemeClr val="bg1"/>
              </a:solidFill>
            </a:rPr>
            <a:t>Plan</a:t>
          </a:r>
        </a:p>
      </dgm:t>
    </dgm:pt>
    <dgm:pt modelId="{3E039C41-5526-4D95-AF55-C3344D6F70FC}" type="parTrans" cxnId="{71DD0808-FDFB-4F33-AC4E-D0611FCBE446}">
      <dgm:prSet/>
      <dgm:spPr/>
      <dgm:t>
        <a:bodyPr/>
        <a:lstStyle/>
        <a:p>
          <a:endParaRPr lang="en-US">
            <a:solidFill>
              <a:schemeClr val="bg1"/>
            </a:solidFill>
          </a:endParaRPr>
        </a:p>
      </dgm:t>
    </dgm:pt>
    <dgm:pt modelId="{2A8349C8-8335-45E2-83E2-18EA602A4430}" type="sibTrans" cxnId="{71DD0808-FDFB-4F33-AC4E-D0611FCBE446}">
      <dgm:prSet/>
      <dgm:spPr/>
      <dgm:t>
        <a:bodyPr/>
        <a:lstStyle/>
        <a:p>
          <a:endParaRPr lang="en-US">
            <a:solidFill>
              <a:schemeClr val="bg1"/>
            </a:solidFill>
          </a:endParaRPr>
        </a:p>
      </dgm:t>
    </dgm:pt>
    <dgm:pt modelId="{28494103-2179-4B37-A04D-D1E52C673811}">
      <dgm:prSet phldrT="[Text]"/>
      <dgm:spPr/>
      <dgm:t>
        <a:bodyPr/>
        <a:lstStyle/>
        <a:p>
          <a:r>
            <a:rPr lang="en-US" dirty="0">
              <a:solidFill>
                <a:schemeClr val="bg1"/>
              </a:solidFill>
            </a:rPr>
            <a:t>Design</a:t>
          </a:r>
        </a:p>
      </dgm:t>
    </dgm:pt>
    <dgm:pt modelId="{9259A545-77C6-423D-A9BF-1D48BFCB98AD}" type="parTrans" cxnId="{B7719A50-C05D-41B9-BA98-B5C644A95DF2}">
      <dgm:prSet/>
      <dgm:spPr/>
      <dgm:t>
        <a:bodyPr/>
        <a:lstStyle/>
        <a:p>
          <a:endParaRPr lang="en-US">
            <a:solidFill>
              <a:schemeClr val="bg1"/>
            </a:solidFill>
          </a:endParaRPr>
        </a:p>
      </dgm:t>
    </dgm:pt>
    <dgm:pt modelId="{33D5E377-32AB-478F-AA14-FF525DBDFCE2}" type="sibTrans" cxnId="{B7719A50-C05D-41B9-BA98-B5C644A95DF2}">
      <dgm:prSet/>
      <dgm:spPr/>
      <dgm:t>
        <a:bodyPr/>
        <a:lstStyle/>
        <a:p>
          <a:endParaRPr lang="en-US">
            <a:solidFill>
              <a:schemeClr val="bg1"/>
            </a:solidFill>
          </a:endParaRPr>
        </a:p>
      </dgm:t>
    </dgm:pt>
    <dgm:pt modelId="{FE164245-C578-4DC7-A505-2A5F8013311A}">
      <dgm:prSet phldrT="[Text]"/>
      <dgm:spPr>
        <a:solidFill>
          <a:schemeClr val="accent2"/>
        </a:solidFill>
      </dgm:spPr>
      <dgm:t>
        <a:bodyPr/>
        <a:lstStyle/>
        <a:p>
          <a:r>
            <a:rPr lang="en-US" dirty="0">
              <a:solidFill>
                <a:schemeClr val="bg1"/>
              </a:solidFill>
            </a:rPr>
            <a:t>Implement</a:t>
          </a:r>
        </a:p>
      </dgm:t>
    </dgm:pt>
    <dgm:pt modelId="{C146BA83-A4BC-4448-85A4-1BC8FADED8BA}" type="parTrans" cxnId="{1FE4A055-0C20-42A2-A5AA-584F64511622}">
      <dgm:prSet/>
      <dgm:spPr/>
      <dgm:t>
        <a:bodyPr/>
        <a:lstStyle/>
        <a:p>
          <a:endParaRPr lang="en-US">
            <a:solidFill>
              <a:schemeClr val="bg1"/>
            </a:solidFill>
          </a:endParaRPr>
        </a:p>
      </dgm:t>
    </dgm:pt>
    <dgm:pt modelId="{1F633750-2911-47C0-8496-857A8E3B69AA}" type="sibTrans" cxnId="{1FE4A055-0C20-42A2-A5AA-584F64511622}">
      <dgm:prSet/>
      <dgm:spPr/>
      <dgm:t>
        <a:bodyPr/>
        <a:lstStyle/>
        <a:p>
          <a:endParaRPr lang="en-US">
            <a:solidFill>
              <a:schemeClr val="bg1"/>
            </a:solidFill>
          </a:endParaRPr>
        </a:p>
      </dgm:t>
    </dgm:pt>
    <dgm:pt modelId="{5E5EE61C-CD47-4955-8D90-C480B92CD8CD}">
      <dgm:prSet phldrT="[Text]"/>
      <dgm:spPr/>
      <dgm:t>
        <a:bodyPr/>
        <a:lstStyle/>
        <a:p>
          <a:r>
            <a:rPr lang="en-US" dirty="0">
              <a:solidFill>
                <a:schemeClr val="bg1"/>
              </a:solidFill>
            </a:rPr>
            <a:t>Review</a:t>
          </a:r>
        </a:p>
      </dgm:t>
    </dgm:pt>
    <dgm:pt modelId="{B2DB6E18-97F7-4FBB-9099-730C4EB44A51}" type="parTrans" cxnId="{5C94F9A5-1387-483D-BC43-A7E5FEBD8764}">
      <dgm:prSet/>
      <dgm:spPr/>
      <dgm:t>
        <a:bodyPr/>
        <a:lstStyle/>
        <a:p>
          <a:endParaRPr lang="en-US">
            <a:solidFill>
              <a:schemeClr val="bg1"/>
            </a:solidFill>
          </a:endParaRPr>
        </a:p>
      </dgm:t>
    </dgm:pt>
    <dgm:pt modelId="{7301EA5D-51CC-42D0-A5B6-0AD66132ACFE}" type="sibTrans" cxnId="{5C94F9A5-1387-483D-BC43-A7E5FEBD8764}">
      <dgm:prSet/>
      <dgm:spPr/>
      <dgm:t>
        <a:bodyPr/>
        <a:lstStyle/>
        <a:p>
          <a:endParaRPr lang="en-US">
            <a:solidFill>
              <a:schemeClr val="bg1"/>
            </a:solidFill>
          </a:endParaRPr>
        </a:p>
      </dgm:t>
    </dgm:pt>
    <dgm:pt modelId="{30F9F1FA-D612-4D3F-9594-0934A2749CE0}" type="pres">
      <dgm:prSet presAssocID="{A7C476C9-F3CA-485A-A82F-36B32041EA24}" presName="cycle" presStyleCnt="0">
        <dgm:presLayoutVars>
          <dgm:dir/>
          <dgm:resizeHandles val="exact"/>
        </dgm:presLayoutVars>
      </dgm:prSet>
      <dgm:spPr/>
      <dgm:t>
        <a:bodyPr/>
        <a:lstStyle/>
        <a:p>
          <a:endParaRPr lang="en-US"/>
        </a:p>
      </dgm:t>
    </dgm:pt>
    <dgm:pt modelId="{ED18F32B-DC8B-4178-8195-DE72F787747C}" type="pres">
      <dgm:prSet presAssocID="{83DB042B-9A30-4FF3-B152-F1A397D710C9}" presName="node" presStyleLbl="node1" presStyleIdx="0" presStyleCnt="5">
        <dgm:presLayoutVars>
          <dgm:bulletEnabled val="1"/>
        </dgm:presLayoutVars>
      </dgm:prSet>
      <dgm:spPr/>
      <dgm:t>
        <a:bodyPr/>
        <a:lstStyle/>
        <a:p>
          <a:endParaRPr lang="en-US"/>
        </a:p>
      </dgm:t>
    </dgm:pt>
    <dgm:pt modelId="{38388DF1-9F53-4E11-9BEC-9C6D19AE69DB}" type="pres">
      <dgm:prSet presAssocID="{5F4A3F50-748E-452E-B947-79B10E5CE8FF}" presName="sibTrans" presStyleLbl="sibTrans2D1" presStyleIdx="0" presStyleCnt="5"/>
      <dgm:spPr/>
      <dgm:t>
        <a:bodyPr/>
        <a:lstStyle/>
        <a:p>
          <a:endParaRPr lang="en-US"/>
        </a:p>
      </dgm:t>
    </dgm:pt>
    <dgm:pt modelId="{A56C2DCA-EA92-4BDF-886B-7EC66A3ABACE}" type="pres">
      <dgm:prSet presAssocID="{5F4A3F50-748E-452E-B947-79B10E5CE8FF}" presName="connectorText" presStyleLbl="sibTrans2D1" presStyleIdx="0" presStyleCnt="5"/>
      <dgm:spPr/>
      <dgm:t>
        <a:bodyPr/>
        <a:lstStyle/>
        <a:p>
          <a:endParaRPr lang="en-US"/>
        </a:p>
      </dgm:t>
    </dgm:pt>
    <dgm:pt modelId="{8888ABB2-77F8-492F-BEE2-42B411F13E21}" type="pres">
      <dgm:prSet presAssocID="{28BBBDAE-3B9E-4224-AFD8-BE3C2F2E3960}" presName="node" presStyleLbl="node1" presStyleIdx="1" presStyleCnt="5">
        <dgm:presLayoutVars>
          <dgm:bulletEnabled val="1"/>
        </dgm:presLayoutVars>
      </dgm:prSet>
      <dgm:spPr/>
      <dgm:t>
        <a:bodyPr/>
        <a:lstStyle/>
        <a:p>
          <a:endParaRPr lang="en-US"/>
        </a:p>
      </dgm:t>
    </dgm:pt>
    <dgm:pt modelId="{5D79C4AC-1961-409C-90C9-83A9CA90BF44}" type="pres">
      <dgm:prSet presAssocID="{2A8349C8-8335-45E2-83E2-18EA602A4430}" presName="sibTrans" presStyleLbl="sibTrans2D1" presStyleIdx="1" presStyleCnt="5"/>
      <dgm:spPr/>
      <dgm:t>
        <a:bodyPr/>
        <a:lstStyle/>
        <a:p>
          <a:endParaRPr lang="en-US"/>
        </a:p>
      </dgm:t>
    </dgm:pt>
    <dgm:pt modelId="{08EE91E2-19EC-42D5-BBBA-8EAC52668872}" type="pres">
      <dgm:prSet presAssocID="{2A8349C8-8335-45E2-83E2-18EA602A4430}" presName="connectorText" presStyleLbl="sibTrans2D1" presStyleIdx="1" presStyleCnt="5"/>
      <dgm:spPr/>
      <dgm:t>
        <a:bodyPr/>
        <a:lstStyle/>
        <a:p>
          <a:endParaRPr lang="en-US"/>
        </a:p>
      </dgm:t>
    </dgm:pt>
    <dgm:pt modelId="{2C69C7B1-98AF-4ABE-8A63-CE3741BA89DA}" type="pres">
      <dgm:prSet presAssocID="{28494103-2179-4B37-A04D-D1E52C673811}" presName="node" presStyleLbl="node1" presStyleIdx="2" presStyleCnt="5">
        <dgm:presLayoutVars>
          <dgm:bulletEnabled val="1"/>
        </dgm:presLayoutVars>
      </dgm:prSet>
      <dgm:spPr/>
      <dgm:t>
        <a:bodyPr/>
        <a:lstStyle/>
        <a:p>
          <a:endParaRPr lang="en-US"/>
        </a:p>
      </dgm:t>
    </dgm:pt>
    <dgm:pt modelId="{D59E2132-4150-4D4E-962D-51C9F6050F43}" type="pres">
      <dgm:prSet presAssocID="{33D5E377-32AB-478F-AA14-FF525DBDFCE2}" presName="sibTrans" presStyleLbl="sibTrans2D1" presStyleIdx="2" presStyleCnt="5"/>
      <dgm:spPr/>
      <dgm:t>
        <a:bodyPr/>
        <a:lstStyle/>
        <a:p>
          <a:endParaRPr lang="en-US"/>
        </a:p>
      </dgm:t>
    </dgm:pt>
    <dgm:pt modelId="{83FF1354-BA64-424C-8CD2-72A2AE999EF5}" type="pres">
      <dgm:prSet presAssocID="{33D5E377-32AB-478F-AA14-FF525DBDFCE2}" presName="connectorText" presStyleLbl="sibTrans2D1" presStyleIdx="2" presStyleCnt="5"/>
      <dgm:spPr/>
      <dgm:t>
        <a:bodyPr/>
        <a:lstStyle/>
        <a:p>
          <a:endParaRPr lang="en-US"/>
        </a:p>
      </dgm:t>
    </dgm:pt>
    <dgm:pt modelId="{6399A2EF-DCA3-406F-975D-D8DB28D62816}" type="pres">
      <dgm:prSet presAssocID="{FE164245-C578-4DC7-A505-2A5F8013311A}" presName="node" presStyleLbl="node1" presStyleIdx="3" presStyleCnt="5">
        <dgm:presLayoutVars>
          <dgm:bulletEnabled val="1"/>
        </dgm:presLayoutVars>
      </dgm:prSet>
      <dgm:spPr/>
      <dgm:t>
        <a:bodyPr/>
        <a:lstStyle/>
        <a:p>
          <a:endParaRPr lang="en-US"/>
        </a:p>
      </dgm:t>
    </dgm:pt>
    <dgm:pt modelId="{4365987B-EE8D-47DD-976A-7F2806B70B3C}" type="pres">
      <dgm:prSet presAssocID="{1F633750-2911-47C0-8496-857A8E3B69AA}" presName="sibTrans" presStyleLbl="sibTrans2D1" presStyleIdx="3" presStyleCnt="5"/>
      <dgm:spPr/>
      <dgm:t>
        <a:bodyPr/>
        <a:lstStyle/>
        <a:p>
          <a:endParaRPr lang="en-US"/>
        </a:p>
      </dgm:t>
    </dgm:pt>
    <dgm:pt modelId="{A17E142B-0E27-4860-9931-E4597FA6E5CB}" type="pres">
      <dgm:prSet presAssocID="{1F633750-2911-47C0-8496-857A8E3B69AA}" presName="connectorText" presStyleLbl="sibTrans2D1" presStyleIdx="3" presStyleCnt="5"/>
      <dgm:spPr/>
      <dgm:t>
        <a:bodyPr/>
        <a:lstStyle/>
        <a:p>
          <a:endParaRPr lang="en-US"/>
        </a:p>
      </dgm:t>
    </dgm:pt>
    <dgm:pt modelId="{B6F108FC-F352-4D78-8912-A312D6C48C90}" type="pres">
      <dgm:prSet presAssocID="{5E5EE61C-CD47-4955-8D90-C480B92CD8CD}" presName="node" presStyleLbl="node1" presStyleIdx="4" presStyleCnt="5">
        <dgm:presLayoutVars>
          <dgm:bulletEnabled val="1"/>
        </dgm:presLayoutVars>
      </dgm:prSet>
      <dgm:spPr/>
      <dgm:t>
        <a:bodyPr/>
        <a:lstStyle/>
        <a:p>
          <a:endParaRPr lang="en-US"/>
        </a:p>
      </dgm:t>
    </dgm:pt>
    <dgm:pt modelId="{E73FA88B-588C-484D-AE37-0949AABC32B8}" type="pres">
      <dgm:prSet presAssocID="{7301EA5D-51CC-42D0-A5B6-0AD66132ACFE}" presName="sibTrans" presStyleLbl="sibTrans2D1" presStyleIdx="4" presStyleCnt="5"/>
      <dgm:spPr/>
      <dgm:t>
        <a:bodyPr/>
        <a:lstStyle/>
        <a:p>
          <a:endParaRPr lang="en-US"/>
        </a:p>
      </dgm:t>
    </dgm:pt>
    <dgm:pt modelId="{EB69FEC0-E6E4-4DD9-9B71-0470DAC522B6}" type="pres">
      <dgm:prSet presAssocID="{7301EA5D-51CC-42D0-A5B6-0AD66132ACFE}" presName="connectorText" presStyleLbl="sibTrans2D1" presStyleIdx="4" presStyleCnt="5"/>
      <dgm:spPr/>
      <dgm:t>
        <a:bodyPr/>
        <a:lstStyle/>
        <a:p>
          <a:endParaRPr lang="en-US"/>
        </a:p>
      </dgm:t>
    </dgm:pt>
  </dgm:ptLst>
  <dgm:cxnLst>
    <dgm:cxn modelId="{43CAC2A1-1252-4F74-9678-82AC9174A87E}" type="presOf" srcId="{7301EA5D-51CC-42D0-A5B6-0AD66132ACFE}" destId="{EB69FEC0-E6E4-4DD9-9B71-0470DAC522B6}" srcOrd="1" destOrd="0" presId="urn:microsoft.com/office/officeart/2005/8/layout/cycle2"/>
    <dgm:cxn modelId="{74659276-E6A3-44FF-AF6C-2ED3B311426E}" type="presOf" srcId="{A7C476C9-F3CA-485A-A82F-36B32041EA24}" destId="{30F9F1FA-D612-4D3F-9594-0934A2749CE0}" srcOrd="0" destOrd="0" presId="urn:microsoft.com/office/officeart/2005/8/layout/cycle2"/>
    <dgm:cxn modelId="{71DD0808-FDFB-4F33-AC4E-D0611FCBE446}" srcId="{A7C476C9-F3CA-485A-A82F-36B32041EA24}" destId="{28BBBDAE-3B9E-4224-AFD8-BE3C2F2E3960}" srcOrd="1" destOrd="0" parTransId="{3E039C41-5526-4D95-AF55-C3344D6F70FC}" sibTransId="{2A8349C8-8335-45E2-83E2-18EA602A4430}"/>
    <dgm:cxn modelId="{BA33CBDD-7BBD-43DD-85EB-3A41648E110E}" srcId="{A7C476C9-F3CA-485A-A82F-36B32041EA24}" destId="{83DB042B-9A30-4FF3-B152-F1A397D710C9}" srcOrd="0" destOrd="0" parTransId="{76DB4892-4CCB-4F72-BE1F-DD1E17985D62}" sibTransId="{5F4A3F50-748E-452E-B947-79B10E5CE8FF}"/>
    <dgm:cxn modelId="{2572FAB9-27DD-454A-B8BA-03A99D959880}" type="presOf" srcId="{5E5EE61C-CD47-4955-8D90-C480B92CD8CD}" destId="{B6F108FC-F352-4D78-8912-A312D6C48C90}" srcOrd="0" destOrd="0" presId="urn:microsoft.com/office/officeart/2005/8/layout/cycle2"/>
    <dgm:cxn modelId="{B4D6C23C-CEE9-4D0D-B7E7-D34A2BEE6179}" type="presOf" srcId="{7301EA5D-51CC-42D0-A5B6-0AD66132ACFE}" destId="{E73FA88B-588C-484D-AE37-0949AABC32B8}" srcOrd="0" destOrd="0" presId="urn:microsoft.com/office/officeart/2005/8/layout/cycle2"/>
    <dgm:cxn modelId="{1FE4A055-0C20-42A2-A5AA-584F64511622}" srcId="{A7C476C9-F3CA-485A-A82F-36B32041EA24}" destId="{FE164245-C578-4DC7-A505-2A5F8013311A}" srcOrd="3" destOrd="0" parTransId="{C146BA83-A4BC-4448-85A4-1BC8FADED8BA}" sibTransId="{1F633750-2911-47C0-8496-857A8E3B69AA}"/>
    <dgm:cxn modelId="{3C7FCA6A-74A9-40B8-9712-970C3448A3F7}" type="presOf" srcId="{33D5E377-32AB-478F-AA14-FF525DBDFCE2}" destId="{D59E2132-4150-4D4E-962D-51C9F6050F43}" srcOrd="0" destOrd="0" presId="urn:microsoft.com/office/officeart/2005/8/layout/cycle2"/>
    <dgm:cxn modelId="{56CEDA57-C973-44A1-89D5-D0C3C9C9FCB3}" type="presOf" srcId="{83DB042B-9A30-4FF3-B152-F1A397D710C9}" destId="{ED18F32B-DC8B-4178-8195-DE72F787747C}" srcOrd="0" destOrd="0" presId="urn:microsoft.com/office/officeart/2005/8/layout/cycle2"/>
    <dgm:cxn modelId="{298F11CB-E8B0-4D56-B7CE-47733F4A8935}" type="presOf" srcId="{1F633750-2911-47C0-8496-857A8E3B69AA}" destId="{4365987B-EE8D-47DD-976A-7F2806B70B3C}" srcOrd="0" destOrd="0" presId="urn:microsoft.com/office/officeart/2005/8/layout/cycle2"/>
    <dgm:cxn modelId="{5C94F9A5-1387-483D-BC43-A7E5FEBD8764}" srcId="{A7C476C9-F3CA-485A-A82F-36B32041EA24}" destId="{5E5EE61C-CD47-4955-8D90-C480B92CD8CD}" srcOrd="4" destOrd="0" parTransId="{B2DB6E18-97F7-4FBB-9099-730C4EB44A51}" sibTransId="{7301EA5D-51CC-42D0-A5B6-0AD66132ACFE}"/>
    <dgm:cxn modelId="{4DD08DC7-14E1-4F61-AE27-E9E27AE45000}" type="presOf" srcId="{1F633750-2911-47C0-8496-857A8E3B69AA}" destId="{A17E142B-0E27-4860-9931-E4597FA6E5CB}" srcOrd="1" destOrd="0" presId="urn:microsoft.com/office/officeart/2005/8/layout/cycle2"/>
    <dgm:cxn modelId="{BB1CA1E4-FD9D-4718-9F9C-2C62E6B76825}" type="presOf" srcId="{2A8349C8-8335-45E2-83E2-18EA602A4430}" destId="{08EE91E2-19EC-42D5-BBBA-8EAC52668872}" srcOrd="1" destOrd="0" presId="urn:microsoft.com/office/officeart/2005/8/layout/cycle2"/>
    <dgm:cxn modelId="{F4E863A7-6582-4B7A-96B1-FD4EC949C444}" type="presOf" srcId="{2A8349C8-8335-45E2-83E2-18EA602A4430}" destId="{5D79C4AC-1961-409C-90C9-83A9CA90BF44}" srcOrd="0" destOrd="0" presId="urn:microsoft.com/office/officeart/2005/8/layout/cycle2"/>
    <dgm:cxn modelId="{02B85059-99F4-4D52-847B-4A6E0C317D72}" type="presOf" srcId="{5F4A3F50-748E-452E-B947-79B10E5CE8FF}" destId="{A56C2DCA-EA92-4BDF-886B-7EC66A3ABACE}" srcOrd="1" destOrd="0" presId="urn:microsoft.com/office/officeart/2005/8/layout/cycle2"/>
    <dgm:cxn modelId="{DA17D261-B3C4-41C3-B41E-4357B1134260}" type="presOf" srcId="{28494103-2179-4B37-A04D-D1E52C673811}" destId="{2C69C7B1-98AF-4ABE-8A63-CE3741BA89DA}" srcOrd="0" destOrd="0" presId="urn:microsoft.com/office/officeart/2005/8/layout/cycle2"/>
    <dgm:cxn modelId="{5BF136EB-89EF-4701-8854-07F3D00D8E1E}" type="presOf" srcId="{28BBBDAE-3B9E-4224-AFD8-BE3C2F2E3960}" destId="{8888ABB2-77F8-492F-BEE2-42B411F13E21}" srcOrd="0" destOrd="0" presId="urn:microsoft.com/office/officeart/2005/8/layout/cycle2"/>
    <dgm:cxn modelId="{36106CBC-9BE7-411A-B34C-DD326845023D}" type="presOf" srcId="{33D5E377-32AB-478F-AA14-FF525DBDFCE2}" destId="{83FF1354-BA64-424C-8CD2-72A2AE999EF5}" srcOrd="1" destOrd="0" presId="urn:microsoft.com/office/officeart/2005/8/layout/cycle2"/>
    <dgm:cxn modelId="{4A199CD7-8B19-4AA3-A89D-C064FFEBAA97}" type="presOf" srcId="{FE164245-C578-4DC7-A505-2A5F8013311A}" destId="{6399A2EF-DCA3-406F-975D-D8DB28D62816}" srcOrd="0" destOrd="0" presId="urn:microsoft.com/office/officeart/2005/8/layout/cycle2"/>
    <dgm:cxn modelId="{B7719A50-C05D-41B9-BA98-B5C644A95DF2}" srcId="{A7C476C9-F3CA-485A-A82F-36B32041EA24}" destId="{28494103-2179-4B37-A04D-D1E52C673811}" srcOrd="2" destOrd="0" parTransId="{9259A545-77C6-423D-A9BF-1D48BFCB98AD}" sibTransId="{33D5E377-32AB-478F-AA14-FF525DBDFCE2}"/>
    <dgm:cxn modelId="{6C9160A9-9520-4201-A1E6-F5C963272B82}" type="presOf" srcId="{5F4A3F50-748E-452E-B947-79B10E5CE8FF}" destId="{38388DF1-9F53-4E11-9BEC-9C6D19AE69DB}" srcOrd="0" destOrd="0" presId="urn:microsoft.com/office/officeart/2005/8/layout/cycle2"/>
    <dgm:cxn modelId="{A73A4F12-29A8-4B1B-B449-FE52D33F6BC3}" type="presParOf" srcId="{30F9F1FA-D612-4D3F-9594-0934A2749CE0}" destId="{ED18F32B-DC8B-4178-8195-DE72F787747C}" srcOrd="0" destOrd="0" presId="urn:microsoft.com/office/officeart/2005/8/layout/cycle2"/>
    <dgm:cxn modelId="{254C6EF3-9577-4A7E-8D64-D00B39CF4072}" type="presParOf" srcId="{30F9F1FA-D612-4D3F-9594-0934A2749CE0}" destId="{38388DF1-9F53-4E11-9BEC-9C6D19AE69DB}" srcOrd="1" destOrd="0" presId="urn:microsoft.com/office/officeart/2005/8/layout/cycle2"/>
    <dgm:cxn modelId="{F110CFF8-6B26-47A4-BD10-9DBEC827A0B1}" type="presParOf" srcId="{38388DF1-9F53-4E11-9BEC-9C6D19AE69DB}" destId="{A56C2DCA-EA92-4BDF-886B-7EC66A3ABACE}" srcOrd="0" destOrd="0" presId="urn:microsoft.com/office/officeart/2005/8/layout/cycle2"/>
    <dgm:cxn modelId="{1A8A27A9-D6F6-46ED-93C8-2135D00D87E7}" type="presParOf" srcId="{30F9F1FA-D612-4D3F-9594-0934A2749CE0}" destId="{8888ABB2-77F8-492F-BEE2-42B411F13E21}" srcOrd="2" destOrd="0" presId="urn:microsoft.com/office/officeart/2005/8/layout/cycle2"/>
    <dgm:cxn modelId="{B25E125E-67AC-4F6F-8743-AF7D7111F8B2}" type="presParOf" srcId="{30F9F1FA-D612-4D3F-9594-0934A2749CE0}" destId="{5D79C4AC-1961-409C-90C9-83A9CA90BF44}" srcOrd="3" destOrd="0" presId="urn:microsoft.com/office/officeart/2005/8/layout/cycle2"/>
    <dgm:cxn modelId="{0E1F3F70-01AB-4094-BC76-BC503D0AC476}" type="presParOf" srcId="{5D79C4AC-1961-409C-90C9-83A9CA90BF44}" destId="{08EE91E2-19EC-42D5-BBBA-8EAC52668872}" srcOrd="0" destOrd="0" presId="urn:microsoft.com/office/officeart/2005/8/layout/cycle2"/>
    <dgm:cxn modelId="{B00908EB-2D0A-47C7-92CC-59F8F12B1253}" type="presParOf" srcId="{30F9F1FA-D612-4D3F-9594-0934A2749CE0}" destId="{2C69C7B1-98AF-4ABE-8A63-CE3741BA89DA}" srcOrd="4" destOrd="0" presId="urn:microsoft.com/office/officeart/2005/8/layout/cycle2"/>
    <dgm:cxn modelId="{E1498707-04CF-4FF0-A5AB-7B8AEFD90234}" type="presParOf" srcId="{30F9F1FA-D612-4D3F-9594-0934A2749CE0}" destId="{D59E2132-4150-4D4E-962D-51C9F6050F43}" srcOrd="5" destOrd="0" presId="urn:microsoft.com/office/officeart/2005/8/layout/cycle2"/>
    <dgm:cxn modelId="{88EA83C7-EFDF-4D86-BA7C-ED06FD62B6F2}" type="presParOf" srcId="{D59E2132-4150-4D4E-962D-51C9F6050F43}" destId="{83FF1354-BA64-424C-8CD2-72A2AE999EF5}" srcOrd="0" destOrd="0" presId="urn:microsoft.com/office/officeart/2005/8/layout/cycle2"/>
    <dgm:cxn modelId="{838EC157-0694-4265-8FE0-39290A09E009}" type="presParOf" srcId="{30F9F1FA-D612-4D3F-9594-0934A2749CE0}" destId="{6399A2EF-DCA3-406F-975D-D8DB28D62816}" srcOrd="6" destOrd="0" presId="urn:microsoft.com/office/officeart/2005/8/layout/cycle2"/>
    <dgm:cxn modelId="{48514FC8-1059-4E94-8B22-8766FFD8FCCC}" type="presParOf" srcId="{30F9F1FA-D612-4D3F-9594-0934A2749CE0}" destId="{4365987B-EE8D-47DD-976A-7F2806B70B3C}" srcOrd="7" destOrd="0" presId="urn:microsoft.com/office/officeart/2005/8/layout/cycle2"/>
    <dgm:cxn modelId="{3F948BB6-C861-47AB-8ADC-E06127E4FB34}" type="presParOf" srcId="{4365987B-EE8D-47DD-976A-7F2806B70B3C}" destId="{A17E142B-0E27-4860-9931-E4597FA6E5CB}" srcOrd="0" destOrd="0" presId="urn:microsoft.com/office/officeart/2005/8/layout/cycle2"/>
    <dgm:cxn modelId="{304B9AFC-7FE0-4BA7-ABD1-903D0990CA2D}" type="presParOf" srcId="{30F9F1FA-D612-4D3F-9594-0934A2749CE0}" destId="{B6F108FC-F352-4D78-8912-A312D6C48C90}" srcOrd="8" destOrd="0" presId="urn:microsoft.com/office/officeart/2005/8/layout/cycle2"/>
    <dgm:cxn modelId="{DFCE0A41-80D4-4C97-B695-F14FBD16438F}" type="presParOf" srcId="{30F9F1FA-D612-4D3F-9594-0934A2749CE0}" destId="{E73FA88B-588C-484D-AE37-0949AABC32B8}" srcOrd="9" destOrd="0" presId="urn:microsoft.com/office/officeart/2005/8/layout/cycle2"/>
    <dgm:cxn modelId="{B2B48983-35E9-4C62-A436-D8E0D280A655}" type="presParOf" srcId="{E73FA88B-588C-484D-AE37-0949AABC32B8}" destId="{EB69FEC0-E6E4-4DD9-9B71-0470DAC522B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4/4/2017</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4/4/2017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smtClean="0">
                <a:solidFill>
                  <a:schemeClr val="bg1"/>
                </a:solidFill>
              </a:rPr>
              <a:t>DXC Proprietary and Confidential</a:t>
            </a:r>
            <a:endParaRPr lang="en-US" sz="1100" dirty="0">
              <a:solidFill>
                <a:schemeClr val="bg1"/>
              </a:solidFill>
            </a:endParaRP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April 4, 2017</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smtClean="0"/>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smtClean="0"/>
              <a:t>Click to edit Master title style</a:t>
            </a:r>
            <a:endParaRPr lang="en-US"/>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April 4, 2017</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DXC Proprietary and Confidential</a:t>
            </a:r>
            <a:endParaRPr lang="en-US" sz="1100" dirty="0"/>
          </a:p>
        </p:txBody>
      </p:sp>
      <p:sp>
        <p:nvSpPr>
          <p:cNvPr id="3" name="Content Placeholder 2"/>
          <p:cNvSpPr>
            <a:spLocks noGrp="1"/>
          </p:cNvSpPr>
          <p:nvPr>
            <p:ph sz="quarter" idx="14"/>
          </p:nvPr>
        </p:nvSpPr>
        <p:spPr>
          <a:xfrm>
            <a:off x="685800" y="2057398"/>
            <a:ext cx="6400800" cy="512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April 4, 2017</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DXC Proprietary and Confidential</a:t>
            </a:r>
            <a:endParaRPr lang="en-US" sz="1100" dirty="0">
              <a:solidFill>
                <a:schemeClr val="bg1"/>
              </a:solidFill>
            </a:endParaRP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April 4, 2017</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DXC Proprietary and Confidential</a:t>
            </a:r>
            <a:endParaRPr lang="en-US" sz="110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April 4, 2017</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DXC Proprietary and Confidential</a:t>
            </a:r>
            <a:endParaRPr lang="en-US" sz="1100" dirty="0"/>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smtClean="0"/>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April 4, 2017</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DXC Proprietary and Confidential</a:t>
            </a:r>
            <a:endParaRPr lang="en-US" sz="1100" dirty="0">
              <a:solidFill>
                <a:schemeClr val="bg1"/>
              </a:solidFill>
            </a:endParaRP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solidFill>
                  <a:schemeClr val="bg1"/>
                </a:solidFill>
              </a:rPr>
              <a:t>DXC Proprietary and Confidential</a:t>
            </a:r>
            <a:endParaRPr lang="en-US" sz="1100" dirty="0">
              <a:solidFill>
                <a:schemeClr val="bg1"/>
              </a:solidFill>
            </a:endParaRP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DXC Proprietary and Confidential</a:t>
            </a:r>
            <a:endParaRPr lang="en-US" sz="1100" dirty="0"/>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April 4, 2017</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DXC Proprietary and Confidential</a:t>
            </a:r>
            <a:endParaRPr lang="en-US" sz="1100" dirty="0">
              <a:solidFill>
                <a:schemeClr val="bg1"/>
              </a:solidFill>
            </a:endParaRP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April 4, 2017</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smtClean="0"/>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DXC Proprietary and Confidential</a:t>
            </a:r>
            <a:endParaRPr lang="en-US" sz="1100" dirty="0"/>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April 4, 2017</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solidFill>
                  <a:schemeClr val="bg1"/>
                </a:solidFill>
              </a:rPr>
              <a:t>DXC Proprietary and Confidential</a:t>
            </a:r>
            <a:endParaRPr lang="en-US" sz="1100" dirty="0">
              <a:solidFill>
                <a:schemeClr val="bg1"/>
              </a:solidFill>
            </a:endParaRP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April 4, 2017</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solidFill>
                  <a:schemeClr val="tx1"/>
                </a:solidFill>
              </a:rPr>
              <a:t>DXC Proprietary and Confidential</a:t>
            </a:r>
            <a:endParaRPr lang="en-US" sz="1100" dirty="0">
              <a:solidFill>
                <a:schemeClr val="tx1"/>
              </a:solidFill>
            </a:endParaRP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April 4, 2017</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April 4, 2017</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DXC Proprietary and Confidential</a:t>
            </a:r>
            <a:endParaRPr lang="en-US" sz="1100" dirty="0"/>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www.dxc.technology/"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Presentation </a:t>
            </a:r>
            <a:r>
              <a:rPr lang="en-US" dirty="0" smtClean="0"/>
              <a:t>title </a:t>
            </a:r>
            <a:br>
              <a:rPr lang="en-US" dirty="0" smtClean="0"/>
            </a:br>
            <a:r>
              <a:rPr lang="en-US" dirty="0" smtClean="0"/>
              <a:t>is Arial Bold 60pt </a:t>
            </a:r>
            <a:br>
              <a:rPr lang="en-US" dirty="0" smtClean="0"/>
            </a:br>
            <a:r>
              <a:rPr lang="en-US" dirty="0" smtClean="0"/>
              <a:t>on up to three lines</a:t>
            </a:r>
            <a:endParaRPr lang="en-US" dirty="0"/>
          </a:p>
        </p:txBody>
      </p:sp>
      <p:sp>
        <p:nvSpPr>
          <p:cNvPr id="5" name="Subtitle 4"/>
          <p:cNvSpPr>
            <a:spLocks noGrp="1"/>
          </p:cNvSpPr>
          <p:nvPr>
            <p:ph type="subTitle" idx="1"/>
          </p:nvPr>
        </p:nvSpPr>
        <p:spPr/>
        <p:txBody>
          <a:bodyPr/>
          <a:lstStyle/>
          <a:p>
            <a:r>
              <a:rPr lang="en-US" smtClean="0"/>
              <a:t>Optional subtitle is Arial Bold 18pt</a:t>
            </a:r>
            <a:endParaRPr lang="en-US" dirty="0"/>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Section headers </a:t>
            </a:r>
            <a:br>
              <a:rPr lang="en-US" smtClean="0"/>
            </a:br>
            <a:r>
              <a:rPr lang="en-US" smtClean="0"/>
              <a:t>can also be used </a:t>
            </a:r>
            <a:br>
              <a:rPr lang="en-US" smtClean="0"/>
            </a:br>
            <a:r>
              <a:rPr lang="en-US" smtClean="0"/>
              <a:t>to make a single </a:t>
            </a:r>
            <a:br>
              <a:rPr lang="en-US" smtClean="0"/>
            </a:br>
            <a:r>
              <a:rPr lang="en-US" smtClean="0"/>
              <a:t>important statement</a:t>
            </a:r>
            <a:endParaRPr lang="en-US" dirty="0"/>
          </a:p>
        </p:txBody>
      </p:sp>
      <p:sp>
        <p:nvSpPr>
          <p:cNvPr id="5" name="Subtitle 4"/>
          <p:cNvSpPr>
            <a:spLocks noGrp="1"/>
          </p:cNvSpPr>
          <p:nvPr>
            <p:ph type="subTitle" idx="1"/>
          </p:nvPr>
        </p:nvSpPr>
        <p:spPr/>
        <p:txBody>
          <a:bodyPr/>
          <a:lstStyle/>
          <a:p>
            <a:endParaRPr lang="en-US"/>
          </a:p>
        </p:txBody>
      </p:sp>
      <p:sp>
        <p:nvSpPr>
          <p:cNvPr id="6" name="Rectangle 5"/>
          <p:cNvSpPr/>
          <p:nvPr/>
        </p:nvSpPr>
        <p:spPr>
          <a:xfrm>
            <a:off x="9829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View &gt; Slide Master to change photo. </a:t>
            </a:r>
            <a:br>
              <a:rPr lang="en-US" sz="1400" dirty="0">
                <a:solidFill>
                  <a:schemeClr val="tx1"/>
                </a:solidFill>
              </a:rPr>
            </a:b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a:t>
            </a:r>
            <a:br>
              <a:rPr lang="en-US" sz="1400" dirty="0">
                <a:solidFill>
                  <a:schemeClr val="tx1"/>
                </a:solidFill>
              </a:rPr>
            </a:br>
            <a:r>
              <a:rPr lang="en-US" sz="1400" dirty="0">
                <a:solidFill>
                  <a:schemeClr val="tx1"/>
                </a:solidFill>
              </a:rPr>
              <a:t>ensure that the new photo bleeds off all sides and is sent behind all other elements.</a:t>
            </a:r>
          </a:p>
        </p:txBody>
      </p:sp>
    </p:spTree>
    <p:extLst>
      <p:ext uri="{BB962C8B-B14F-4D97-AF65-F5344CB8AC3E}">
        <p14:creationId xmlns:p14="http://schemas.microsoft.com/office/powerpoint/2010/main" val="142191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Welcome to the DXC PowerPoint template</a:t>
            </a:r>
            <a:endParaRPr lang="en-US" dirty="0"/>
          </a:p>
        </p:txBody>
      </p:sp>
      <p:sp>
        <p:nvSpPr>
          <p:cNvPr id="5" name="Content Placeholder 4"/>
          <p:cNvSpPr>
            <a:spLocks noGrp="1"/>
          </p:cNvSpPr>
          <p:nvPr>
            <p:ph idx="1"/>
          </p:nvPr>
        </p:nvSpPr>
        <p:spPr/>
        <p:txBody>
          <a:bodyPr/>
          <a:lstStyle/>
          <a:p>
            <a:pPr lvl="2"/>
            <a:r>
              <a:rPr lang="en-US" smtClean="0"/>
              <a:t>Look at these sample slides for examples of how slides should be formatted.</a:t>
            </a:r>
          </a:p>
          <a:p>
            <a:pPr lvl="2"/>
            <a:r>
              <a:rPr lang="en-US" smtClean="0"/>
              <a:t>Read the sample slides for guidelines and tips.</a:t>
            </a:r>
          </a:p>
          <a:p>
            <a:pPr lvl="2"/>
            <a:r>
              <a:rPr lang="en-US" smtClean="0"/>
              <a:t>Use, edit or delete the sample slides.</a:t>
            </a:r>
            <a:endParaRPr lang="en-US" dirty="0"/>
          </a:p>
        </p:txBody>
      </p:sp>
    </p:spTree>
    <p:extLst>
      <p:ext uri="{BB962C8B-B14F-4D97-AF65-F5344CB8AC3E}">
        <p14:creationId xmlns:p14="http://schemas.microsoft.com/office/powerpoint/2010/main" val="296674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title is Arial Bold 40pt </a:t>
            </a:r>
            <a:br>
              <a:rPr lang="en-US" dirty="0" smtClean="0"/>
            </a:br>
            <a:r>
              <a:rPr lang="en-US" dirty="0" smtClean="0"/>
              <a:t>on one or two lines</a:t>
            </a:r>
            <a:endParaRPr lang="en-US" dirty="0"/>
          </a:p>
        </p:txBody>
      </p:sp>
      <p:sp>
        <p:nvSpPr>
          <p:cNvPr id="11" name="Content Placeholder 10"/>
          <p:cNvSpPr>
            <a:spLocks noGrp="1"/>
          </p:cNvSpPr>
          <p:nvPr>
            <p:ph idx="1"/>
          </p:nvPr>
        </p:nvSpPr>
        <p:spPr/>
        <p:txBody>
          <a:bodyPr/>
          <a:lstStyle/>
          <a:p>
            <a:r>
              <a:rPr lang="en-US" dirty="0" smtClean="0"/>
              <a:t>Level 1 text is Arial Bold 20pt without a bullet. Do not add a bullet to level 1 text. Use level 1 text as a subtitle, lead-in sentence or brief summary paragraph.</a:t>
            </a:r>
          </a:p>
          <a:p>
            <a:pPr lvl="1"/>
            <a:r>
              <a:rPr lang="en-US" dirty="0" smtClean="0"/>
              <a:t>Level 2 text is Arial 20pt without a bullet. Do not add a bullet to level 2 text. Use level 2 text for main non-bulleted body text in sentence/paragraph format.</a:t>
            </a:r>
          </a:p>
          <a:p>
            <a:pPr lvl="2"/>
            <a:r>
              <a:rPr lang="en-US" dirty="0" smtClean="0"/>
              <a:t>Level 3 text is Arial 20pt with a round bullet.</a:t>
            </a:r>
          </a:p>
          <a:p>
            <a:pPr lvl="2"/>
            <a:r>
              <a:rPr lang="en-US" dirty="0" smtClean="0"/>
              <a:t>Use level 3 text for main bullet points.</a:t>
            </a:r>
          </a:p>
          <a:p>
            <a:pPr lvl="2"/>
            <a:r>
              <a:rPr lang="en-US" dirty="0" smtClean="0"/>
              <a:t>Use the “Increase List Level” and “Decrease List Level” buttons in the “Paragraph” section of the “Home” tab to change text levels.</a:t>
            </a:r>
          </a:p>
          <a:p>
            <a:pPr lvl="3"/>
            <a:r>
              <a:rPr lang="en-US" dirty="0" smtClean="0"/>
              <a:t>Not all text levels are required; only use those relevant to your content.</a:t>
            </a:r>
          </a:p>
          <a:p>
            <a:pPr lvl="2"/>
            <a:r>
              <a:rPr lang="en-US" dirty="0" smtClean="0"/>
              <a:t>If too much text is entered into the content area, font size and line spacing are automatically reduced to fit. However, for legibility and consistency, avoid cramming slides full of text.</a:t>
            </a:r>
            <a:endParaRPr lang="en-US" dirty="0"/>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a:t>
            </a:r>
            <a:r>
              <a:rPr lang="en-US" sz="900" dirty="0" smtClean="0"/>
              <a:t>9pt</a:t>
            </a:r>
            <a:r>
              <a:rPr lang="en-US" sz="900" dirty="0"/>
              <a:t>. </a:t>
            </a:r>
            <a:br>
              <a:rPr lang="en-US" sz="900" dirty="0"/>
            </a:br>
            <a:r>
              <a:rPr lang="en-US" sz="900" dirty="0"/>
              <a:t>Text grows up as lines are added. Copy and paste this box onto other slides.</a:t>
            </a:r>
          </a:p>
        </p:txBody>
      </p:sp>
    </p:spTree>
    <p:extLst>
      <p:ext uri="{BB962C8B-B14F-4D97-AF65-F5344CB8AC3E}">
        <p14:creationId xmlns:p14="http://schemas.microsoft.com/office/powerpoint/2010/main" val="65192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884231" y="2057399"/>
            <a:ext cx="2060369" cy="5120640"/>
          </a:xfrm>
          <a:prstGeom prst="rect">
            <a:avLst/>
          </a:prstGeom>
          <a:solidFill>
            <a:schemeClr val="accent6"/>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r>
              <a:rPr lang="en-US" sz="1440" dirty="0">
                <a:solidFill>
                  <a:schemeClr val="tx1"/>
                </a:solidFill>
              </a:rPr>
              <a:t>To give text slides a little visual breathing room, try to keep this area clear of text.</a:t>
            </a:r>
          </a:p>
        </p:txBody>
      </p:sp>
      <p:grpSp>
        <p:nvGrpSpPr>
          <p:cNvPr id="5" name="Group 4"/>
          <p:cNvGrpSpPr/>
          <p:nvPr/>
        </p:nvGrpSpPr>
        <p:grpSpPr>
          <a:xfrm>
            <a:off x="0" y="0"/>
            <a:ext cx="14630400" cy="8229600"/>
            <a:chOff x="0" y="0"/>
            <a:chExt cx="14630400" cy="8229600"/>
          </a:xfrm>
        </p:grpSpPr>
        <p:cxnSp>
          <p:nvCxnSpPr>
            <p:cNvPr id="28" name="Straight Connector 27"/>
            <p:cNvCxnSpPr/>
            <p:nvPr userDrawn="1"/>
          </p:nvCxnSpPr>
          <p:spPr>
            <a:xfrm>
              <a:off x="6858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118872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39446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0" y="643326"/>
              <a:ext cx="14630400" cy="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0" y="2057399"/>
              <a:ext cx="14630400" cy="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0" y="7178674"/>
              <a:ext cx="14630400" cy="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8006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2578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726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829800" y="0"/>
              <a:ext cx="0" cy="822960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0" y="7772400"/>
              <a:ext cx="14630400" cy="0"/>
            </a:xfrm>
            <a:prstGeom prst="line">
              <a:avLst/>
            </a:prstGeom>
            <a:ln w="3175" cap="flat">
              <a:solidFill>
                <a:schemeClr val="accent5"/>
              </a:solidFill>
              <a:prstDash val="dash"/>
            </a:ln>
          </p:spPr>
          <p:style>
            <a:lnRef idx="2">
              <a:schemeClr val="accent1"/>
            </a:lnRef>
            <a:fillRef idx="0">
              <a:schemeClr val="accent1"/>
            </a:fillRef>
            <a:effectRef idx="1">
              <a:schemeClr val="accent1"/>
            </a:effectRef>
            <a:fontRef idx="minor">
              <a:schemeClr val="tx1"/>
            </a:fontRef>
          </p:style>
        </p:cxnSp>
      </p:grpSp>
      <p:sp>
        <p:nvSpPr>
          <p:cNvPr id="6" name="Title 5"/>
          <p:cNvSpPr>
            <a:spLocks noGrp="1"/>
          </p:cNvSpPr>
          <p:nvPr>
            <p:ph type="title"/>
          </p:nvPr>
        </p:nvSpPr>
        <p:spPr/>
        <p:txBody>
          <a:bodyPr/>
          <a:lstStyle/>
          <a:p>
            <a:r>
              <a:rPr lang="en-US" smtClean="0"/>
              <a:t>This is a “Title and Content” slide</a:t>
            </a:r>
            <a:endParaRPr lang="en-US" dirty="0"/>
          </a:p>
        </p:txBody>
      </p:sp>
      <p:sp>
        <p:nvSpPr>
          <p:cNvPr id="7" name="Content Placeholder 6"/>
          <p:cNvSpPr>
            <a:spLocks noGrp="1"/>
          </p:cNvSpPr>
          <p:nvPr>
            <p:ph idx="1"/>
          </p:nvPr>
        </p:nvSpPr>
        <p:spPr/>
        <p:txBody>
          <a:bodyPr/>
          <a:lstStyle/>
          <a:p>
            <a:r>
              <a:rPr lang="en-US" smtClean="0"/>
              <a:t>Think outside of the box. But paint inside the lines.</a:t>
            </a:r>
          </a:p>
          <a:p>
            <a:pPr lvl="1"/>
            <a:r>
              <a:rPr lang="en-US" smtClean="0"/>
              <a:t>Consistent sizing and positioning of elements from slide to slide helps create an overall coherent look and feel. Similar items should be in similar positions.</a:t>
            </a:r>
          </a:p>
          <a:p>
            <a:pPr lvl="2"/>
            <a:r>
              <a:rPr lang="en-US" smtClean="0"/>
              <a:t>Use this grid to size and position elements.</a:t>
            </a:r>
          </a:p>
          <a:p>
            <a:pPr lvl="2"/>
            <a:r>
              <a:rPr lang="en-US" smtClean="0"/>
              <a:t>Use View &gt; Guides to turn the grid on and off.</a:t>
            </a:r>
          </a:p>
          <a:p>
            <a:pPr lvl="2"/>
            <a:r>
              <a:rPr lang="en-US" smtClean="0"/>
              <a:t>Titles and text should be consistently positioned from slide to slide.</a:t>
            </a:r>
          </a:p>
          <a:p>
            <a:pPr lvl="2"/>
            <a:r>
              <a:rPr lang="en-US" smtClean="0"/>
              <a:t>Elements on master slides are in the approved sizes and positions.</a:t>
            </a:r>
          </a:p>
          <a:p>
            <a:pPr lvl="2"/>
            <a:r>
              <a:rPr lang="en-US" smtClean="0"/>
              <a:t>To force master slide elements back into the approved size and position:</a:t>
            </a:r>
          </a:p>
          <a:p>
            <a:pPr lvl="3"/>
            <a:r>
              <a:rPr lang="en-US" smtClean="0"/>
              <a:t>First, apply or reapply the appropriate master slide layout;</a:t>
            </a:r>
          </a:p>
          <a:p>
            <a:pPr lvl="3"/>
            <a:r>
              <a:rPr lang="en-US" smtClean="0"/>
              <a:t>Then, reset the master slide layout; and</a:t>
            </a:r>
          </a:p>
          <a:p>
            <a:pPr lvl="3"/>
            <a:r>
              <a:rPr lang="en-US" smtClean="0"/>
              <a:t>Finally, clean up any custom/local formatting.</a:t>
            </a:r>
            <a:endParaRPr lang="en-US" dirty="0"/>
          </a:p>
        </p:txBody>
      </p:sp>
    </p:spTree>
    <p:extLst>
      <p:ext uri="{BB962C8B-B14F-4D97-AF65-F5344CB8AC3E}">
        <p14:creationId xmlns:p14="http://schemas.microsoft.com/office/powerpoint/2010/main" val="129094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This is a “Bulleted Content” slide</a:t>
            </a:r>
            <a:endParaRPr lang="en-US" dirty="0"/>
          </a:p>
        </p:txBody>
      </p:sp>
      <p:sp>
        <p:nvSpPr>
          <p:cNvPr id="7" name="Content Placeholder 6"/>
          <p:cNvSpPr>
            <a:spLocks noGrp="1"/>
          </p:cNvSpPr>
          <p:nvPr>
            <p:ph idx="1"/>
          </p:nvPr>
        </p:nvSpPr>
        <p:spPr/>
        <p:txBody>
          <a:bodyPr/>
          <a:lstStyle/>
          <a:p>
            <a:r>
              <a:rPr lang="en-US" dirty="0" smtClean="0"/>
              <a:t>“Bulleted Content” slides have bullets (or dashes) on all text levels.</a:t>
            </a:r>
          </a:p>
          <a:p>
            <a:r>
              <a:rPr lang="en-US" dirty="0" smtClean="0"/>
              <a:t>This allows for quick formatting of bulleted text.</a:t>
            </a:r>
          </a:p>
          <a:p>
            <a:pPr lvl="1"/>
            <a:r>
              <a:rPr lang="en-US" dirty="0" smtClean="0"/>
              <a:t>Each additional level is further indented with a dash.</a:t>
            </a:r>
          </a:p>
          <a:p>
            <a:r>
              <a:rPr lang="en-US" dirty="0" smtClean="0"/>
              <a:t>This is placeholder text.</a:t>
            </a:r>
          </a:p>
          <a:p>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1"/>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a:t>
            </a:r>
          </a:p>
          <a:p>
            <a:pPr lvl="1"/>
            <a:r>
              <a:rPr lang="en-US" dirty="0" smtClean="0"/>
              <a:t>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a:t>
            </a:r>
          </a:p>
          <a:p>
            <a:pPr lvl="1"/>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a:t>
            </a:r>
          </a:p>
          <a:p>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a:t>
            </a:r>
          </a:p>
          <a:p>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a:t>
            </a:r>
          </a:p>
        </p:txBody>
      </p:sp>
    </p:spTree>
    <p:extLst>
      <p:ext uri="{BB962C8B-B14F-4D97-AF65-F5344CB8AC3E}">
        <p14:creationId xmlns:p14="http://schemas.microsoft.com/office/powerpoint/2010/main" val="3867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“Two Content” slides have two equal-width columns, each of which can be used for text, tables, pictures, charts, graphics and/or media.</a:t>
            </a:r>
          </a:p>
          <a:p>
            <a:pPr lvl="2"/>
            <a:r>
              <a:rPr lang="en-US" dirty="0" smtClean="0"/>
              <a:t>Text sizes and levels for two- and three-column slides are the same as for one-column slides.</a:t>
            </a:r>
          </a:p>
          <a:p>
            <a:pPr lvl="2"/>
            <a:r>
              <a:rPr lang="en-US" dirty="0" smtClean="0"/>
              <a:t>This is placeholder text.</a:t>
            </a:r>
          </a:p>
          <a:p>
            <a:pPr lvl="2"/>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a:t>
            </a:r>
          </a:p>
          <a:p>
            <a:pPr lvl="2"/>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lux et </a:t>
            </a:r>
            <a:r>
              <a:rPr lang="en-US" dirty="0" err="1" smtClean="0"/>
              <a:t>veritas</a:t>
            </a:r>
            <a:r>
              <a:rPr lang="en-US" dirty="0" smtClean="0"/>
              <a:t>. </a:t>
            </a:r>
            <a:endParaRPr lang="en-US" dirty="0"/>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30574554"/>
              </p:ext>
            </p:extLst>
          </p:nvPr>
        </p:nvGraphicFramePr>
        <p:xfrm>
          <a:off x="7543800" y="2057400"/>
          <a:ext cx="6400800" cy="512127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p:cNvSpPr>
            <a:spLocks noGrp="1"/>
          </p:cNvSpPr>
          <p:nvPr>
            <p:ph type="title"/>
          </p:nvPr>
        </p:nvSpPr>
        <p:spPr/>
        <p:txBody>
          <a:bodyPr/>
          <a:lstStyle/>
          <a:p>
            <a:r>
              <a:rPr lang="en-US" smtClean="0"/>
              <a:t>This is a “Two Content” slide</a:t>
            </a:r>
            <a:endParaRPr lang="en-US" dirty="0"/>
          </a:p>
        </p:txBody>
      </p:sp>
    </p:spTree>
    <p:extLst>
      <p:ext uri="{BB962C8B-B14F-4D97-AF65-F5344CB8AC3E}">
        <p14:creationId xmlns:p14="http://schemas.microsoft.com/office/powerpoint/2010/main" val="1729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smtClean="0"/>
              <a:t>“Three Content” slides have three equal-width columns, each of which can be used for text, tables, pictures, charts, graphics and/or media.</a:t>
            </a:r>
          </a:p>
          <a:p>
            <a:pPr lvl="1"/>
            <a:r>
              <a:rPr lang="en-US" smtClean="0"/>
              <a:t>This is placeholder text.</a:t>
            </a:r>
          </a:p>
          <a:p>
            <a:pPr lvl="1"/>
            <a:r>
              <a:rPr lang="en-US" smtClean="0"/>
              <a:t>Lorem ipsum dolor sit amet, consectetur adipiscing elit, sed do eiusmod tempor incididunt ut labore et dolore magna aliqua.</a:t>
            </a:r>
            <a:endParaRPr lang="en-US" dirty="0"/>
          </a:p>
        </p:txBody>
      </p:sp>
      <p:sp>
        <p:nvSpPr>
          <p:cNvPr id="3" name="Content Placeholder 2"/>
          <p:cNvSpPr>
            <a:spLocks noGrp="1"/>
          </p:cNvSpPr>
          <p:nvPr>
            <p:ph sz="half" idx="2"/>
          </p:nvPr>
        </p:nvSpPr>
        <p:spPr/>
        <p:txBody>
          <a:bodyPr/>
          <a:lstStyle/>
          <a:p>
            <a:r>
              <a:rPr lang="en-US" dirty="0" smtClean="0"/>
              <a:t>Level 1 text can be used as a column heading, like this.</a:t>
            </a:r>
          </a:p>
          <a:p>
            <a:pPr lvl="1"/>
            <a:r>
              <a:rPr lang="en-US" dirty="0" smtClean="0"/>
              <a:t>This is placeholder text.</a:t>
            </a:r>
          </a:p>
          <a:p>
            <a:pPr lvl="1"/>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a:t>
            </a:r>
            <a:endParaRPr lang="en-US" dirty="0"/>
          </a:p>
        </p:txBody>
      </p:sp>
      <p:pic>
        <p:nvPicPr>
          <p:cNvPr id="8" name="Content Placeholder 7"/>
          <p:cNvPicPr>
            <a:picLocks noGrp="1" noChangeAspect="1"/>
          </p:cNvPicPr>
          <p:nvPr>
            <p:ph sz="half" idx="13"/>
          </p:nvPr>
        </p:nvPicPr>
        <p:blipFill rotWithShape="1">
          <a:blip r:embed="rId2">
            <a:extLst>
              <a:ext uri="{28A0092B-C50C-407E-A947-70E740481C1C}">
                <a14:useLocalDpi xmlns:a14="http://schemas.microsoft.com/office/drawing/2010/main" val="0"/>
              </a:ext>
            </a:extLst>
          </a:blip>
          <a:srcRect l="54645" r="349"/>
          <a:stretch/>
        </p:blipFill>
        <p:spPr>
          <a:xfrm>
            <a:off x="9838417" y="2057400"/>
            <a:ext cx="4097566" cy="5121275"/>
          </a:xfrm>
        </p:spPr>
      </p:pic>
      <p:sp>
        <p:nvSpPr>
          <p:cNvPr id="5" name="Title 4"/>
          <p:cNvSpPr>
            <a:spLocks noGrp="1"/>
          </p:cNvSpPr>
          <p:nvPr>
            <p:ph type="title"/>
          </p:nvPr>
        </p:nvSpPr>
        <p:spPr/>
        <p:txBody>
          <a:bodyPr/>
          <a:lstStyle/>
          <a:p>
            <a:r>
              <a:rPr lang="en-US" smtClean="0"/>
              <a:t>This is a “Three Content” slide</a:t>
            </a:r>
            <a:endParaRPr lang="en-US" dirty="0"/>
          </a:p>
        </p:txBody>
      </p:sp>
    </p:spTree>
    <p:extLst>
      <p:ext uri="{BB962C8B-B14F-4D97-AF65-F5344CB8AC3E}">
        <p14:creationId xmlns:p14="http://schemas.microsoft.com/office/powerpoint/2010/main" val="393197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lvl="1"/>
            <a:r>
              <a:rPr lang="en-US" smtClean="0"/>
              <a:t>Columns in the “Three Content” layout can be combined to create sidebar layouts.</a:t>
            </a:r>
          </a:p>
          <a:p>
            <a:pPr lvl="1"/>
            <a:r>
              <a:rPr lang="en-US" smtClean="0"/>
              <a:t>On this slide, one photo spans both the middle and right columns. On the next slide, a large statement spans both the left and middle columns.</a:t>
            </a:r>
          </a:p>
          <a:p>
            <a:pPr lvl="1"/>
            <a:r>
              <a:rPr lang="en-US" smtClean="0"/>
              <a:t>Use the grid to carefully size and position elements.</a:t>
            </a:r>
            <a:endParaRPr lang="en-US" dirty="0"/>
          </a:p>
        </p:txBody>
      </p:sp>
      <p:pic>
        <p:nvPicPr>
          <p:cNvPr id="19" name="Content Placeholder 18"/>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077" b="513"/>
          <a:stretch/>
        </p:blipFill>
        <p:spPr>
          <a:xfrm>
            <a:off x="5257800" y="2057399"/>
            <a:ext cx="8686800" cy="5121276"/>
          </a:xfrm>
        </p:spPr>
      </p:pic>
      <p:sp>
        <p:nvSpPr>
          <p:cNvPr id="5" name="Title 4"/>
          <p:cNvSpPr>
            <a:spLocks noGrp="1"/>
          </p:cNvSpPr>
          <p:nvPr>
            <p:ph type="title"/>
          </p:nvPr>
        </p:nvSpPr>
        <p:spPr/>
        <p:txBody>
          <a:bodyPr/>
          <a:lstStyle/>
          <a:p>
            <a:r>
              <a:rPr lang="en-US" smtClean="0"/>
              <a:t>Columns can be combined to accommodate different types/amounts of content</a:t>
            </a:r>
            <a:endParaRPr lang="en-US" dirty="0"/>
          </a:p>
        </p:txBody>
      </p:sp>
    </p:spTree>
    <p:extLst>
      <p:ext uri="{BB962C8B-B14F-4D97-AF65-F5344CB8AC3E}">
        <p14:creationId xmlns:p14="http://schemas.microsoft.com/office/powerpoint/2010/main" val="18078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685800" y="2057399"/>
            <a:ext cx="8686800" cy="5121276"/>
          </a:xfrm>
        </p:spPr>
        <p:txBody>
          <a:bodyPr>
            <a:normAutofit/>
          </a:bodyPr>
          <a:lstStyle/>
          <a:p>
            <a:pPr>
              <a:lnSpc>
                <a:spcPct val="85000"/>
              </a:lnSpc>
              <a:spcBef>
                <a:spcPts val="0"/>
              </a:spcBef>
            </a:pPr>
            <a:r>
              <a:rPr lang="en-US" sz="6000" dirty="0" smtClean="0"/>
              <a:t>Large text can be </a:t>
            </a:r>
            <a:br>
              <a:rPr lang="en-US" sz="6000" dirty="0" smtClean="0"/>
            </a:br>
            <a:r>
              <a:rPr lang="en-US" sz="6000" dirty="0" smtClean="0"/>
              <a:t>used to make a single, important point. This </a:t>
            </a:r>
            <a:br>
              <a:rPr lang="en-US" sz="6000" dirty="0" smtClean="0"/>
            </a:br>
            <a:r>
              <a:rPr lang="en-US" sz="6000" dirty="0" smtClean="0"/>
              <a:t>is Arial Bold 60pt with 0.85 line spacing.</a:t>
            </a:r>
            <a:endParaRPr lang="en-US" sz="6000" dirty="0"/>
          </a:p>
        </p:txBody>
      </p:sp>
      <p:sp>
        <p:nvSpPr>
          <p:cNvPr id="11" name="Content Placeholder 10"/>
          <p:cNvSpPr>
            <a:spLocks noGrp="1"/>
          </p:cNvSpPr>
          <p:nvPr>
            <p:ph sz="half" idx="13"/>
          </p:nvPr>
        </p:nvSpPr>
        <p:spPr/>
        <p:txBody>
          <a:bodyPr/>
          <a:lstStyle/>
          <a:p>
            <a:pPr lvl="2"/>
            <a:r>
              <a:rPr lang="en-US" smtClean="0"/>
              <a:t>Supporting text can go here if needed.</a:t>
            </a:r>
          </a:p>
          <a:p>
            <a:pPr lvl="2"/>
            <a:r>
              <a:rPr lang="en-US" smtClean="0"/>
              <a:t>Avoid cramming slides full of text.</a:t>
            </a:r>
          </a:p>
          <a:p>
            <a:pPr lvl="2"/>
            <a:r>
              <a:rPr lang="en-US" smtClean="0"/>
              <a:t>Consider breaking dense content across several slides.</a:t>
            </a:r>
          </a:p>
          <a:p>
            <a:pPr lvl="2"/>
            <a:r>
              <a:rPr lang="en-US" smtClean="0"/>
              <a:t>This is placeholder text.</a:t>
            </a:r>
          </a:p>
          <a:p>
            <a:pPr lvl="2"/>
            <a:r>
              <a:rPr lang="en-US" smtClean="0"/>
              <a:t>Lorem ipsum dolor sit amet, consectetur adipiscing elit.</a:t>
            </a:r>
          </a:p>
          <a:p>
            <a:pPr lvl="2"/>
            <a:r>
              <a:rPr lang="en-US" smtClean="0"/>
              <a:t>Sed do eiusmod tempor incididunt ut labore et dolore magna aliqua.</a:t>
            </a:r>
          </a:p>
          <a:p>
            <a:pPr lvl="2"/>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1350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This is a “Big Statement” slide. Use it to make a </a:t>
            </a:r>
            <a:br>
              <a:rPr lang="en-US" dirty="0" smtClean="0"/>
            </a:br>
            <a:r>
              <a:rPr lang="en-US" dirty="0" smtClean="0"/>
              <a:t>single, important point. </a:t>
            </a:r>
            <a:br>
              <a:rPr lang="en-US" dirty="0" smtClean="0"/>
            </a:br>
            <a:r>
              <a:rPr lang="en-US" dirty="0" smtClean="0"/>
              <a:t>This is Arial Bold 60pt </a:t>
            </a:r>
            <a:br>
              <a:rPr lang="en-US" dirty="0" smtClean="0"/>
            </a:br>
            <a:r>
              <a:rPr lang="en-US" dirty="0" smtClean="0"/>
              <a:t>with 0.85 line spacing.</a:t>
            </a:r>
          </a:p>
        </p:txBody>
      </p:sp>
    </p:spTree>
    <p:extLst>
      <p:ext uri="{BB962C8B-B14F-4D97-AF65-F5344CB8AC3E}">
        <p14:creationId xmlns:p14="http://schemas.microsoft.com/office/powerpoint/2010/main" val="3773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Presentation title </a:t>
            </a:r>
            <a:br>
              <a:rPr lang="en-US" smtClean="0"/>
            </a:br>
            <a:r>
              <a:rPr lang="en-US" smtClean="0"/>
              <a:t>is Arial Bold 60pt </a:t>
            </a:r>
            <a:br>
              <a:rPr lang="en-US" smtClean="0"/>
            </a:br>
            <a:r>
              <a:rPr lang="en-US" smtClean="0"/>
              <a:t>on up to three lines</a:t>
            </a:r>
            <a:endParaRPr lang="en-US" dirty="0"/>
          </a:p>
        </p:txBody>
      </p:sp>
      <p:sp>
        <p:nvSpPr>
          <p:cNvPr id="5" name="Subtitle 4"/>
          <p:cNvSpPr>
            <a:spLocks noGrp="1"/>
          </p:cNvSpPr>
          <p:nvPr>
            <p:ph type="subTitle" idx="1"/>
          </p:nvPr>
        </p:nvSpPr>
        <p:spPr/>
        <p:txBody>
          <a:bodyPr/>
          <a:lstStyle/>
          <a:p>
            <a:r>
              <a:rPr lang="en-US" smtClean="0"/>
              <a:t>Presenter Name</a:t>
            </a:r>
          </a:p>
          <a:p>
            <a:r>
              <a:rPr lang="en-US" smtClean="0"/>
              <a:t>Presenter Title</a:t>
            </a:r>
            <a:endParaRPr lang="en-US" dirty="0"/>
          </a:p>
        </p:txBody>
      </p:sp>
    </p:spTree>
    <p:extLst>
      <p:ext uri="{BB962C8B-B14F-4D97-AF65-F5344CB8AC3E}">
        <p14:creationId xmlns:p14="http://schemas.microsoft.com/office/powerpoint/2010/main" val="42129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If everything seems </a:t>
            </a:r>
            <a:br>
              <a:rPr lang="en-US" dirty="0" smtClean="0"/>
            </a:br>
            <a:r>
              <a:rPr lang="en-US" dirty="0" smtClean="0"/>
              <a:t>under control, you’re </a:t>
            </a:r>
            <a:br>
              <a:rPr lang="en-US" dirty="0" smtClean="0"/>
            </a:br>
            <a:r>
              <a:rPr lang="en-US" dirty="0" smtClean="0"/>
              <a:t>not going fast enough.”</a:t>
            </a:r>
          </a:p>
          <a:p>
            <a:pPr lvl="1"/>
            <a:r>
              <a:rPr lang="en-US" dirty="0" smtClean="0"/>
              <a:t>Mario Andretti</a:t>
            </a:r>
            <a:endParaRPr lang="en-US" dirty="0"/>
          </a:p>
        </p:txBody>
      </p:sp>
      <p:sp>
        <p:nvSpPr>
          <p:cNvPr id="6" name="TextBox 5"/>
          <p:cNvSpPr txBox="1"/>
          <p:nvPr/>
        </p:nvSpPr>
        <p:spPr>
          <a:xfrm>
            <a:off x="2" y="2057398"/>
            <a:ext cx="685798" cy="822961"/>
          </a:xfrm>
          <a:prstGeom prst="rect">
            <a:avLst/>
          </a:prstGeom>
          <a:noFill/>
        </p:spPr>
        <p:txBody>
          <a:bodyPr wrap="square" lIns="0" tIns="0" rIns="0" bIns="0" rtlCol="0">
            <a:noAutofit/>
          </a:bodyPr>
          <a:lstStyle/>
          <a:p>
            <a:pPr algn="r">
              <a:lnSpc>
                <a:spcPct val="85000"/>
              </a:lnSpc>
            </a:pPr>
            <a:r>
              <a:rPr lang="en-US" sz="6000" dirty="0"/>
              <a:t>“</a:t>
            </a:r>
          </a:p>
        </p:txBody>
      </p:sp>
      <p:sp>
        <p:nvSpPr>
          <p:cNvPr id="5" name="Rectangle 4"/>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If needed, use level 2 text for quote attribution. If desired, use a separate text box in the left margin for an opening quotation mark.</a:t>
            </a:r>
          </a:p>
        </p:txBody>
      </p:sp>
    </p:spTree>
    <p:extLst>
      <p:ext uri="{BB962C8B-B14F-4D97-AF65-F5344CB8AC3E}">
        <p14:creationId xmlns:p14="http://schemas.microsoft.com/office/powerpoint/2010/main" val="163537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9425" r="575"/>
          <a:stretch/>
        </p:blipFill>
        <p:spPr/>
      </p:pic>
      <p:sp>
        <p:nvSpPr>
          <p:cNvPr id="17" name="Title 16"/>
          <p:cNvSpPr>
            <a:spLocks noGrp="1"/>
          </p:cNvSpPr>
          <p:nvPr>
            <p:ph type="title"/>
          </p:nvPr>
        </p:nvSpPr>
        <p:spPr/>
        <p:txBody>
          <a:bodyPr/>
          <a:lstStyle/>
          <a:p>
            <a:r>
              <a:rPr lang="en-US" smtClean="0"/>
              <a:t>This is a “Text and Picture slide”</a:t>
            </a:r>
            <a:endParaRPr lang="en-US" dirty="0"/>
          </a:p>
        </p:txBody>
      </p:sp>
      <p:sp>
        <p:nvSpPr>
          <p:cNvPr id="18" name="Content Placeholder 17"/>
          <p:cNvSpPr>
            <a:spLocks noGrp="1"/>
          </p:cNvSpPr>
          <p:nvPr>
            <p:ph sz="half" idx="14"/>
          </p:nvPr>
        </p:nvSpPr>
        <p:spPr/>
        <p:txBody>
          <a:bodyPr/>
          <a:lstStyle/>
          <a:p>
            <a:r>
              <a:rPr lang="en-US" smtClean="0"/>
              <a:t>This is placeholder text.</a:t>
            </a:r>
          </a:p>
          <a:p>
            <a:pPr lvl="1"/>
            <a:r>
              <a:rPr lang="en-US" smtClean="0"/>
              <a:t>Lorem ipsum dolor sit amet, consectetur adipiscing elit, sed do eiusmod tempor incididunt ut labore et dolore magna aliqua.</a:t>
            </a:r>
          </a:p>
          <a:p>
            <a:pPr lvl="2"/>
            <a:r>
              <a:rPr lang="en-US" smtClean="0"/>
              <a:t>Ut enim ad minim veniam, quis nostrud exercitation ullamco laboris nisi ut aliquip ex ea commodo consequat.</a:t>
            </a:r>
          </a:p>
          <a:p>
            <a:pPr lvl="2"/>
            <a:r>
              <a:rPr lang="en-US" smtClean="0"/>
              <a:t>Duis aute irure dolor in reprehenderit in voluptate velit esse cillum dolore eu fugiat nulla pariatur.</a:t>
            </a:r>
          </a:p>
          <a:p>
            <a:pPr lvl="2"/>
            <a:r>
              <a:rPr lang="en-US" smtClean="0"/>
              <a:t>Excepteur sint occaecat cupidatat non proident, sunt in culpa qui officia deserunt mollit.</a:t>
            </a:r>
            <a:endParaRPr lang="en-US" dirty="0"/>
          </a:p>
        </p:txBody>
      </p:sp>
      <p:sp>
        <p:nvSpPr>
          <p:cNvPr id="6"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April 4, 2017</a:t>
            </a:fld>
            <a:endParaRPr lang="en-US" sz="1100" b="0" dirty="0">
              <a:solidFill>
                <a:schemeClr val="tx1"/>
              </a:solidFill>
            </a:endParaRPr>
          </a:p>
        </p:txBody>
      </p:sp>
      <p:sp>
        <p:nvSpPr>
          <p:cNvPr id="7"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581BE074-A2A4-0942-8DC5-5DE984EF5B4B}" type="slidenum">
              <a:rPr lang="en-US" sz="1100" b="1" smtClean="0">
                <a:solidFill>
                  <a:schemeClr val="tx1"/>
                </a:solidFill>
              </a:rPr>
              <a:t>21</a:t>
            </a:fld>
            <a:endParaRPr lang="en-US" sz="1100" b="1" dirty="0">
              <a:solidFill>
                <a:schemeClr val="tx1"/>
              </a:solidFill>
            </a:endParaRPr>
          </a:p>
        </p:txBody>
      </p:sp>
      <p:sp>
        <p:nvSpPr>
          <p:cNvPr id="8" name="Rectangle 7"/>
          <p:cNvSpPr/>
          <p:nvPr/>
        </p:nvSpPr>
        <p:spPr>
          <a:xfrm>
            <a:off x="983614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Only use black and white photos. If replacing the photo on this slide, first, click on and delete the photo. Then, click on the icon in the placeholder to select a new photo. </a:t>
            </a:r>
            <a:br>
              <a:rPr lang="en-US" sz="1400" dirty="0">
                <a:solidFill>
                  <a:schemeClr val="tx1"/>
                </a:solidFill>
              </a:rPr>
            </a:br>
            <a:r>
              <a:rPr lang="en-US" sz="1400" dirty="0">
                <a:solidFill>
                  <a:schemeClr val="tx1"/>
                </a:solidFill>
              </a:rPr>
              <a:t>Send behind all other elements.</a:t>
            </a:r>
          </a:p>
        </p:txBody>
      </p:sp>
    </p:spTree>
    <p:extLst>
      <p:ext uri="{BB962C8B-B14F-4D97-AF65-F5344CB8AC3E}">
        <p14:creationId xmlns:p14="http://schemas.microsoft.com/office/powerpoint/2010/main" val="231072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7" name="Picture 6"/>
          <p:cNvPicPr>
            <a:picLocks noChangeAspect="1"/>
          </p:cNvPicPr>
          <p:nvPr/>
        </p:nvPicPr>
        <p:blipFill>
          <a:blip r:embed="rId3"/>
          <a:stretch>
            <a:fillRect/>
          </a:stretch>
        </p:blipFill>
        <p:spPr bwMode="black">
          <a:xfrm>
            <a:off x="544830" y="7425690"/>
            <a:ext cx="2048256" cy="581762"/>
          </a:xfrm>
          <a:prstGeom prst="rect">
            <a:avLst/>
          </a:prstGeom>
        </p:spPr>
      </p:pic>
      <p:sp>
        <p:nvSpPr>
          <p:cNvPr id="9" name="Freeform 9"/>
          <p:cNvSpPr>
            <a:spLocks noChangeAspect="1"/>
          </p:cNvSpPr>
          <p:nvPr/>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April 4, 2017</a:t>
            </a:fld>
            <a:endParaRPr lang="en-US" sz="1100" b="0" dirty="0">
              <a:solidFill>
                <a:schemeClr val="bg1"/>
              </a:solidFill>
            </a:endParaRPr>
          </a:p>
        </p:txBody>
      </p:sp>
      <p:sp>
        <p:nvSpPr>
          <p:cNvPr id="1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3A6F7422-BD8B-5346-A275-3AD5B9E2548B}" type="slidenum">
              <a:rPr lang="en-US" sz="1100" b="1" smtClean="0">
                <a:solidFill>
                  <a:schemeClr val="bg1"/>
                </a:solidFill>
              </a:rPr>
              <a:t>22</a:t>
            </a:fld>
            <a:endParaRPr lang="en-US" sz="1100" b="1" dirty="0">
              <a:solidFill>
                <a:schemeClr val="bg1"/>
              </a:solidFill>
            </a:endParaRPr>
          </a:p>
        </p:txBody>
      </p:sp>
      <p:sp>
        <p:nvSpPr>
          <p:cNvPr id="13"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DXC Proprietary and Confidential</a:t>
            </a:r>
            <a:endParaRPr lang="en-US" sz="1100" dirty="0">
              <a:solidFill>
                <a:schemeClr val="bg1"/>
              </a:solidFill>
            </a:endParaRPr>
          </a:p>
        </p:txBody>
      </p:sp>
      <p:sp>
        <p:nvSpPr>
          <p:cNvPr id="14" name="Rectangle 13"/>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ensure that the new photo bleeds off all sides and is sent behind all other elements.</a:t>
            </a:r>
          </a:p>
        </p:txBody>
      </p:sp>
    </p:spTree>
    <p:extLst>
      <p:ext uri="{BB962C8B-B14F-4D97-AF65-F5344CB8AC3E}">
        <p14:creationId xmlns:p14="http://schemas.microsoft.com/office/powerpoint/2010/main" val="408461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dirty="0" smtClean="0"/>
              <a:t>For consistency, use only Arial and Arial Bold for communications—such as this PowerPoint template—that may be shared from computer to computer.</a:t>
            </a:r>
          </a:p>
          <a:p>
            <a:pPr lvl="2"/>
            <a:r>
              <a:rPr lang="en-US" dirty="0" smtClean="0"/>
              <a:t>Use </a:t>
            </a:r>
            <a:r>
              <a:rPr lang="en-US" b="1" dirty="0" smtClean="0"/>
              <a:t>bold selectively</a:t>
            </a:r>
            <a:r>
              <a:rPr lang="en-US" dirty="0" smtClean="0"/>
              <a:t> to emphasize information.</a:t>
            </a:r>
          </a:p>
          <a:p>
            <a:pPr lvl="2"/>
            <a:r>
              <a:rPr lang="en-US" dirty="0" smtClean="0"/>
              <a:t>Use </a:t>
            </a:r>
            <a:r>
              <a:rPr lang="en-US" i="1" dirty="0" smtClean="0"/>
              <a:t>italic selectively</a:t>
            </a:r>
            <a:r>
              <a:rPr lang="en-US" dirty="0" smtClean="0"/>
              <a:t> for more subtle emphasis.</a:t>
            </a:r>
            <a:endParaRPr lang="en-US" dirty="0"/>
          </a:p>
        </p:txBody>
      </p:sp>
      <p:sp>
        <p:nvSpPr>
          <p:cNvPr id="5" name="Content Placeholder 4"/>
          <p:cNvSpPr>
            <a:spLocks noGrp="1"/>
          </p:cNvSpPr>
          <p:nvPr>
            <p:ph sz="half" idx="2"/>
          </p:nvPr>
        </p:nvSpPr>
        <p:spPr/>
        <p:txBody>
          <a:bodyPr/>
          <a:lstStyle/>
          <a:p>
            <a:pPr>
              <a:lnSpc>
                <a:spcPct val="85000"/>
              </a:lnSpc>
              <a:spcBef>
                <a:spcPts val="0"/>
              </a:spcBef>
            </a:pPr>
            <a:r>
              <a:rPr lang="en-US" sz="6000" b="0" dirty="0"/>
              <a:t>Arial</a:t>
            </a:r>
          </a:p>
          <a:p>
            <a:pPr>
              <a:spcBef>
                <a:spcPts val="600"/>
              </a:spcBef>
            </a:pPr>
            <a:r>
              <a:rPr lang="en-US" b="0" dirty="0" err="1"/>
              <a:t>AaBbCcDdEeFfGgHhIiJjKkLlMmNnOoPpQqRr</a:t>
            </a:r>
            <a:r>
              <a:rPr lang="en-US" b="0" dirty="0"/>
              <a:t/>
            </a:r>
            <a:br>
              <a:rPr lang="en-US" b="0" dirty="0"/>
            </a:br>
            <a:r>
              <a:rPr lang="en-US" b="0" dirty="0"/>
              <a:t>SsTtUuVvWwXxYyZz1234567890</a:t>
            </a:r>
          </a:p>
          <a:p>
            <a:pPr>
              <a:lnSpc>
                <a:spcPct val="85000"/>
              </a:lnSpc>
              <a:spcBef>
                <a:spcPts val="2400"/>
              </a:spcBef>
            </a:pPr>
            <a:r>
              <a:rPr lang="en-US" sz="6000" dirty="0"/>
              <a:t>Arial Bold</a:t>
            </a:r>
          </a:p>
          <a:p>
            <a:pPr>
              <a:spcBef>
                <a:spcPts val="600"/>
              </a:spcBef>
            </a:pPr>
            <a:r>
              <a:rPr lang="en-US" dirty="0" err="1"/>
              <a:t>AaBbCcDdEeFfGgHhIiJjKkLlMmNnOoPpQqRr</a:t>
            </a:r>
            <a:r>
              <a:rPr lang="en-US" dirty="0"/>
              <a:t/>
            </a:r>
            <a:br>
              <a:rPr lang="en-US" dirty="0"/>
            </a:br>
            <a:r>
              <a:rPr lang="en-US" dirty="0" smtClean="0"/>
              <a:t>SsTtUuVvWwXxYyZz1234567890</a:t>
            </a:r>
            <a:endParaRPr lang="en-US" dirty="0"/>
          </a:p>
        </p:txBody>
      </p:sp>
      <p:sp>
        <p:nvSpPr>
          <p:cNvPr id="2" name="Title 1"/>
          <p:cNvSpPr>
            <a:spLocks noGrp="1"/>
          </p:cNvSpPr>
          <p:nvPr>
            <p:ph type="title"/>
          </p:nvPr>
        </p:nvSpPr>
        <p:spPr/>
        <p:txBody>
          <a:bodyPr/>
          <a:lstStyle/>
          <a:p>
            <a:r>
              <a:rPr lang="en-US" smtClean="0"/>
              <a:t>Fonts</a:t>
            </a:r>
            <a:endParaRPr lang="en-US" dirty="0"/>
          </a:p>
        </p:txBody>
      </p:sp>
    </p:spTree>
    <p:extLst>
      <p:ext uri="{BB962C8B-B14F-4D97-AF65-F5344CB8AC3E}">
        <p14:creationId xmlns:p14="http://schemas.microsoft.com/office/powerpoint/2010/main" val="18250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dirty="0" smtClean="0"/>
              <a:t>The DXC color palette is bold and graphic, primarily using black and white.</a:t>
            </a:r>
          </a:p>
          <a:p>
            <a:pPr lvl="1"/>
            <a:r>
              <a:rPr lang="en-US" dirty="0" smtClean="0"/>
              <a:t>Approved colors are coded into this template’s theme colors.</a:t>
            </a:r>
          </a:p>
          <a:p>
            <a:pPr lvl="1"/>
            <a:r>
              <a:rPr lang="en-US" dirty="0" smtClean="0"/>
              <a:t>PowerPoint automatically uses white and black for backgrounds and text, and the six “accent” colors for charts and graphics.</a:t>
            </a:r>
          </a:p>
          <a:p>
            <a:pPr lvl="1"/>
            <a:r>
              <a:rPr lang="en-US" dirty="0" smtClean="0"/>
              <a:t>Colors may also be manually selected/applied—for example, emphasizing an important chart/graphic element with the yellow highlight.</a:t>
            </a:r>
          </a:p>
          <a:p>
            <a:pPr lvl="1"/>
            <a:r>
              <a:rPr lang="en-US" dirty="0" smtClean="0"/>
              <a:t>Avoid using unapproved colors.</a:t>
            </a:r>
          </a:p>
          <a:p>
            <a:pPr lvl="1"/>
            <a:r>
              <a:rPr lang="en-US" dirty="0" smtClean="0"/>
              <a:t>Hyperlinks are </a:t>
            </a:r>
            <a:r>
              <a:rPr lang="en-US" dirty="0" smtClean="0">
                <a:hlinkClick r:id="rId2"/>
              </a:rPr>
              <a:t>black and underlined</a:t>
            </a:r>
            <a:r>
              <a:rPr lang="en-US" dirty="0" smtClean="0"/>
              <a:t>.</a:t>
            </a:r>
            <a:br>
              <a:rPr lang="en-US" dirty="0" smtClean="0"/>
            </a:br>
            <a:r>
              <a:rPr lang="en-US" dirty="0" smtClean="0"/>
              <a:t>Followed hyperlinks are </a:t>
            </a:r>
            <a:r>
              <a:rPr lang="en-US" u="sng" dirty="0" smtClean="0">
                <a:solidFill>
                  <a:schemeClr val="accent2"/>
                </a:solidFill>
              </a:rPr>
              <a:t>60% black and underlined</a:t>
            </a:r>
            <a:r>
              <a:rPr lang="en-US" dirty="0" smtClean="0"/>
              <a:t>.</a:t>
            </a:r>
            <a:endParaRPr lang="en-US" dirty="0"/>
          </a:p>
        </p:txBody>
      </p:sp>
      <p:sp>
        <p:nvSpPr>
          <p:cNvPr id="2" name="Title 1"/>
          <p:cNvSpPr>
            <a:spLocks noGrp="1"/>
          </p:cNvSpPr>
          <p:nvPr>
            <p:ph type="title"/>
          </p:nvPr>
        </p:nvSpPr>
        <p:spPr/>
        <p:txBody>
          <a:bodyPr/>
          <a:lstStyle/>
          <a:p>
            <a:r>
              <a:rPr lang="en-US" smtClean="0"/>
              <a:t>Colors</a:t>
            </a:r>
            <a:endParaRPr lang="en-US" dirty="0"/>
          </a:p>
        </p:txBody>
      </p:sp>
      <p:grpSp>
        <p:nvGrpSpPr>
          <p:cNvPr id="4" name="Group 3"/>
          <p:cNvGrpSpPr/>
          <p:nvPr/>
        </p:nvGrpSpPr>
        <p:grpSpPr>
          <a:xfrm>
            <a:off x="7543800" y="2057400"/>
            <a:ext cx="6398553" cy="5133518"/>
            <a:chOff x="7543800" y="2057400"/>
            <a:chExt cx="6398553" cy="5133518"/>
          </a:xfrm>
        </p:grpSpPr>
        <p:sp>
          <p:nvSpPr>
            <p:cNvPr id="35" name="Freeform 9"/>
            <p:cNvSpPr>
              <a:spLocks noChangeAspect="1"/>
            </p:cNvSpPr>
            <p:nvPr/>
          </p:nvSpPr>
          <p:spPr bwMode="gray">
            <a:xfrm rot="10800000">
              <a:off x="8530903" y="205740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6" name="TextBox 35"/>
            <p:cNvSpPr txBox="1"/>
            <p:nvPr/>
          </p:nvSpPr>
          <p:spPr>
            <a:xfrm>
              <a:off x="8530903" y="3520440"/>
              <a:ext cx="1463040" cy="435570"/>
            </a:xfrm>
            <a:prstGeom prst="rect">
              <a:avLst/>
            </a:prstGeom>
            <a:noFill/>
          </p:spPr>
          <p:txBody>
            <a:bodyPr wrap="square" lIns="0" tIns="0" rIns="0" bIns="73152" rtlCol="0" anchor="ctr" anchorCtr="0">
              <a:noAutofit/>
            </a:bodyPr>
            <a:lstStyle/>
            <a:p>
              <a:pPr algn="ctr"/>
              <a:r>
                <a:rPr lang="en-US" sz="1280" b="1" dirty="0"/>
                <a:t>100% </a:t>
              </a:r>
              <a:br>
                <a:rPr lang="en-US" sz="1280" b="1" dirty="0"/>
              </a:br>
              <a:r>
                <a:rPr lang="en-US" sz="1280" b="1" dirty="0"/>
                <a:t>Black</a:t>
              </a:r>
            </a:p>
          </p:txBody>
        </p:sp>
        <p:sp>
          <p:nvSpPr>
            <p:cNvPr id="43" name="TextBox 42"/>
            <p:cNvSpPr txBox="1"/>
            <p:nvPr/>
          </p:nvSpPr>
          <p:spPr>
            <a:xfrm>
              <a:off x="8530903" y="3953304"/>
              <a:ext cx="1463040" cy="585216"/>
            </a:xfrm>
            <a:prstGeom prst="rect">
              <a:avLst/>
            </a:prstGeom>
            <a:noFill/>
          </p:spPr>
          <p:txBody>
            <a:bodyPr wrap="square" lIns="0" tIns="0" rIns="0" bIns="0" rtlCol="0" anchor="ctr" anchorCtr="0">
              <a:noAutofit/>
            </a:bodyPr>
            <a:lstStyle/>
            <a:p>
              <a:pPr algn="ctr"/>
              <a:r>
                <a:rPr lang="en-US" sz="1280" dirty="0"/>
                <a:t>R 000</a:t>
              </a:r>
            </a:p>
            <a:p>
              <a:pPr algn="ctr"/>
              <a:r>
                <a:rPr lang="en-US" sz="1280" dirty="0"/>
                <a:t>G 000</a:t>
              </a:r>
            </a:p>
            <a:p>
              <a:pPr algn="ctr"/>
              <a:r>
                <a:rPr lang="en-US" sz="1280" dirty="0"/>
                <a:t>B 000</a:t>
              </a:r>
            </a:p>
          </p:txBody>
        </p:sp>
        <p:sp>
          <p:nvSpPr>
            <p:cNvPr id="31" name="Freeform 9"/>
            <p:cNvSpPr>
              <a:spLocks noChangeAspect="1"/>
            </p:cNvSpPr>
            <p:nvPr/>
          </p:nvSpPr>
          <p:spPr bwMode="gray">
            <a:xfrm rot="10800000">
              <a:off x="12479313"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D9D9D9"/>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9" name="Freeform 9"/>
            <p:cNvSpPr>
              <a:spLocks noChangeAspect="1"/>
            </p:cNvSpPr>
            <p:nvPr/>
          </p:nvSpPr>
          <p:spPr bwMode="gray">
            <a:xfrm rot="10800000">
              <a:off x="11492212"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C9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7" name="Freeform 9"/>
            <p:cNvSpPr>
              <a:spLocks noChangeAspect="1"/>
            </p:cNvSpPr>
            <p:nvPr/>
          </p:nvSpPr>
          <p:spPr bwMode="gray">
            <a:xfrm rot="10800000">
              <a:off x="10505109"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64FF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5" name="Freeform 9"/>
            <p:cNvSpPr>
              <a:spLocks noChangeAspect="1"/>
            </p:cNvSpPr>
            <p:nvPr/>
          </p:nvSpPr>
          <p:spPr bwMode="gray">
            <a:xfrm rot="10800000">
              <a:off x="9518006"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ED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2" name="Freeform 9"/>
            <p:cNvSpPr>
              <a:spLocks noChangeAspect="1"/>
            </p:cNvSpPr>
            <p:nvPr/>
          </p:nvSpPr>
          <p:spPr bwMode="gray">
            <a:xfrm rot="10800000">
              <a:off x="8530903"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666666"/>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3" name="Freeform 9"/>
            <p:cNvSpPr>
              <a:spLocks noChangeAspect="1"/>
            </p:cNvSpPr>
            <p:nvPr/>
          </p:nvSpPr>
          <p:spPr bwMode="gray">
            <a:xfrm rot="10800000">
              <a:off x="7543800" y="470916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3" name="Freeform 9"/>
            <p:cNvSpPr>
              <a:spLocks noChangeAspect="1"/>
            </p:cNvSpPr>
            <p:nvPr/>
          </p:nvSpPr>
          <p:spPr bwMode="gray">
            <a:xfrm rot="10800000">
              <a:off x="7543800" y="2057400"/>
              <a:ext cx="1463040" cy="128177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a:effectLst>
              <a:outerShdw blurRad="127000" algn="tl" rotWithShape="0">
                <a:prstClr val="black">
                  <a:alpha val="50000"/>
                </a:prstClr>
              </a:outerShdw>
            </a:effectLst>
          </p:spPr>
          <p:txBody>
            <a:bodyPr vert="horz" wrap="square" lIns="146304" tIns="73152" rIns="146304" bIns="73152" numCol="1" anchor="t" anchorCtr="0" compatLnSpc="1">
              <a:prstTxWarp prst="textNoShape">
                <a:avLst/>
              </a:prstTxWarp>
            </a:bodyPr>
            <a:lstStyle/>
            <a:p>
              <a:endParaRPr lang="en-US" sz="4608"/>
            </a:p>
          </p:txBody>
        </p:sp>
        <p:sp>
          <p:nvSpPr>
            <p:cNvPr id="32" name="TextBox 31"/>
            <p:cNvSpPr txBox="1"/>
            <p:nvPr/>
          </p:nvSpPr>
          <p:spPr>
            <a:xfrm>
              <a:off x="12479313" y="6172201"/>
              <a:ext cx="1463040" cy="438912"/>
            </a:xfrm>
            <a:prstGeom prst="rect">
              <a:avLst/>
            </a:prstGeom>
            <a:noFill/>
          </p:spPr>
          <p:txBody>
            <a:bodyPr wrap="square" lIns="0" tIns="0" rIns="0" bIns="73152" rtlCol="0" anchor="ctr" anchorCtr="0">
              <a:noAutofit/>
            </a:bodyPr>
            <a:lstStyle/>
            <a:p>
              <a:pPr algn="ctr"/>
              <a:r>
                <a:rPr lang="en-US" sz="1280" b="1" dirty="0"/>
                <a:t>15% </a:t>
              </a:r>
              <a:br>
                <a:rPr lang="en-US" sz="1280" b="1" dirty="0"/>
              </a:br>
              <a:r>
                <a:rPr lang="en-US" sz="1280" b="1" dirty="0"/>
                <a:t>Black</a:t>
              </a:r>
            </a:p>
          </p:txBody>
        </p:sp>
        <p:sp>
          <p:nvSpPr>
            <p:cNvPr id="21" name="TextBox 20"/>
            <p:cNvSpPr txBox="1"/>
            <p:nvPr/>
          </p:nvSpPr>
          <p:spPr>
            <a:xfrm>
              <a:off x="12479313" y="6599313"/>
              <a:ext cx="1463040" cy="591605"/>
            </a:xfrm>
            <a:prstGeom prst="rect">
              <a:avLst/>
            </a:prstGeom>
            <a:noFill/>
          </p:spPr>
          <p:txBody>
            <a:bodyPr wrap="square" lIns="0" tIns="0" rIns="0" bIns="0" rtlCol="0" anchor="ctr" anchorCtr="0">
              <a:noAutofit/>
            </a:bodyPr>
            <a:lstStyle/>
            <a:p>
              <a:pPr algn="ctr"/>
              <a:r>
                <a:rPr lang="en-US" sz="1280" dirty="0"/>
                <a:t>R 217</a:t>
              </a:r>
            </a:p>
            <a:p>
              <a:pPr algn="ctr"/>
              <a:r>
                <a:rPr lang="en-US" sz="1280" dirty="0"/>
                <a:t>G 217</a:t>
              </a:r>
            </a:p>
            <a:p>
              <a:pPr algn="ctr"/>
              <a:r>
                <a:rPr lang="en-US" sz="1280" dirty="0"/>
                <a:t>B 217</a:t>
              </a:r>
            </a:p>
          </p:txBody>
        </p:sp>
        <p:sp>
          <p:nvSpPr>
            <p:cNvPr id="30" name="TextBox 29"/>
            <p:cNvSpPr txBox="1"/>
            <p:nvPr/>
          </p:nvSpPr>
          <p:spPr>
            <a:xfrm>
              <a:off x="11492212" y="6172201"/>
              <a:ext cx="1463040" cy="438912"/>
            </a:xfrm>
            <a:prstGeom prst="rect">
              <a:avLst/>
            </a:prstGeom>
            <a:noFill/>
          </p:spPr>
          <p:txBody>
            <a:bodyPr wrap="square" lIns="0" tIns="0" rIns="0" bIns="73152" rtlCol="0" anchor="ctr" anchorCtr="0">
              <a:noAutofit/>
            </a:bodyPr>
            <a:lstStyle/>
            <a:p>
              <a:pPr algn="ctr"/>
              <a:r>
                <a:rPr lang="en-US" sz="1280" b="1" dirty="0"/>
                <a:t>Blue</a:t>
              </a:r>
            </a:p>
          </p:txBody>
        </p:sp>
        <p:sp>
          <p:nvSpPr>
            <p:cNvPr id="37" name="TextBox 36"/>
            <p:cNvSpPr txBox="1"/>
            <p:nvPr/>
          </p:nvSpPr>
          <p:spPr>
            <a:xfrm>
              <a:off x="11492212" y="6599313"/>
              <a:ext cx="1463040" cy="591605"/>
            </a:xfrm>
            <a:prstGeom prst="rect">
              <a:avLst/>
            </a:prstGeom>
            <a:noFill/>
          </p:spPr>
          <p:txBody>
            <a:bodyPr wrap="square" lIns="0" tIns="0" rIns="0" bIns="0" rtlCol="0" anchor="ctr" anchorCtr="0">
              <a:noAutofit/>
            </a:bodyPr>
            <a:lstStyle/>
            <a:p>
              <a:pPr algn="ctr"/>
              <a:r>
                <a:rPr lang="en-US" sz="1280" dirty="0"/>
                <a:t>R 000</a:t>
              </a:r>
            </a:p>
            <a:p>
              <a:pPr algn="ctr"/>
              <a:r>
                <a:rPr lang="en-US" sz="1280" dirty="0"/>
                <a:t>G 201</a:t>
              </a:r>
            </a:p>
            <a:p>
              <a:pPr algn="ctr"/>
              <a:r>
                <a:rPr lang="en-US" sz="1280" dirty="0"/>
                <a:t>B 255</a:t>
              </a:r>
            </a:p>
          </p:txBody>
        </p:sp>
        <p:sp>
          <p:nvSpPr>
            <p:cNvPr id="28" name="TextBox 27"/>
            <p:cNvSpPr txBox="1"/>
            <p:nvPr/>
          </p:nvSpPr>
          <p:spPr>
            <a:xfrm>
              <a:off x="10505109" y="6172201"/>
              <a:ext cx="1463040" cy="438912"/>
            </a:xfrm>
            <a:prstGeom prst="rect">
              <a:avLst/>
            </a:prstGeom>
            <a:noFill/>
          </p:spPr>
          <p:txBody>
            <a:bodyPr wrap="square" lIns="0" tIns="0" rIns="0" bIns="73152" rtlCol="0" anchor="ctr" anchorCtr="0">
              <a:noAutofit/>
            </a:bodyPr>
            <a:lstStyle/>
            <a:p>
              <a:pPr algn="ctr"/>
              <a:r>
                <a:rPr lang="en-US" sz="1280" b="1" dirty="0"/>
                <a:t>Green</a:t>
              </a:r>
            </a:p>
          </p:txBody>
        </p:sp>
        <p:sp>
          <p:nvSpPr>
            <p:cNvPr id="38" name="TextBox 37"/>
            <p:cNvSpPr txBox="1"/>
            <p:nvPr/>
          </p:nvSpPr>
          <p:spPr>
            <a:xfrm>
              <a:off x="10505109" y="6599313"/>
              <a:ext cx="1463040" cy="591605"/>
            </a:xfrm>
            <a:prstGeom prst="rect">
              <a:avLst/>
            </a:prstGeom>
            <a:noFill/>
          </p:spPr>
          <p:txBody>
            <a:bodyPr wrap="square" lIns="0" tIns="0" rIns="0" bIns="0" rtlCol="0" anchor="ctr" anchorCtr="0">
              <a:noAutofit/>
            </a:bodyPr>
            <a:lstStyle/>
            <a:p>
              <a:pPr algn="ctr"/>
              <a:r>
                <a:rPr lang="en-US" sz="1280" dirty="0"/>
                <a:t>R 100</a:t>
              </a:r>
            </a:p>
            <a:p>
              <a:pPr algn="ctr"/>
              <a:r>
                <a:rPr lang="en-US" sz="1280" dirty="0"/>
                <a:t>G 255</a:t>
              </a:r>
            </a:p>
            <a:p>
              <a:pPr algn="ctr"/>
              <a:r>
                <a:rPr lang="en-US" sz="1280" dirty="0"/>
                <a:t>B 000</a:t>
              </a:r>
            </a:p>
          </p:txBody>
        </p:sp>
        <p:sp>
          <p:nvSpPr>
            <p:cNvPr id="26" name="TextBox 25"/>
            <p:cNvSpPr txBox="1"/>
            <p:nvPr/>
          </p:nvSpPr>
          <p:spPr>
            <a:xfrm>
              <a:off x="9518006" y="6172201"/>
              <a:ext cx="1463040" cy="438912"/>
            </a:xfrm>
            <a:prstGeom prst="rect">
              <a:avLst/>
            </a:prstGeom>
            <a:noFill/>
          </p:spPr>
          <p:txBody>
            <a:bodyPr wrap="square" lIns="0" tIns="0" rIns="0" bIns="73152" rtlCol="0" anchor="ctr" anchorCtr="0">
              <a:noAutofit/>
            </a:bodyPr>
            <a:lstStyle/>
            <a:p>
              <a:pPr algn="ctr"/>
              <a:r>
                <a:rPr lang="en-US" sz="1280" b="1" dirty="0"/>
                <a:t>Yellow</a:t>
              </a:r>
            </a:p>
          </p:txBody>
        </p:sp>
        <p:sp>
          <p:nvSpPr>
            <p:cNvPr id="39" name="TextBox 38"/>
            <p:cNvSpPr txBox="1"/>
            <p:nvPr/>
          </p:nvSpPr>
          <p:spPr>
            <a:xfrm>
              <a:off x="9518006" y="6599313"/>
              <a:ext cx="1463040" cy="591605"/>
            </a:xfrm>
            <a:prstGeom prst="rect">
              <a:avLst/>
            </a:prstGeom>
            <a:noFill/>
          </p:spPr>
          <p:txBody>
            <a:bodyPr wrap="square" lIns="0" tIns="0" rIns="0" bIns="0" rtlCol="0" anchor="ctr" anchorCtr="0">
              <a:noAutofit/>
            </a:bodyPr>
            <a:lstStyle/>
            <a:p>
              <a:pPr algn="ctr"/>
              <a:r>
                <a:rPr lang="en-US" sz="1280" dirty="0"/>
                <a:t>R 255</a:t>
              </a:r>
            </a:p>
            <a:p>
              <a:pPr algn="ctr"/>
              <a:r>
                <a:rPr lang="en-US" sz="1280" dirty="0"/>
                <a:t>G 237</a:t>
              </a:r>
            </a:p>
            <a:p>
              <a:pPr algn="ctr"/>
              <a:r>
                <a:rPr lang="en-US" sz="1280" dirty="0"/>
                <a:t>B 000</a:t>
              </a:r>
            </a:p>
          </p:txBody>
        </p:sp>
        <p:sp>
          <p:nvSpPr>
            <p:cNvPr id="24" name="TextBox 23"/>
            <p:cNvSpPr txBox="1"/>
            <p:nvPr/>
          </p:nvSpPr>
          <p:spPr>
            <a:xfrm>
              <a:off x="8530903" y="6172201"/>
              <a:ext cx="1463040" cy="438912"/>
            </a:xfrm>
            <a:prstGeom prst="rect">
              <a:avLst/>
            </a:prstGeom>
            <a:noFill/>
          </p:spPr>
          <p:txBody>
            <a:bodyPr wrap="square" lIns="0" tIns="0" rIns="0" bIns="73152" rtlCol="0" anchor="ctr" anchorCtr="0">
              <a:noAutofit/>
            </a:bodyPr>
            <a:lstStyle/>
            <a:p>
              <a:pPr algn="ctr"/>
              <a:r>
                <a:rPr lang="en-US" sz="1280" b="1" dirty="0"/>
                <a:t>60% </a:t>
              </a:r>
              <a:br>
                <a:rPr lang="en-US" sz="1280" b="1" dirty="0"/>
              </a:br>
              <a:r>
                <a:rPr lang="en-US" sz="1280" b="1" dirty="0"/>
                <a:t>Black</a:t>
              </a:r>
            </a:p>
          </p:txBody>
        </p:sp>
        <p:sp>
          <p:nvSpPr>
            <p:cNvPr id="40" name="TextBox 39"/>
            <p:cNvSpPr txBox="1"/>
            <p:nvPr/>
          </p:nvSpPr>
          <p:spPr>
            <a:xfrm>
              <a:off x="8530903" y="6599313"/>
              <a:ext cx="1463040" cy="591605"/>
            </a:xfrm>
            <a:prstGeom prst="rect">
              <a:avLst/>
            </a:prstGeom>
            <a:noFill/>
          </p:spPr>
          <p:txBody>
            <a:bodyPr wrap="square" lIns="0" tIns="0" rIns="0" bIns="0" rtlCol="0" anchor="ctr" anchorCtr="0">
              <a:noAutofit/>
            </a:bodyPr>
            <a:lstStyle/>
            <a:p>
              <a:pPr algn="ctr"/>
              <a:r>
                <a:rPr lang="en-US" sz="1280" dirty="0"/>
                <a:t>R 102</a:t>
              </a:r>
            </a:p>
            <a:p>
              <a:pPr algn="ctr"/>
              <a:r>
                <a:rPr lang="en-US" sz="1280" dirty="0"/>
                <a:t>G 102</a:t>
              </a:r>
            </a:p>
            <a:p>
              <a:pPr algn="ctr"/>
              <a:r>
                <a:rPr lang="en-US" sz="1280" dirty="0"/>
                <a:t>B 102</a:t>
              </a:r>
            </a:p>
          </p:txBody>
        </p:sp>
        <p:sp>
          <p:nvSpPr>
            <p:cNvPr id="23" name="TextBox 22"/>
            <p:cNvSpPr txBox="1"/>
            <p:nvPr/>
          </p:nvSpPr>
          <p:spPr>
            <a:xfrm>
              <a:off x="7543800" y="6172201"/>
              <a:ext cx="1463040" cy="438912"/>
            </a:xfrm>
            <a:prstGeom prst="rect">
              <a:avLst/>
            </a:prstGeom>
            <a:noFill/>
          </p:spPr>
          <p:txBody>
            <a:bodyPr wrap="square" lIns="0" tIns="0" rIns="0" bIns="73152" rtlCol="0" anchor="ctr" anchorCtr="0">
              <a:noAutofit/>
            </a:bodyPr>
            <a:lstStyle/>
            <a:p>
              <a:pPr algn="ctr"/>
              <a:r>
                <a:rPr lang="en-US" sz="1280" b="1" dirty="0"/>
                <a:t>100% </a:t>
              </a:r>
              <a:br>
                <a:rPr lang="en-US" sz="1280" b="1" dirty="0"/>
              </a:br>
              <a:r>
                <a:rPr lang="en-US" sz="1280" b="1" dirty="0"/>
                <a:t>Black</a:t>
              </a:r>
            </a:p>
          </p:txBody>
        </p:sp>
        <p:sp>
          <p:nvSpPr>
            <p:cNvPr id="41" name="TextBox 40"/>
            <p:cNvSpPr txBox="1"/>
            <p:nvPr/>
          </p:nvSpPr>
          <p:spPr>
            <a:xfrm>
              <a:off x="7543800" y="6599313"/>
              <a:ext cx="1463040" cy="591605"/>
            </a:xfrm>
            <a:prstGeom prst="rect">
              <a:avLst/>
            </a:prstGeom>
            <a:noFill/>
          </p:spPr>
          <p:txBody>
            <a:bodyPr wrap="square" lIns="0" tIns="0" rIns="0" bIns="0" rtlCol="0" anchor="ctr" anchorCtr="0">
              <a:noAutofit/>
            </a:bodyPr>
            <a:lstStyle/>
            <a:p>
              <a:pPr algn="ctr"/>
              <a:r>
                <a:rPr lang="en-US" sz="1280" dirty="0"/>
                <a:t>R 000</a:t>
              </a:r>
            </a:p>
            <a:p>
              <a:pPr algn="ctr"/>
              <a:r>
                <a:rPr lang="en-US" sz="1280" dirty="0"/>
                <a:t>G 000</a:t>
              </a:r>
            </a:p>
            <a:p>
              <a:pPr algn="ctr"/>
              <a:r>
                <a:rPr lang="en-US" sz="1280" dirty="0"/>
                <a:t>B 000</a:t>
              </a:r>
            </a:p>
          </p:txBody>
        </p:sp>
        <p:sp>
          <p:nvSpPr>
            <p:cNvPr id="34" name="TextBox 33"/>
            <p:cNvSpPr txBox="1"/>
            <p:nvPr/>
          </p:nvSpPr>
          <p:spPr>
            <a:xfrm>
              <a:off x="7543800" y="3520440"/>
              <a:ext cx="1463040" cy="435570"/>
            </a:xfrm>
            <a:prstGeom prst="rect">
              <a:avLst/>
            </a:prstGeom>
            <a:noFill/>
          </p:spPr>
          <p:txBody>
            <a:bodyPr wrap="square" lIns="0" tIns="0" rIns="0" bIns="73152" rtlCol="0" anchor="ctr" anchorCtr="0">
              <a:noAutofit/>
            </a:bodyPr>
            <a:lstStyle/>
            <a:p>
              <a:pPr algn="ctr"/>
              <a:r>
                <a:rPr lang="en-US" sz="1280" b="1" dirty="0"/>
                <a:t>100% </a:t>
              </a:r>
              <a:br>
                <a:rPr lang="en-US" sz="1280" b="1" dirty="0"/>
              </a:br>
              <a:r>
                <a:rPr lang="en-US" sz="1280" b="1" dirty="0"/>
                <a:t>White</a:t>
              </a:r>
            </a:p>
          </p:txBody>
        </p:sp>
        <p:sp>
          <p:nvSpPr>
            <p:cNvPr id="42" name="TextBox 41"/>
            <p:cNvSpPr txBox="1"/>
            <p:nvPr/>
          </p:nvSpPr>
          <p:spPr>
            <a:xfrm>
              <a:off x="7543800" y="3953304"/>
              <a:ext cx="1463040" cy="585216"/>
            </a:xfrm>
            <a:prstGeom prst="rect">
              <a:avLst/>
            </a:prstGeom>
            <a:noFill/>
          </p:spPr>
          <p:txBody>
            <a:bodyPr wrap="square" lIns="0" tIns="0" rIns="0" bIns="0" rtlCol="0" anchor="ctr" anchorCtr="0">
              <a:noAutofit/>
            </a:bodyPr>
            <a:lstStyle/>
            <a:p>
              <a:pPr algn="ctr"/>
              <a:r>
                <a:rPr lang="en-US" sz="1280" dirty="0"/>
                <a:t>R 255</a:t>
              </a:r>
            </a:p>
            <a:p>
              <a:pPr algn="ctr"/>
              <a:r>
                <a:rPr lang="en-US" sz="1280" dirty="0"/>
                <a:t>G 255</a:t>
              </a:r>
            </a:p>
            <a:p>
              <a:pPr algn="ctr"/>
              <a:r>
                <a:rPr lang="en-US" sz="1280" dirty="0"/>
                <a:t>B 255</a:t>
              </a:r>
            </a:p>
          </p:txBody>
        </p:sp>
      </p:grpSp>
    </p:spTree>
    <p:extLst>
      <p:ext uri="{BB962C8B-B14F-4D97-AF65-F5344CB8AC3E}">
        <p14:creationId xmlns:p14="http://schemas.microsoft.com/office/powerpoint/2010/main" val="169333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Fonts and colors</a:t>
            </a:r>
            <a:endParaRPr lang="en-US" dirty="0"/>
          </a:p>
        </p:txBody>
      </p:sp>
      <p:sp>
        <p:nvSpPr>
          <p:cNvPr id="11" name="Content Placeholder 10"/>
          <p:cNvSpPr>
            <a:spLocks noGrp="1"/>
          </p:cNvSpPr>
          <p:nvPr>
            <p:ph idx="1"/>
          </p:nvPr>
        </p:nvSpPr>
        <p:spPr>
          <a:xfrm>
            <a:off x="685800" y="2057399"/>
            <a:ext cx="13258800" cy="5121275"/>
          </a:xfrm>
        </p:spPr>
        <p:txBody>
          <a:bodyPr/>
          <a:lstStyle/>
          <a:p>
            <a:pPr lvl="1"/>
            <a:r>
              <a:rPr lang="en-US" dirty="0" smtClean="0"/>
              <a:t>To help ensure text legibility, only use the approved text color, background color and font size combinations detailed here. This applies to text in graphics, tables and charts as well as slide body text.</a:t>
            </a:r>
            <a:endParaRPr lang="en-US" dirty="0"/>
          </a:p>
        </p:txBody>
      </p:sp>
      <p:grpSp>
        <p:nvGrpSpPr>
          <p:cNvPr id="3" name="Group 2"/>
          <p:cNvGrpSpPr/>
          <p:nvPr/>
        </p:nvGrpSpPr>
        <p:grpSpPr>
          <a:xfrm>
            <a:off x="685799" y="3063239"/>
            <a:ext cx="13258800" cy="4115440"/>
            <a:chOff x="685799" y="3063239"/>
            <a:chExt cx="13258800" cy="4115440"/>
          </a:xfrm>
        </p:grpSpPr>
        <p:graphicFrame>
          <p:nvGraphicFramePr>
            <p:cNvPr id="12" name="Content Placeholder 8"/>
            <p:cNvGraphicFramePr>
              <a:graphicFrameLocks/>
            </p:cNvGraphicFramePr>
            <p:nvPr>
              <p:extLst>
                <p:ext uri="{D42A27DB-BD31-4B8C-83A1-F6EECF244321}">
                  <p14:modId xmlns:p14="http://schemas.microsoft.com/office/powerpoint/2010/main" val="1689588575"/>
                </p:ext>
              </p:extLst>
            </p:nvPr>
          </p:nvGraphicFramePr>
          <p:xfrm>
            <a:off x="685799" y="3063239"/>
            <a:ext cx="13258800" cy="4115439"/>
          </p:xfrm>
          <a:graphic>
            <a:graphicData uri="http://schemas.openxmlformats.org/drawingml/2006/table">
              <a:tbl>
                <a:tblPr>
                  <a:tableStyleId>{45BD5076-5073-49C7-9E08-65982F3C9860}</a:tableStyleId>
                </a:tblPr>
                <a:tblGrid>
                  <a:gridCol w="1473200"/>
                  <a:gridCol w="1473200"/>
                  <a:gridCol w="1473200"/>
                  <a:gridCol w="1473200"/>
                  <a:gridCol w="1473200"/>
                  <a:gridCol w="1473200"/>
                  <a:gridCol w="1473200"/>
                  <a:gridCol w="1473200"/>
                  <a:gridCol w="1473200"/>
                </a:tblGrid>
                <a:tr h="457271">
                  <a:tc>
                    <a:txBody>
                      <a:bodyPr/>
                      <a:lstStyle/>
                      <a:p>
                        <a:pPr algn="ctr"/>
                        <a:endParaRPr lang="en-US" sz="1400" b="0" dirty="0"/>
                      </a:p>
                    </a:txBody>
                    <a:tcPr marL="0" marR="0" marT="0" marB="0" anchor="ctr">
                      <a:lnL>
                        <a:noFill/>
                      </a:lnL>
                      <a:lnR>
                        <a:noFill/>
                      </a:lnR>
                      <a:lnT w="6350">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b="0" dirty="0"/>
                      </a:p>
                    </a:txBody>
                    <a:tcPr marL="0" marR="0" marT="0" marB="0" anchor="ctr">
                      <a:lnL>
                        <a:noFill/>
                      </a:lnL>
                      <a:lnR>
                        <a:noFill/>
                      </a:lnR>
                      <a:lnT w="6350">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algn="ctr"/>
                        <a:r>
                          <a:rPr lang="en-US" sz="1400" b="1" dirty="0" smtClean="0"/>
                          <a:t>Background</a:t>
                        </a:r>
                        <a:r>
                          <a:rPr lang="en-US" sz="1400" b="1" baseline="0" dirty="0" smtClean="0"/>
                          <a:t> color</a:t>
                        </a:r>
                        <a:endParaRPr lang="en-US" sz="1400" b="1" dirty="0"/>
                      </a:p>
                    </a:txBody>
                    <a:tcPr marL="0" marR="0" marT="0" marB="0" anchor="ctr">
                      <a:lnL>
                        <a:noFill/>
                      </a:lnL>
                      <a:lnR>
                        <a:noFill/>
                      </a:lnR>
                      <a:lnT w="6350">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c hMerge="1">
                    <a:txBody>
                      <a:bodyPr/>
                      <a:lstStyle/>
                      <a:p>
                        <a:pPr algn="ctr"/>
                        <a:endParaRPr lang="en-US" sz="900" dirty="0"/>
                      </a:p>
                    </a:txBody>
                    <a:tcPr marL="0" marR="0" marT="0" marB="0" anchor="ctr">
                      <a:lnL>
                        <a:noFill/>
                      </a:lnL>
                      <a:lnR>
                        <a:noFill/>
                      </a:lnR>
                      <a:lnT w="6350">
                        <a:noFill/>
                      </a:lnT>
                      <a:lnB w="6350">
                        <a:noFill/>
                      </a:lnB>
                      <a:lnTlToBr w="12700" cmpd="sng">
                        <a:noFill/>
                        <a:prstDash val="solid"/>
                      </a:lnTlToBr>
                      <a:lnBlToTr w="12700" cmpd="sng">
                        <a:noFill/>
                        <a:prstDash val="solid"/>
                      </a:lnBlToTr>
                    </a:tcPr>
                  </a:tc>
                </a:tr>
                <a:tr h="457271">
                  <a:tc>
                    <a:txBody>
                      <a:bodyPr/>
                      <a:lstStyle/>
                      <a:p>
                        <a:pPr algn="ctr"/>
                        <a:endParaRPr lang="en-US" sz="1400" b="0"/>
                      </a:p>
                    </a:txBody>
                    <a:tcPr marL="0" marR="0" marT="0" marB="0" anchor="ctr">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b="0" dirty="0"/>
                      </a:p>
                    </a:txBody>
                    <a:tcPr marL="0" marR="0" marT="0" marB="0" anchor="ctr">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100% Black</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60% Black</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Yellow</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Green</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Blue</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15% Black</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t>100% White</a:t>
                        </a:r>
                        <a:endParaRPr lang="en-US" sz="1400" b="0" dirty="0"/>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71">
                  <a:tc>
                    <a:txBody>
                      <a:bodyPr/>
                      <a:lstStyle/>
                      <a:p>
                        <a:pPr algn="l"/>
                        <a:r>
                          <a:rPr lang="en-US" sz="1400" b="1" dirty="0" smtClean="0"/>
                          <a:t>Text color</a:t>
                        </a:r>
                        <a:endParaRPr lang="en-US" sz="1400" b="1"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100% Black</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dirty="0" smtClean="0">
                            <a:solidFill>
                              <a:schemeClr val="accent1"/>
                            </a:solidFill>
                          </a:rPr>
                          <a:t>18px and above</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0" dirty="0" smtClean="0">
                            <a:solidFill>
                              <a:schemeClr val="accent1"/>
                            </a:solidFill>
                          </a:rPr>
                          <a:t>All</a:t>
                        </a:r>
                        <a:r>
                          <a:rPr lang="en-US" sz="1400" b="0" baseline="0" dirty="0" smtClean="0">
                            <a:solidFill>
                              <a:schemeClr val="accent1"/>
                            </a:solidFill>
                          </a:rPr>
                          <a:t> text sizes</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b="0" dirty="0" smtClean="0">
                            <a:solidFill>
                              <a:schemeClr val="accent1"/>
                            </a:solidFill>
                          </a:rPr>
                          <a:t>All text sizes</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400" b="0" dirty="0" smtClean="0">
                            <a:solidFill>
                              <a:schemeClr val="accent1"/>
                            </a:solidFill>
                          </a:rPr>
                          <a:t>All text sizes</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400" b="0" dirty="0" smtClean="0">
                            <a:solidFill>
                              <a:schemeClr val="accent1"/>
                            </a:solidFill>
                          </a:rPr>
                          <a:t>All</a:t>
                        </a:r>
                        <a:r>
                          <a:rPr lang="en-US" sz="1400" b="0" baseline="0" dirty="0" smtClean="0">
                            <a:solidFill>
                              <a:schemeClr val="accent1"/>
                            </a:solidFill>
                          </a:rPr>
                          <a:t> text sizes</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b="0" dirty="0" smtClean="0">
                            <a:solidFill>
                              <a:schemeClr val="accent1"/>
                            </a:solidFill>
                          </a:rPr>
                          <a:t>All text</a:t>
                        </a:r>
                        <a:r>
                          <a:rPr lang="en-US" sz="1400" b="0" baseline="0" dirty="0" smtClean="0">
                            <a:solidFill>
                              <a:schemeClr val="accent1"/>
                            </a:solidFill>
                          </a:rPr>
                          <a:t> sizes</a:t>
                        </a:r>
                        <a:endParaRPr lang="en-US" sz="1400" b="0" dirty="0">
                          <a:solidFill>
                            <a:schemeClr val="accent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60% Black</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solidFill>
                              <a:schemeClr val="accent2"/>
                            </a:solidFill>
                          </a:rPr>
                          <a:t>18px</a:t>
                        </a:r>
                        <a:r>
                          <a:rPr lang="en-US" sz="1400" b="0" baseline="0" dirty="0" smtClean="0">
                            <a:solidFill>
                              <a:schemeClr val="accent2"/>
                            </a:solidFill>
                          </a:rPr>
                          <a:t> and above</a:t>
                        </a: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0" dirty="0" smtClean="0">
                            <a:solidFill>
                              <a:schemeClr val="accent2"/>
                            </a:solidFill>
                          </a:rPr>
                          <a:t>All</a:t>
                        </a:r>
                        <a:r>
                          <a:rPr lang="en-US" sz="1400" b="0" baseline="0" dirty="0" smtClean="0">
                            <a:solidFill>
                              <a:schemeClr val="accent2"/>
                            </a:solidFill>
                          </a:rPr>
                          <a:t> text sizes</a:t>
                        </a: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400" b="0" dirty="0" smtClean="0">
                            <a:solidFill>
                              <a:schemeClr val="accent2"/>
                            </a:solidFill>
                          </a:rPr>
                          <a:t>18px and above</a:t>
                        </a: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b="0" dirty="0" smtClean="0">
                            <a:solidFill>
                              <a:schemeClr val="accent2"/>
                            </a:solidFill>
                          </a:rPr>
                          <a:t>All</a:t>
                        </a:r>
                        <a:r>
                          <a:rPr lang="en-US" sz="1400" b="0" baseline="0" dirty="0" smtClean="0">
                            <a:solidFill>
                              <a:schemeClr val="accent2"/>
                            </a:solidFill>
                          </a:rPr>
                          <a:t> text sizes</a:t>
                        </a:r>
                        <a:endParaRPr lang="en-US" sz="1400" b="0" dirty="0">
                          <a:solidFill>
                            <a:schemeClr val="accent2"/>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Yellow</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solidFill>
                              <a:schemeClr val="accent3"/>
                            </a:solidFill>
                          </a:rPr>
                          <a:t>All</a:t>
                        </a:r>
                        <a:r>
                          <a:rPr lang="en-US" sz="1400" b="0" baseline="0" dirty="0" smtClean="0">
                            <a:solidFill>
                              <a:schemeClr val="accent3"/>
                            </a:solidFill>
                          </a:rPr>
                          <a:t> text sizes</a:t>
                        </a: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dirty="0" smtClean="0">
                            <a:solidFill>
                              <a:schemeClr val="accent3"/>
                            </a:solidFill>
                          </a:rPr>
                          <a:t>All</a:t>
                        </a:r>
                        <a:r>
                          <a:rPr lang="en-US" sz="1400" b="0" baseline="0" dirty="0" smtClean="0">
                            <a:solidFill>
                              <a:schemeClr val="accent3"/>
                            </a:solidFill>
                          </a:rPr>
                          <a:t> text sizes</a:t>
                        </a: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400" b="0" dirty="0">
                          <a:solidFill>
                            <a:schemeClr val="accent3"/>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Green</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solidFill>
                              <a:schemeClr val="accent4"/>
                            </a:solidFill>
                          </a:rPr>
                          <a:t>All</a:t>
                        </a:r>
                        <a:r>
                          <a:rPr lang="en-US" sz="1400" b="0" baseline="0" dirty="0" smtClean="0">
                            <a:solidFill>
                              <a:schemeClr val="accent4"/>
                            </a:solidFill>
                          </a:rPr>
                          <a:t> text sizes</a:t>
                        </a: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dirty="0" smtClean="0">
                            <a:solidFill>
                              <a:schemeClr val="accent4"/>
                            </a:solidFill>
                          </a:rPr>
                          <a:t>18px</a:t>
                        </a:r>
                        <a:r>
                          <a:rPr lang="en-US" sz="1400" b="0" baseline="0" dirty="0" smtClean="0">
                            <a:solidFill>
                              <a:schemeClr val="accent4"/>
                            </a:solidFill>
                          </a:rPr>
                          <a:t> and above</a:t>
                        </a: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400" b="0" dirty="0">
                          <a:solidFill>
                            <a:schemeClr val="accent4"/>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Blue</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solidFill>
                              <a:schemeClr val="accent5"/>
                            </a:solidFill>
                          </a:rPr>
                          <a:t>All</a:t>
                        </a:r>
                        <a:r>
                          <a:rPr lang="en-US" sz="1400" b="0" baseline="0" dirty="0" smtClean="0">
                            <a:solidFill>
                              <a:schemeClr val="accent5"/>
                            </a:solidFill>
                          </a:rPr>
                          <a:t> text sizes</a:t>
                        </a: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400" b="0" dirty="0">
                          <a:solidFill>
                            <a:schemeClr val="accent5"/>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dirty="0" smtClean="0"/>
                          <a:t>15% Black</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smtClean="0">
                            <a:solidFill>
                              <a:schemeClr val="accent6"/>
                            </a:solidFill>
                          </a:rPr>
                          <a:t>All</a:t>
                        </a:r>
                        <a:r>
                          <a:rPr lang="en-US" sz="1400" b="0" baseline="0" dirty="0" smtClean="0">
                            <a:solidFill>
                              <a:schemeClr val="accent6"/>
                            </a:solidFill>
                          </a:rPr>
                          <a:t> text sizes</a:t>
                        </a: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dirty="0" smtClean="0">
                            <a:solidFill>
                              <a:schemeClr val="accent6"/>
                            </a:solidFill>
                          </a:rPr>
                          <a:t>18px</a:t>
                        </a:r>
                        <a:r>
                          <a:rPr lang="en-US" sz="1400" b="0" baseline="0" dirty="0" smtClean="0">
                            <a:solidFill>
                              <a:schemeClr val="accent6"/>
                            </a:solidFill>
                          </a:rPr>
                          <a:t> and above</a:t>
                        </a: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endParaRPr lang="en-US" sz="1400" b="0" dirty="0">
                          <a:solidFill>
                            <a:schemeClr val="accent6"/>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71">
                  <a:tc>
                    <a:txBody>
                      <a:bodyPr/>
                      <a:lstStyle/>
                      <a:p>
                        <a:pPr algn="ctr"/>
                        <a:endParaRPr lang="en-US" sz="1400" b="0" dirty="0"/>
                      </a:p>
                    </a:txBody>
                    <a:tcPr marL="0" marR="0" marT="0" marB="0" anchor="ctr">
                      <a:lnL w="635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6350">
                        <a:noFill/>
                      </a:lnB>
                      <a:lnTlToBr w="12700" cmpd="sng">
                        <a:noFill/>
                        <a:prstDash val="solid"/>
                      </a:lnTlToBr>
                      <a:lnBlToTr w="12700" cmpd="sng">
                        <a:noFill/>
                        <a:prstDash val="solid"/>
                      </a:lnBlToTr>
                    </a:tcPr>
                  </a:tc>
                  <a:tc>
                    <a:txBody>
                      <a:bodyPr/>
                      <a:lstStyle/>
                      <a:p>
                        <a:pPr algn="l"/>
                        <a:r>
                          <a:rPr lang="en-US" sz="1400" b="0" dirty="0" smtClean="0"/>
                          <a:t>100% White</a:t>
                        </a:r>
                        <a:endParaRPr lang="en-US" sz="1400" b="0" dirty="0"/>
                      </a:p>
                    </a:txBody>
                    <a:tcPr marL="0" marR="0" marT="0" marB="0" anchor="ctr">
                      <a:lnL w="6350"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tcPr>
                  </a:tc>
                  <a:tc>
                    <a:txBody>
                      <a:bodyPr/>
                      <a:lstStyle/>
                      <a:p>
                        <a:pPr algn="ctr"/>
                        <a:r>
                          <a:rPr lang="en-US" sz="1400" b="0" dirty="0" smtClean="0">
                            <a:solidFill>
                              <a:schemeClr val="bg1"/>
                            </a:solidFill>
                          </a:rPr>
                          <a:t>All</a:t>
                        </a:r>
                        <a:r>
                          <a:rPr lang="en-US" sz="1400" b="0" baseline="0" dirty="0" smtClean="0">
                            <a:solidFill>
                              <a:schemeClr val="bg1"/>
                            </a:solidFill>
                          </a:rPr>
                          <a:t> text sizes</a:t>
                        </a: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1"/>
                      </a:solidFill>
                    </a:tcPr>
                  </a:tc>
                  <a:tc>
                    <a:txBody>
                      <a:bodyPr/>
                      <a:lstStyle/>
                      <a:p>
                        <a:pPr algn="ctr"/>
                        <a:r>
                          <a:rPr lang="en-US" sz="1400" b="0" dirty="0" smtClean="0">
                            <a:solidFill>
                              <a:schemeClr val="bg1"/>
                            </a:solidFill>
                          </a:rPr>
                          <a:t>All</a:t>
                        </a:r>
                        <a:r>
                          <a:rPr lang="en-US" sz="1400" b="0" baseline="0" dirty="0" smtClean="0">
                            <a:solidFill>
                              <a:schemeClr val="bg1"/>
                            </a:solidFill>
                          </a:rPr>
                          <a:t> text sizes</a:t>
                        </a: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2"/>
                      </a:solidFill>
                    </a:tcPr>
                  </a:tc>
                  <a:tc>
                    <a:txBody>
                      <a:bodyPr/>
                      <a:lstStyle/>
                      <a:p>
                        <a:pPr algn="ct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3"/>
                      </a:solidFill>
                    </a:tcPr>
                  </a:tc>
                  <a:tc>
                    <a:txBody>
                      <a:bodyPr/>
                      <a:lstStyle/>
                      <a:p>
                        <a:pPr algn="ct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4"/>
                      </a:solidFill>
                    </a:tcPr>
                  </a:tc>
                  <a:tc>
                    <a:txBody>
                      <a:bodyPr/>
                      <a:lstStyle/>
                      <a:p>
                        <a:pPr algn="ct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5"/>
                      </a:solidFill>
                    </a:tcPr>
                  </a:tc>
                  <a:tc>
                    <a:txBody>
                      <a:bodyPr/>
                      <a:lstStyle/>
                      <a:p>
                        <a:pPr algn="ct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accent6"/>
                      </a:solidFill>
                    </a:tcPr>
                  </a:tc>
                  <a:tc>
                    <a:txBody>
                      <a:bodyPr/>
                      <a:lstStyle/>
                      <a:p>
                        <a:pPr algn="ctr"/>
                        <a:endParaRPr lang="en-US" sz="1400" b="0" dirty="0">
                          <a:solidFill>
                            <a:schemeClr val="bg1"/>
                          </a:solidFill>
                        </a:endParaRPr>
                      </a:p>
                    </a:txBody>
                    <a:tcPr marL="0" marR="0" marT="0" marB="0" anchor="ctr">
                      <a:lnL>
                        <a:noFill/>
                      </a:lnL>
                      <a:lnR>
                        <a:noFill/>
                      </a:lnR>
                      <a:lnT w="3175" cap="flat" cmpd="sng" algn="ctr">
                        <a:solidFill>
                          <a:schemeClr val="tx1"/>
                        </a:solidFill>
                        <a:prstDash val="solid"/>
                        <a:round/>
                        <a:headEnd type="none" w="med" len="med"/>
                        <a:tailEnd type="none" w="med" len="med"/>
                      </a:lnT>
                      <a:lnB w="6350">
                        <a:noFill/>
                      </a:lnB>
                      <a:lnTlToBr w="12700" cmpd="sng">
                        <a:noFill/>
                        <a:prstDash val="solid"/>
                      </a:lnTlToBr>
                      <a:lnBlToTr w="12700" cmpd="sng">
                        <a:noFill/>
                        <a:prstDash val="solid"/>
                      </a:lnBlToTr>
                      <a:solidFill>
                        <a:schemeClr val="bg1"/>
                      </a:solidFill>
                    </a:tcPr>
                  </a:tc>
                </a:tr>
              </a:tbl>
            </a:graphicData>
          </a:graphic>
        </p:graphicFrame>
        <p:grpSp>
          <p:nvGrpSpPr>
            <p:cNvPr id="2" name="Group 1"/>
            <p:cNvGrpSpPr/>
            <p:nvPr/>
          </p:nvGrpSpPr>
          <p:grpSpPr>
            <a:xfrm>
              <a:off x="3634740" y="3977641"/>
              <a:ext cx="10309859" cy="3201038"/>
              <a:chOff x="3657600" y="3801949"/>
              <a:chExt cx="10241277" cy="3077680"/>
            </a:xfrm>
          </p:grpSpPr>
          <p:grpSp>
            <p:nvGrpSpPr>
              <p:cNvPr id="29" name="Group 28"/>
              <p:cNvGrpSpPr/>
              <p:nvPr/>
            </p:nvGrpSpPr>
            <p:grpSpPr>
              <a:xfrm>
                <a:off x="3657600" y="3801949"/>
                <a:ext cx="1463040" cy="443626"/>
                <a:chOff x="5904271" y="1609544"/>
                <a:chExt cx="914400" cy="277266"/>
              </a:xfrm>
            </p:grpSpPr>
            <p:cxnSp>
              <p:nvCxnSpPr>
                <p:cNvPr id="30" name="Straight Connector 29"/>
                <p:cNvCxnSpPr/>
                <p:nvPr/>
              </p:nvCxnSpPr>
              <p:spPr>
                <a:xfrm flipV="1">
                  <a:off x="5904271" y="1609545"/>
                  <a:ext cx="914400" cy="277265"/>
                </a:xfrm>
                <a:prstGeom prst="line">
                  <a:avLst/>
                </a:prstGeom>
                <a:ln w="3175" cap="flat">
                  <a:solidFill>
                    <a:schemeClr val="bg1">
                      <a:alpha val="50000"/>
                    </a:schemeClr>
                  </a:solidFill>
                </a:ln>
              </p:spPr>
              <p:style>
                <a:lnRef idx="1">
                  <a:schemeClr val="accent1"/>
                </a:lnRef>
                <a:fillRef idx="0">
                  <a:schemeClr val="accent1"/>
                </a:fillRef>
                <a:effectRef idx="0">
                  <a:schemeClr val="accent1"/>
                </a:effectRef>
                <a:fontRef idx="minor">
                  <a:schemeClr val="lt1"/>
                </a:fontRef>
              </p:style>
            </p:cxnSp>
            <p:cxnSp>
              <p:nvCxnSpPr>
                <p:cNvPr id="31" name="Straight Connector 30"/>
                <p:cNvCxnSpPr/>
                <p:nvPr/>
              </p:nvCxnSpPr>
              <p:spPr>
                <a:xfrm>
                  <a:off x="5904271" y="1609544"/>
                  <a:ext cx="914400" cy="277266"/>
                </a:xfrm>
                <a:prstGeom prst="line">
                  <a:avLst/>
                </a:prstGeom>
                <a:ln w="3175" cap="flat">
                  <a:solidFill>
                    <a:schemeClr val="bg1">
                      <a:alpha val="50000"/>
                    </a:schemeClr>
                  </a:solidFill>
                </a:ln>
              </p:spPr>
              <p:style>
                <a:lnRef idx="1">
                  <a:schemeClr val="accent1"/>
                </a:lnRef>
                <a:fillRef idx="0">
                  <a:schemeClr val="accent1"/>
                </a:fillRef>
                <a:effectRef idx="0">
                  <a:schemeClr val="accent1"/>
                </a:effectRef>
                <a:fontRef idx="minor">
                  <a:schemeClr val="lt1"/>
                </a:fontRef>
              </p:style>
            </p:cxnSp>
          </p:grpSp>
          <p:grpSp>
            <p:nvGrpSpPr>
              <p:cNvPr id="54" name="Group 53"/>
              <p:cNvGrpSpPr/>
              <p:nvPr/>
            </p:nvGrpSpPr>
            <p:grpSpPr>
              <a:xfrm>
                <a:off x="6583680" y="6436003"/>
                <a:ext cx="1463040" cy="443626"/>
                <a:chOff x="5904271" y="1609544"/>
                <a:chExt cx="914400" cy="277266"/>
              </a:xfrm>
            </p:grpSpPr>
            <p:cxnSp>
              <p:nvCxnSpPr>
                <p:cNvPr id="67" name="Straight Connector 66"/>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55" name="Group 54"/>
              <p:cNvGrpSpPr/>
              <p:nvPr/>
            </p:nvGrpSpPr>
            <p:grpSpPr>
              <a:xfrm>
                <a:off x="8046720" y="6436003"/>
                <a:ext cx="1463040" cy="443626"/>
                <a:chOff x="5904271" y="1609544"/>
                <a:chExt cx="914400" cy="277266"/>
              </a:xfrm>
            </p:grpSpPr>
            <p:cxnSp>
              <p:nvCxnSpPr>
                <p:cNvPr id="65" name="Straight Connector 6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56" name="Group 55"/>
              <p:cNvGrpSpPr/>
              <p:nvPr/>
            </p:nvGrpSpPr>
            <p:grpSpPr>
              <a:xfrm>
                <a:off x="9509760" y="6436003"/>
                <a:ext cx="1463040" cy="443626"/>
                <a:chOff x="5904271" y="1609544"/>
                <a:chExt cx="914400" cy="277266"/>
              </a:xfrm>
            </p:grpSpPr>
            <p:cxnSp>
              <p:nvCxnSpPr>
                <p:cNvPr id="63" name="Straight Connector 6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57" name="Group 56"/>
              <p:cNvGrpSpPr/>
              <p:nvPr/>
            </p:nvGrpSpPr>
            <p:grpSpPr>
              <a:xfrm>
                <a:off x="10972800" y="6436003"/>
                <a:ext cx="1463040" cy="443626"/>
                <a:chOff x="5904271" y="1609544"/>
                <a:chExt cx="914400" cy="277266"/>
              </a:xfrm>
            </p:grpSpPr>
            <p:cxnSp>
              <p:nvCxnSpPr>
                <p:cNvPr id="61" name="Straight Connector 60"/>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58" name="Group 57"/>
              <p:cNvGrpSpPr/>
              <p:nvPr/>
            </p:nvGrpSpPr>
            <p:grpSpPr>
              <a:xfrm>
                <a:off x="12435837" y="6436003"/>
                <a:ext cx="1463040" cy="443626"/>
                <a:chOff x="5904271" y="1609544"/>
                <a:chExt cx="914400" cy="277266"/>
              </a:xfrm>
            </p:grpSpPr>
            <p:cxnSp>
              <p:nvCxnSpPr>
                <p:cNvPr id="59" name="Straight Connector 5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76" name="Group 75"/>
              <p:cNvGrpSpPr/>
              <p:nvPr/>
            </p:nvGrpSpPr>
            <p:grpSpPr>
              <a:xfrm>
                <a:off x="6583680" y="5996997"/>
                <a:ext cx="1463040" cy="443626"/>
                <a:chOff x="5904271" y="1609544"/>
                <a:chExt cx="914400" cy="277266"/>
              </a:xfrm>
            </p:grpSpPr>
            <p:cxnSp>
              <p:nvCxnSpPr>
                <p:cNvPr id="89" name="Straight Connector 8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90" name="Straight Connector 8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77" name="Group 76"/>
              <p:cNvGrpSpPr/>
              <p:nvPr/>
            </p:nvGrpSpPr>
            <p:grpSpPr>
              <a:xfrm>
                <a:off x="8046720" y="5996997"/>
                <a:ext cx="1463040" cy="443626"/>
                <a:chOff x="5904271" y="1609544"/>
                <a:chExt cx="914400" cy="277266"/>
              </a:xfrm>
            </p:grpSpPr>
            <p:cxnSp>
              <p:nvCxnSpPr>
                <p:cNvPr id="87" name="Straight Connector 86"/>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88" name="Straight Connector 87"/>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78" name="Group 77"/>
              <p:cNvGrpSpPr/>
              <p:nvPr/>
            </p:nvGrpSpPr>
            <p:grpSpPr>
              <a:xfrm>
                <a:off x="9509760" y="5996997"/>
                <a:ext cx="1463040" cy="443626"/>
                <a:chOff x="5904271" y="1609544"/>
                <a:chExt cx="914400" cy="277266"/>
              </a:xfrm>
            </p:grpSpPr>
            <p:cxnSp>
              <p:nvCxnSpPr>
                <p:cNvPr id="85" name="Straight Connector 8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86" name="Straight Connector 8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79" name="Group 78"/>
              <p:cNvGrpSpPr/>
              <p:nvPr/>
            </p:nvGrpSpPr>
            <p:grpSpPr>
              <a:xfrm>
                <a:off x="10972800" y="5996997"/>
                <a:ext cx="1463040" cy="443626"/>
                <a:chOff x="5904271" y="1609544"/>
                <a:chExt cx="914400" cy="277266"/>
              </a:xfrm>
            </p:grpSpPr>
            <p:cxnSp>
              <p:nvCxnSpPr>
                <p:cNvPr id="83" name="Straight Connector 8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84" name="Straight Connector 8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80" name="Group 79"/>
              <p:cNvGrpSpPr/>
              <p:nvPr/>
            </p:nvGrpSpPr>
            <p:grpSpPr>
              <a:xfrm>
                <a:off x="12435837" y="5996997"/>
                <a:ext cx="1463040" cy="443626"/>
                <a:chOff x="5904271" y="1609544"/>
                <a:chExt cx="914400" cy="277266"/>
              </a:xfrm>
            </p:grpSpPr>
            <p:cxnSp>
              <p:nvCxnSpPr>
                <p:cNvPr id="81" name="Straight Connector 80"/>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82" name="Straight Connector 81"/>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97" name="Group 96"/>
              <p:cNvGrpSpPr/>
              <p:nvPr/>
            </p:nvGrpSpPr>
            <p:grpSpPr>
              <a:xfrm>
                <a:off x="5120640" y="5557987"/>
                <a:ext cx="1463040" cy="443626"/>
                <a:chOff x="5904271" y="1609544"/>
                <a:chExt cx="914400" cy="277266"/>
              </a:xfrm>
            </p:grpSpPr>
            <p:cxnSp>
              <p:nvCxnSpPr>
                <p:cNvPr id="113" name="Straight Connector 11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14" name="Straight Connector 11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98" name="Group 97"/>
              <p:cNvGrpSpPr/>
              <p:nvPr/>
            </p:nvGrpSpPr>
            <p:grpSpPr>
              <a:xfrm>
                <a:off x="6583680" y="5557987"/>
                <a:ext cx="1463040" cy="443626"/>
                <a:chOff x="5904271" y="1609544"/>
                <a:chExt cx="914400" cy="277266"/>
              </a:xfrm>
            </p:grpSpPr>
            <p:cxnSp>
              <p:nvCxnSpPr>
                <p:cNvPr id="111" name="Straight Connector 110"/>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12" name="Straight Connector 111"/>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99" name="Group 98"/>
              <p:cNvGrpSpPr/>
              <p:nvPr/>
            </p:nvGrpSpPr>
            <p:grpSpPr>
              <a:xfrm>
                <a:off x="8046720" y="5557987"/>
                <a:ext cx="1463040" cy="443626"/>
                <a:chOff x="5904271" y="1609544"/>
                <a:chExt cx="914400" cy="277266"/>
              </a:xfrm>
            </p:grpSpPr>
            <p:cxnSp>
              <p:nvCxnSpPr>
                <p:cNvPr id="109" name="Straight Connector 10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10" name="Straight Connector 10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00" name="Group 99"/>
              <p:cNvGrpSpPr/>
              <p:nvPr/>
            </p:nvGrpSpPr>
            <p:grpSpPr>
              <a:xfrm>
                <a:off x="9509760" y="5557987"/>
                <a:ext cx="1463040" cy="443626"/>
                <a:chOff x="5904271" y="1609544"/>
                <a:chExt cx="914400" cy="277266"/>
              </a:xfrm>
            </p:grpSpPr>
            <p:cxnSp>
              <p:nvCxnSpPr>
                <p:cNvPr id="107" name="Straight Connector 106"/>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08" name="Straight Connector 107"/>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01" name="Group 100"/>
              <p:cNvGrpSpPr/>
              <p:nvPr/>
            </p:nvGrpSpPr>
            <p:grpSpPr>
              <a:xfrm>
                <a:off x="10972800" y="5557987"/>
                <a:ext cx="1463040" cy="443626"/>
                <a:chOff x="5904271" y="1609544"/>
                <a:chExt cx="914400" cy="277266"/>
              </a:xfrm>
            </p:grpSpPr>
            <p:cxnSp>
              <p:nvCxnSpPr>
                <p:cNvPr id="105" name="Straight Connector 10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06" name="Straight Connector 10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02" name="Group 101"/>
              <p:cNvGrpSpPr/>
              <p:nvPr/>
            </p:nvGrpSpPr>
            <p:grpSpPr>
              <a:xfrm>
                <a:off x="12435837" y="5557987"/>
                <a:ext cx="1463040" cy="443626"/>
                <a:chOff x="5904271" y="1609544"/>
                <a:chExt cx="914400" cy="277266"/>
              </a:xfrm>
            </p:grpSpPr>
            <p:cxnSp>
              <p:nvCxnSpPr>
                <p:cNvPr id="103" name="Straight Connector 10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04" name="Straight Connector 10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20" name="Group 119"/>
              <p:cNvGrpSpPr/>
              <p:nvPr/>
            </p:nvGrpSpPr>
            <p:grpSpPr>
              <a:xfrm>
                <a:off x="6583680" y="5118978"/>
                <a:ext cx="1463040" cy="443626"/>
                <a:chOff x="5904271" y="1609544"/>
                <a:chExt cx="914400" cy="277266"/>
              </a:xfrm>
            </p:grpSpPr>
            <p:cxnSp>
              <p:nvCxnSpPr>
                <p:cNvPr id="133" name="Straight Connector 13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34" name="Straight Connector 13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21" name="Group 120"/>
              <p:cNvGrpSpPr/>
              <p:nvPr/>
            </p:nvGrpSpPr>
            <p:grpSpPr>
              <a:xfrm>
                <a:off x="8046720" y="5118978"/>
                <a:ext cx="1463040" cy="443626"/>
                <a:chOff x="5904271" y="1609544"/>
                <a:chExt cx="914400" cy="277266"/>
              </a:xfrm>
            </p:grpSpPr>
            <p:cxnSp>
              <p:nvCxnSpPr>
                <p:cNvPr id="131" name="Straight Connector 130"/>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32" name="Straight Connector 131"/>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22" name="Group 121"/>
              <p:cNvGrpSpPr/>
              <p:nvPr/>
            </p:nvGrpSpPr>
            <p:grpSpPr>
              <a:xfrm>
                <a:off x="9509760" y="5118978"/>
                <a:ext cx="1463040" cy="443626"/>
                <a:chOff x="5904271" y="1609544"/>
                <a:chExt cx="914400" cy="277266"/>
              </a:xfrm>
            </p:grpSpPr>
            <p:cxnSp>
              <p:nvCxnSpPr>
                <p:cNvPr id="129" name="Straight Connector 12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30" name="Straight Connector 12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23" name="Group 122"/>
              <p:cNvGrpSpPr/>
              <p:nvPr/>
            </p:nvGrpSpPr>
            <p:grpSpPr>
              <a:xfrm>
                <a:off x="10972800" y="5118978"/>
                <a:ext cx="1463040" cy="443626"/>
                <a:chOff x="5904271" y="1609544"/>
                <a:chExt cx="914400" cy="277266"/>
              </a:xfrm>
            </p:grpSpPr>
            <p:cxnSp>
              <p:nvCxnSpPr>
                <p:cNvPr id="127" name="Straight Connector 126"/>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28" name="Straight Connector 127"/>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24" name="Group 123"/>
              <p:cNvGrpSpPr/>
              <p:nvPr/>
            </p:nvGrpSpPr>
            <p:grpSpPr>
              <a:xfrm>
                <a:off x="12435837" y="5118978"/>
                <a:ext cx="1463040" cy="443626"/>
                <a:chOff x="5904271" y="1609544"/>
                <a:chExt cx="914400" cy="277266"/>
              </a:xfrm>
            </p:grpSpPr>
            <p:cxnSp>
              <p:nvCxnSpPr>
                <p:cNvPr id="125" name="Straight Connector 12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26" name="Straight Connector 12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42" name="Group 141"/>
              <p:cNvGrpSpPr/>
              <p:nvPr/>
            </p:nvGrpSpPr>
            <p:grpSpPr>
              <a:xfrm>
                <a:off x="6583680" y="4679968"/>
                <a:ext cx="1463040" cy="443626"/>
                <a:chOff x="5904271" y="1609544"/>
                <a:chExt cx="914400" cy="277266"/>
              </a:xfrm>
            </p:grpSpPr>
            <p:cxnSp>
              <p:nvCxnSpPr>
                <p:cNvPr id="155" name="Straight Connector 15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56" name="Straight Connector 15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43" name="Group 142"/>
              <p:cNvGrpSpPr/>
              <p:nvPr/>
            </p:nvGrpSpPr>
            <p:grpSpPr>
              <a:xfrm>
                <a:off x="8046720" y="4679968"/>
                <a:ext cx="1463040" cy="443626"/>
                <a:chOff x="5904271" y="1609544"/>
                <a:chExt cx="914400" cy="277266"/>
              </a:xfrm>
            </p:grpSpPr>
            <p:cxnSp>
              <p:nvCxnSpPr>
                <p:cNvPr id="153" name="Straight Connector 15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54" name="Straight Connector 15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44" name="Group 143"/>
              <p:cNvGrpSpPr/>
              <p:nvPr/>
            </p:nvGrpSpPr>
            <p:grpSpPr>
              <a:xfrm>
                <a:off x="9509760" y="4679968"/>
                <a:ext cx="1463040" cy="443626"/>
                <a:chOff x="5904271" y="1609544"/>
                <a:chExt cx="914400" cy="277266"/>
              </a:xfrm>
            </p:grpSpPr>
            <p:cxnSp>
              <p:nvCxnSpPr>
                <p:cNvPr id="151" name="Straight Connector 150"/>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52" name="Straight Connector 151"/>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45" name="Group 144"/>
              <p:cNvGrpSpPr/>
              <p:nvPr/>
            </p:nvGrpSpPr>
            <p:grpSpPr>
              <a:xfrm>
                <a:off x="10972800" y="4679968"/>
                <a:ext cx="1463040" cy="443626"/>
                <a:chOff x="5904271" y="1609544"/>
                <a:chExt cx="914400" cy="277266"/>
              </a:xfrm>
            </p:grpSpPr>
            <p:cxnSp>
              <p:nvCxnSpPr>
                <p:cNvPr id="149" name="Straight Connector 14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50" name="Straight Connector 14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46" name="Group 145"/>
              <p:cNvGrpSpPr/>
              <p:nvPr/>
            </p:nvGrpSpPr>
            <p:grpSpPr>
              <a:xfrm>
                <a:off x="12435837" y="4679968"/>
                <a:ext cx="1463040" cy="443626"/>
                <a:chOff x="5904271" y="1609544"/>
                <a:chExt cx="914400" cy="277266"/>
              </a:xfrm>
            </p:grpSpPr>
            <p:cxnSp>
              <p:nvCxnSpPr>
                <p:cNvPr id="147" name="Straight Connector 146"/>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48" name="Straight Connector 147"/>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63" name="Group 162"/>
              <p:cNvGrpSpPr/>
              <p:nvPr/>
            </p:nvGrpSpPr>
            <p:grpSpPr>
              <a:xfrm>
                <a:off x="5120640" y="4240958"/>
                <a:ext cx="1463040" cy="443626"/>
                <a:chOff x="5904271" y="1609544"/>
                <a:chExt cx="914400" cy="277266"/>
              </a:xfrm>
            </p:grpSpPr>
            <p:cxnSp>
              <p:nvCxnSpPr>
                <p:cNvPr id="179" name="Straight Connector 178"/>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80" name="Straight Connector 179"/>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65" name="Group 164"/>
              <p:cNvGrpSpPr/>
              <p:nvPr/>
            </p:nvGrpSpPr>
            <p:grpSpPr>
              <a:xfrm>
                <a:off x="8046720" y="4240958"/>
                <a:ext cx="1463040" cy="443626"/>
                <a:chOff x="5904271" y="1609544"/>
                <a:chExt cx="914400" cy="277266"/>
              </a:xfrm>
            </p:grpSpPr>
            <p:cxnSp>
              <p:nvCxnSpPr>
                <p:cNvPr id="175" name="Straight Connector 174"/>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76" name="Straight Connector 175"/>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nvGrpSpPr>
              <p:cNvPr id="166" name="Group 165"/>
              <p:cNvGrpSpPr/>
              <p:nvPr/>
            </p:nvGrpSpPr>
            <p:grpSpPr>
              <a:xfrm>
                <a:off x="9509760" y="4240958"/>
                <a:ext cx="1463040" cy="443626"/>
                <a:chOff x="5904271" y="1609544"/>
                <a:chExt cx="914400" cy="277266"/>
              </a:xfrm>
            </p:grpSpPr>
            <p:cxnSp>
              <p:nvCxnSpPr>
                <p:cNvPr id="173" name="Straight Connector 172"/>
                <p:cNvCxnSpPr/>
                <p:nvPr/>
              </p:nvCxnSpPr>
              <p:spPr>
                <a:xfrm flipV="1">
                  <a:off x="5904271" y="1609545"/>
                  <a:ext cx="914400" cy="277265"/>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cxnSp>
              <p:nvCxnSpPr>
                <p:cNvPr id="174" name="Straight Connector 173"/>
                <p:cNvCxnSpPr/>
                <p:nvPr/>
              </p:nvCxnSpPr>
              <p:spPr>
                <a:xfrm>
                  <a:off x="5904271" y="1609544"/>
                  <a:ext cx="914400" cy="277266"/>
                </a:xfrm>
                <a:prstGeom prst="line">
                  <a:avLst/>
                </a:prstGeom>
                <a:ln w="3175" cap="flat">
                  <a:solidFill>
                    <a:schemeClr val="tx1">
                      <a:alpha val="25000"/>
                    </a:schemeClr>
                  </a:solidFill>
                </a:ln>
              </p:spPr>
              <p:style>
                <a:lnRef idx="1">
                  <a:schemeClr val="accent1"/>
                </a:lnRef>
                <a:fillRef idx="0">
                  <a:schemeClr val="accent1"/>
                </a:fillRef>
                <a:effectRef idx="0">
                  <a:schemeClr val="accent1"/>
                </a:effectRef>
                <a:fontRef idx="minor">
                  <a:schemeClr val="lt1"/>
                </a:fontRef>
              </p:style>
            </p:cxnSp>
          </p:grpSp>
        </p:grpSp>
      </p:grpSp>
    </p:spTree>
    <p:extLst>
      <p:ext uri="{BB962C8B-B14F-4D97-AF65-F5344CB8AC3E}">
        <p14:creationId xmlns:p14="http://schemas.microsoft.com/office/powerpoint/2010/main" val="59233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lvl="2"/>
            <a:r>
              <a:rPr lang="en-US" smtClean="0"/>
              <a:t>If graphics are needed, keep shapes simple.</a:t>
            </a:r>
          </a:p>
          <a:p>
            <a:pPr lvl="2"/>
            <a:r>
              <a:rPr lang="en-US" smtClean="0"/>
              <a:t>Use graphics consistently across slides.</a:t>
            </a:r>
          </a:p>
          <a:p>
            <a:pPr lvl="2"/>
            <a:r>
              <a:rPr lang="en-US" smtClean="0"/>
              <a:t>Use the approved color palette.</a:t>
            </a:r>
            <a:endParaRPr lang="en-US" dirty="0"/>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891771669"/>
              </p:ext>
            </p:extLst>
          </p:nvPr>
        </p:nvGraphicFramePr>
        <p:xfrm>
          <a:off x="7543800" y="2057400"/>
          <a:ext cx="64008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smtClean="0"/>
              <a:t>Graphics</a:t>
            </a:r>
            <a:endParaRPr lang="en-US" dirty="0"/>
          </a:p>
        </p:txBody>
      </p:sp>
    </p:spTree>
    <p:extLst>
      <p:ext uri="{BB962C8B-B14F-4D97-AF65-F5344CB8AC3E}">
        <p14:creationId xmlns:p14="http://schemas.microsoft.com/office/powerpoint/2010/main" val="346532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a:t>
            </a:r>
            <a:endParaRPr lang="en-US" dirty="0"/>
          </a:p>
        </p:txBody>
      </p:sp>
      <p:sp>
        <p:nvSpPr>
          <p:cNvPr id="8" name="Content Placeholder 7"/>
          <p:cNvSpPr>
            <a:spLocks noGrp="1"/>
          </p:cNvSpPr>
          <p:nvPr>
            <p:ph idx="1"/>
          </p:nvPr>
        </p:nvSpPr>
        <p:spPr>
          <a:xfrm>
            <a:off x="685800" y="4434840"/>
            <a:ext cx="11201400" cy="2743834"/>
          </a:xfrm>
        </p:spPr>
        <p:txBody>
          <a:bodyPr/>
          <a:lstStyle/>
          <a:p>
            <a:pPr lvl="1"/>
            <a:r>
              <a:rPr lang="en-US" dirty="0" smtClean="0"/>
              <a:t>To help achieve a consistent look from slide to slide, a basic DXC table style is built into this template. It’s a good starting point, but should be adjusted (e.g., text size and row/column shading) as appropriate for the data.</a:t>
            </a:r>
          </a:p>
          <a:p>
            <a:pPr lvl="1"/>
            <a:r>
              <a:rPr lang="en-US" dirty="0" smtClean="0"/>
              <a:t>Use the table options to automatically control the formatting of header rows, total rows, first columns and last columns.</a:t>
            </a:r>
          </a:p>
          <a:p>
            <a:r>
              <a:rPr lang="en-US" dirty="0" smtClean="0"/>
              <a:t>“Table Tools” &gt; “Design” &gt; “Table Style Options”</a:t>
            </a:r>
          </a:p>
        </p:txBody>
      </p:sp>
      <p:graphicFrame>
        <p:nvGraphicFramePr>
          <p:cNvPr id="10" name="Content Placeholder 4"/>
          <p:cNvGraphicFramePr>
            <a:graphicFrameLocks/>
          </p:cNvGraphicFramePr>
          <p:nvPr>
            <p:extLst>
              <p:ext uri="{D42A27DB-BD31-4B8C-83A1-F6EECF244321}">
                <p14:modId xmlns:p14="http://schemas.microsoft.com/office/powerpoint/2010/main" val="196123328"/>
              </p:ext>
            </p:extLst>
          </p:nvPr>
        </p:nvGraphicFramePr>
        <p:xfrm>
          <a:off x="685800" y="2057400"/>
          <a:ext cx="11201400" cy="2103120"/>
        </p:xfrm>
        <a:graphic>
          <a:graphicData uri="http://schemas.openxmlformats.org/drawingml/2006/table">
            <a:tbl>
              <a:tblPr firstRow="1" firstCol="1" lastRow="1">
                <a:tableStyleId>{45BD5076-5073-49C7-9E08-65982F3C9860}</a:tableStyleId>
              </a:tblPr>
              <a:tblGrid>
                <a:gridCol w="2240280">
                  <a:extLst>
                    <a:ext uri="{9D8B030D-6E8A-4147-A177-3AD203B41FA5}">
                      <a16:colId xmlns="" xmlns:a16="http://schemas.microsoft.com/office/drawing/2014/main" val="20000"/>
                    </a:ext>
                  </a:extLst>
                </a:gridCol>
                <a:gridCol w="2240280">
                  <a:extLst>
                    <a:ext uri="{9D8B030D-6E8A-4147-A177-3AD203B41FA5}">
                      <a16:colId xmlns="" xmlns:a16="http://schemas.microsoft.com/office/drawing/2014/main" val="20001"/>
                    </a:ext>
                  </a:extLst>
                </a:gridCol>
                <a:gridCol w="2240280">
                  <a:extLst>
                    <a:ext uri="{9D8B030D-6E8A-4147-A177-3AD203B41FA5}">
                      <a16:colId xmlns="" xmlns:a16="http://schemas.microsoft.com/office/drawing/2014/main" val="20002"/>
                    </a:ext>
                  </a:extLst>
                </a:gridCol>
                <a:gridCol w="2240280">
                  <a:extLst>
                    <a:ext uri="{9D8B030D-6E8A-4147-A177-3AD203B41FA5}">
                      <a16:colId xmlns="" xmlns:a16="http://schemas.microsoft.com/office/drawing/2014/main" val="20003"/>
                    </a:ext>
                  </a:extLst>
                </a:gridCol>
                <a:gridCol w="2240280">
                  <a:extLst>
                    <a:ext uri="{9D8B030D-6E8A-4147-A177-3AD203B41FA5}">
                      <a16:colId xmlns="" xmlns:a16="http://schemas.microsoft.com/office/drawing/2014/main" val="20004"/>
                    </a:ext>
                  </a:extLst>
                </a:gridCol>
              </a:tblGrid>
              <a:tr h="292608">
                <a:tc>
                  <a:txBody>
                    <a:bodyPr/>
                    <a:lstStyle/>
                    <a:p>
                      <a:endParaRPr lang="en-US" sz="1800" dirty="0"/>
                    </a:p>
                  </a:txBody>
                  <a:tcPr marL="146304" marR="146304" marT="73152" marB="73152"/>
                </a:tc>
                <a:tc>
                  <a:txBody>
                    <a:bodyPr/>
                    <a:lstStyle/>
                    <a:p>
                      <a:pPr algn="r"/>
                      <a:r>
                        <a:rPr lang="en-US" sz="1800" dirty="0"/>
                        <a:t>Column</a:t>
                      </a:r>
                      <a:r>
                        <a:rPr lang="en-US" sz="1800" baseline="0" dirty="0"/>
                        <a:t> 1</a:t>
                      </a:r>
                      <a:endParaRPr lang="en-US" sz="1800" dirty="0"/>
                    </a:p>
                  </a:txBody>
                  <a:tcPr marL="146304" marR="146304" marT="73152" marB="73152"/>
                </a:tc>
                <a:tc>
                  <a:txBody>
                    <a:bodyPr/>
                    <a:lstStyle/>
                    <a:p>
                      <a:pPr algn="r"/>
                      <a:r>
                        <a:rPr lang="en-US" sz="1800" dirty="0"/>
                        <a:t>Column 2</a:t>
                      </a:r>
                    </a:p>
                  </a:txBody>
                  <a:tcPr marL="146304" marR="146304" marT="73152" marB="73152"/>
                </a:tc>
                <a:tc>
                  <a:txBody>
                    <a:bodyPr/>
                    <a:lstStyle/>
                    <a:p>
                      <a:pPr algn="r"/>
                      <a:r>
                        <a:rPr lang="en-US" sz="1800" dirty="0"/>
                        <a:t>Column 3</a:t>
                      </a:r>
                    </a:p>
                  </a:txBody>
                  <a:tcPr marL="146304" marR="146304" marT="73152" marB="73152"/>
                </a:tc>
                <a:tc>
                  <a:txBody>
                    <a:bodyPr/>
                    <a:lstStyle/>
                    <a:p>
                      <a:pPr algn="r"/>
                      <a:r>
                        <a:rPr lang="en-US" sz="1800" dirty="0"/>
                        <a:t>Column 4</a:t>
                      </a:r>
                    </a:p>
                  </a:txBody>
                  <a:tcPr marL="146304" marR="146304" marT="73152" marB="73152"/>
                </a:tc>
                <a:extLst>
                  <a:ext uri="{0D108BD9-81ED-4DB2-BD59-A6C34878D82A}">
                    <a16:rowId xmlns="" xmlns:a16="http://schemas.microsoft.com/office/drawing/2014/main" val="10000"/>
                  </a:ext>
                </a:extLst>
              </a:tr>
              <a:tr h="292608">
                <a:tc>
                  <a:txBody>
                    <a:bodyPr/>
                    <a:lstStyle/>
                    <a:p>
                      <a:r>
                        <a:rPr lang="en-US" sz="1800" dirty="0"/>
                        <a:t>Row 1</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extLst>
                  <a:ext uri="{0D108BD9-81ED-4DB2-BD59-A6C34878D82A}">
                    <a16:rowId xmlns="" xmlns:a16="http://schemas.microsoft.com/office/drawing/2014/main" val="10001"/>
                  </a:ext>
                </a:extLst>
              </a:tr>
              <a:tr h="292608">
                <a:tc>
                  <a:txBody>
                    <a:bodyPr/>
                    <a:lstStyle/>
                    <a:p>
                      <a:r>
                        <a:rPr lang="en-US" sz="1800" dirty="0"/>
                        <a:t>Row 2</a:t>
                      </a:r>
                    </a:p>
                  </a:txBody>
                  <a:tcPr marL="146304" marR="146304" marT="73152" marB="73152">
                    <a:solidFill>
                      <a:schemeClr val="accent6"/>
                    </a:solidFill>
                  </a:tcPr>
                </a:tc>
                <a:tc>
                  <a:txBody>
                    <a:bodyPr/>
                    <a:lstStyle/>
                    <a:p>
                      <a:pPr algn="r"/>
                      <a:r>
                        <a:rPr lang="en-US" sz="1800" dirty="0"/>
                        <a:t>000</a:t>
                      </a:r>
                    </a:p>
                  </a:txBody>
                  <a:tcPr marL="146304" marR="146304" marT="73152" marB="73152">
                    <a:solidFill>
                      <a:schemeClr val="accent6"/>
                    </a:solidFill>
                  </a:tcPr>
                </a:tc>
                <a:tc>
                  <a:txBody>
                    <a:bodyPr/>
                    <a:lstStyle/>
                    <a:p>
                      <a:pPr algn="r"/>
                      <a:r>
                        <a:rPr lang="en-US" sz="1800" dirty="0"/>
                        <a:t>000</a:t>
                      </a:r>
                    </a:p>
                  </a:txBody>
                  <a:tcPr marL="146304" marR="146304" marT="73152" marB="73152">
                    <a:solidFill>
                      <a:schemeClr val="accent6"/>
                    </a:solidFill>
                  </a:tcPr>
                </a:tc>
                <a:tc>
                  <a:txBody>
                    <a:bodyPr/>
                    <a:lstStyle/>
                    <a:p>
                      <a:pPr algn="r"/>
                      <a:r>
                        <a:rPr lang="en-US" sz="1800" dirty="0"/>
                        <a:t>000</a:t>
                      </a:r>
                    </a:p>
                  </a:txBody>
                  <a:tcPr marL="146304" marR="146304" marT="73152" marB="73152">
                    <a:solidFill>
                      <a:schemeClr val="accent6"/>
                    </a:solidFill>
                  </a:tcPr>
                </a:tc>
                <a:tc>
                  <a:txBody>
                    <a:bodyPr/>
                    <a:lstStyle/>
                    <a:p>
                      <a:pPr algn="r"/>
                      <a:r>
                        <a:rPr lang="en-US" sz="1800" dirty="0"/>
                        <a:t>000</a:t>
                      </a:r>
                    </a:p>
                  </a:txBody>
                  <a:tcPr marL="146304" marR="146304" marT="73152" marB="73152">
                    <a:solidFill>
                      <a:schemeClr val="accent6"/>
                    </a:solidFill>
                  </a:tcPr>
                </a:tc>
                <a:extLst>
                  <a:ext uri="{0D108BD9-81ED-4DB2-BD59-A6C34878D82A}">
                    <a16:rowId xmlns="" xmlns:a16="http://schemas.microsoft.com/office/drawing/2014/main" val="10002"/>
                  </a:ext>
                </a:extLst>
              </a:tr>
              <a:tr h="292608">
                <a:tc>
                  <a:txBody>
                    <a:bodyPr/>
                    <a:lstStyle/>
                    <a:p>
                      <a:r>
                        <a:rPr lang="en-US" sz="1800" dirty="0"/>
                        <a:t>Row</a:t>
                      </a:r>
                      <a:r>
                        <a:rPr lang="en-US" sz="1800" baseline="0" dirty="0"/>
                        <a:t> 3</a:t>
                      </a:r>
                      <a:endParaRPr lang="en-US" sz="1800" dirty="0"/>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extLst>
                  <a:ext uri="{0D108BD9-81ED-4DB2-BD59-A6C34878D82A}">
                    <a16:rowId xmlns="" xmlns:a16="http://schemas.microsoft.com/office/drawing/2014/main" val="10003"/>
                  </a:ext>
                </a:extLst>
              </a:tr>
              <a:tr h="292608">
                <a:tc>
                  <a:txBody>
                    <a:bodyPr/>
                    <a:lstStyle/>
                    <a:p>
                      <a:endParaRPr lang="en-US" sz="1800" dirty="0"/>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tc>
                  <a:txBody>
                    <a:bodyPr/>
                    <a:lstStyle/>
                    <a:p>
                      <a:pPr algn="r"/>
                      <a:r>
                        <a:rPr lang="en-US" sz="1800" dirty="0"/>
                        <a:t>000</a:t>
                      </a:r>
                    </a:p>
                  </a:txBody>
                  <a:tcPr marL="146304" marR="146304" marT="73152" marB="73152"/>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4690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639763"/>
            <a:ext cx="13258800" cy="1417636"/>
          </a:xfrm>
        </p:spPr>
        <p:txBody>
          <a:bodyPr/>
          <a:lstStyle/>
          <a:p>
            <a:r>
              <a:rPr lang="en-US" dirty="0" smtClean="0"/>
              <a:t>Organization chart</a:t>
            </a:r>
            <a:endParaRPr lang="en-US" dirty="0"/>
          </a:p>
        </p:txBody>
      </p:sp>
      <p:cxnSp>
        <p:nvCxnSpPr>
          <p:cNvPr id="502" name="Straight Connector 501"/>
          <p:cNvCxnSpPr>
            <a:stCxn id="11" idx="2"/>
            <a:endCxn id="18" idx="0"/>
          </p:cNvCxnSpPr>
          <p:nvPr/>
        </p:nvCxnSpPr>
        <p:spPr>
          <a:xfrm>
            <a:off x="7315200" y="2880360"/>
            <a:ext cx="0" cy="731520"/>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04" name="Straight Connector 503"/>
          <p:cNvCxnSpPr>
            <a:stCxn id="18" idx="2"/>
            <a:endCxn id="13" idx="0"/>
          </p:cNvCxnSpPr>
          <p:nvPr/>
        </p:nvCxnSpPr>
        <p:spPr>
          <a:xfrm>
            <a:off x="7315200" y="4434840"/>
            <a:ext cx="0" cy="731520"/>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06" name="Straight Connector 505"/>
          <p:cNvCxnSpPr>
            <a:stCxn id="14" idx="2"/>
            <a:endCxn id="16" idx="0"/>
          </p:cNvCxnSpPr>
          <p:nvPr/>
        </p:nvCxnSpPr>
        <p:spPr>
          <a:xfrm>
            <a:off x="10058400" y="5989320"/>
            <a:ext cx="0" cy="366395"/>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08" name="Elbow Connector 507"/>
          <p:cNvCxnSpPr>
            <a:stCxn id="24" idx="0"/>
            <a:endCxn id="20" idx="0"/>
          </p:cNvCxnSpPr>
          <p:nvPr/>
        </p:nvCxnSpPr>
        <p:spPr>
          <a:xfrm rot="5400000" flipH="1" flipV="1">
            <a:off x="7315200" y="-1874520"/>
            <a:ext cx="12700" cy="10972800"/>
          </a:xfrm>
          <a:prstGeom prst="bentConnector3">
            <a:avLst>
              <a:gd name="adj1" fmla="val 2940000"/>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12" name="Elbow Connector 511"/>
          <p:cNvCxnSpPr>
            <a:stCxn id="23" idx="0"/>
            <a:endCxn id="15" idx="0"/>
          </p:cNvCxnSpPr>
          <p:nvPr/>
        </p:nvCxnSpPr>
        <p:spPr>
          <a:xfrm rot="5400000" flipH="1" flipV="1">
            <a:off x="7315200" y="-320040"/>
            <a:ext cx="12700" cy="10972800"/>
          </a:xfrm>
          <a:prstGeom prst="bentConnector3">
            <a:avLst>
              <a:gd name="adj1" fmla="val 2955000"/>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15" name="Straight Connector 514"/>
          <p:cNvCxnSpPr>
            <a:stCxn id="17" idx="0"/>
          </p:cNvCxnSpPr>
          <p:nvPr/>
        </p:nvCxnSpPr>
        <p:spPr>
          <a:xfrm flipV="1">
            <a:off x="4572000" y="3248025"/>
            <a:ext cx="0" cy="363855"/>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19" name="Straight Connector 518"/>
          <p:cNvCxnSpPr>
            <a:stCxn id="19" idx="0"/>
          </p:cNvCxnSpPr>
          <p:nvPr/>
        </p:nvCxnSpPr>
        <p:spPr>
          <a:xfrm flipV="1">
            <a:off x="10058400" y="3244850"/>
            <a:ext cx="1" cy="367030"/>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21" name="Straight Connector 520"/>
          <p:cNvCxnSpPr>
            <a:stCxn id="14" idx="0"/>
          </p:cNvCxnSpPr>
          <p:nvPr/>
        </p:nvCxnSpPr>
        <p:spPr>
          <a:xfrm flipV="1">
            <a:off x="10058400" y="4803775"/>
            <a:ext cx="0" cy="362585"/>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cxnSp>
        <p:nvCxnSpPr>
          <p:cNvPr id="524" name="Straight Connector 523"/>
          <p:cNvCxnSpPr>
            <a:stCxn id="12" idx="0"/>
          </p:cNvCxnSpPr>
          <p:nvPr/>
        </p:nvCxnSpPr>
        <p:spPr>
          <a:xfrm flipV="1">
            <a:off x="4572000" y="4797425"/>
            <a:ext cx="0" cy="368935"/>
          </a:xfrm>
          <a:prstGeom prst="line">
            <a:avLst/>
          </a:prstGeom>
          <a:ln w="19050" cap="sq">
            <a:solidFill>
              <a:schemeClr val="accent2"/>
            </a:solidFill>
          </a:ln>
        </p:spPr>
        <p:style>
          <a:lnRef idx="1">
            <a:schemeClr val="accent1"/>
          </a:lnRef>
          <a:fillRef idx="0">
            <a:schemeClr val="accent1"/>
          </a:fillRef>
          <a:effectRef idx="0">
            <a:schemeClr val="accent1"/>
          </a:effectRef>
          <a:fontRef idx="minor">
            <a:schemeClr val="lt1"/>
          </a:fontRef>
        </p:style>
      </p:cxnSp>
      <p:sp>
        <p:nvSpPr>
          <p:cNvPr id="11" name="Rectangle 10"/>
          <p:cNvSpPr>
            <a:spLocks noChangeArrowheads="1"/>
          </p:cNvSpPr>
          <p:nvPr/>
        </p:nvSpPr>
        <p:spPr bwMode="auto">
          <a:xfrm>
            <a:off x="6172200" y="2057400"/>
            <a:ext cx="2286000" cy="822960"/>
          </a:xfrm>
          <a:prstGeom prst="rect">
            <a:avLst/>
          </a:prstGeom>
          <a:solidFill>
            <a:schemeClr val="accent1"/>
          </a:solidFill>
          <a:ln w="9525">
            <a:noFill/>
            <a:miter lim="800000"/>
            <a:headEnd/>
            <a:tailEnd/>
          </a:ln>
        </p:spPr>
        <p:txBody>
          <a:bodyPr wrap="none" anchor="ctr"/>
          <a:lstStyle/>
          <a:p>
            <a:pPr algn="ctr">
              <a:lnSpc>
                <a:spcPct val="90000"/>
              </a:lnSpc>
              <a:spcAft>
                <a:spcPts val="300"/>
              </a:spcAft>
            </a:pPr>
            <a:r>
              <a:rPr lang="en-US" sz="1200" b="1" dirty="0">
                <a:solidFill>
                  <a:schemeClr val="bg1"/>
                </a:solidFill>
              </a:rPr>
              <a:t>John Doe</a:t>
            </a:r>
          </a:p>
          <a:p>
            <a:pPr algn="ctr">
              <a:lnSpc>
                <a:spcPct val="90000"/>
              </a:lnSpc>
            </a:pPr>
            <a:r>
              <a:rPr lang="en-US" sz="1200" dirty="0">
                <a:solidFill>
                  <a:schemeClr val="bg1"/>
                </a:solidFill>
              </a:rPr>
              <a:t>Title</a:t>
            </a:r>
            <a:br>
              <a:rPr lang="en-US" sz="1200" dirty="0">
                <a:solidFill>
                  <a:schemeClr val="bg1"/>
                </a:solidFill>
              </a:rPr>
            </a:br>
            <a:r>
              <a:rPr lang="en-US" sz="1200" dirty="0">
                <a:solidFill>
                  <a:schemeClr val="bg1"/>
                </a:solidFill>
              </a:rPr>
              <a:t>Organization</a:t>
            </a:r>
          </a:p>
        </p:txBody>
      </p:sp>
      <p:sp>
        <p:nvSpPr>
          <p:cNvPr id="12" name="Rectangle 23"/>
          <p:cNvSpPr>
            <a:spLocks noChangeArrowheads="1"/>
          </p:cNvSpPr>
          <p:nvPr/>
        </p:nvSpPr>
        <p:spPr bwMode="auto">
          <a:xfrm>
            <a:off x="3429000" y="5166360"/>
            <a:ext cx="2286000" cy="822960"/>
          </a:xfrm>
          <a:prstGeom prst="rect">
            <a:avLst/>
          </a:prstGeom>
          <a:solidFill>
            <a:schemeClr val="accent4"/>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13" name="Rectangle 24"/>
          <p:cNvSpPr>
            <a:spLocks noChangeArrowheads="1"/>
          </p:cNvSpPr>
          <p:nvPr/>
        </p:nvSpPr>
        <p:spPr bwMode="auto">
          <a:xfrm>
            <a:off x="6172200" y="5166360"/>
            <a:ext cx="2286000" cy="822960"/>
          </a:xfrm>
          <a:prstGeom prst="rect">
            <a:avLst/>
          </a:prstGeom>
          <a:solidFill>
            <a:schemeClr val="accent4"/>
          </a:solidFill>
          <a:ln w="9525">
            <a:noFill/>
            <a:miter lim="800000"/>
            <a:headEnd/>
            <a:tailEnd/>
          </a:ln>
        </p:spPr>
        <p:txBody>
          <a:bodyPr wrap="none" anchor="ctr"/>
          <a:lstStyle/>
          <a:p>
            <a:pPr algn="ctr">
              <a:lnSpc>
                <a:spcPct val="90000"/>
              </a:lnSpc>
              <a:spcAft>
                <a:spcPts val="300"/>
              </a:spcAft>
            </a:pPr>
            <a:r>
              <a:rPr lang="en-US" sz="1200" b="1" dirty="0"/>
              <a:t>John Doe</a:t>
            </a:r>
          </a:p>
          <a:p>
            <a:pPr algn="ctr">
              <a:lnSpc>
                <a:spcPct val="90000"/>
              </a:lnSpc>
            </a:pPr>
            <a:r>
              <a:rPr lang="en-US" sz="1200" dirty="0"/>
              <a:t>Title</a:t>
            </a:r>
            <a:br>
              <a:rPr lang="en-US" sz="1200" dirty="0"/>
            </a:br>
            <a:r>
              <a:rPr lang="en-US" sz="1200" dirty="0"/>
              <a:t>Organization</a:t>
            </a:r>
          </a:p>
        </p:txBody>
      </p:sp>
      <p:sp>
        <p:nvSpPr>
          <p:cNvPr id="14" name="Rectangle 25"/>
          <p:cNvSpPr>
            <a:spLocks noChangeArrowheads="1"/>
          </p:cNvSpPr>
          <p:nvPr/>
        </p:nvSpPr>
        <p:spPr bwMode="auto">
          <a:xfrm>
            <a:off x="8915400" y="5166360"/>
            <a:ext cx="2286000" cy="822960"/>
          </a:xfrm>
          <a:prstGeom prst="rect">
            <a:avLst/>
          </a:prstGeom>
          <a:solidFill>
            <a:schemeClr val="accent4"/>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15" name="Rectangle 26"/>
          <p:cNvSpPr>
            <a:spLocks noChangeArrowheads="1"/>
          </p:cNvSpPr>
          <p:nvPr/>
        </p:nvSpPr>
        <p:spPr bwMode="auto">
          <a:xfrm>
            <a:off x="11658600" y="5166360"/>
            <a:ext cx="2286000" cy="822960"/>
          </a:xfrm>
          <a:prstGeom prst="rect">
            <a:avLst/>
          </a:prstGeom>
          <a:solidFill>
            <a:schemeClr val="accent4"/>
          </a:solidFill>
          <a:ln w="9525">
            <a:noFill/>
            <a:miter lim="800000"/>
            <a:headEnd/>
            <a:tailEnd/>
          </a:ln>
        </p:spPr>
        <p:txBody>
          <a:bodyPr wrap="none" anchor="ctr"/>
          <a:lstStyle/>
          <a:p>
            <a:pPr algn="ctr">
              <a:lnSpc>
                <a:spcPct val="90000"/>
              </a:lnSpc>
              <a:spcAft>
                <a:spcPts val="300"/>
              </a:spcAft>
            </a:pPr>
            <a:r>
              <a:rPr lang="en-US" sz="1200" b="1" dirty="0"/>
              <a:t>John Doe</a:t>
            </a:r>
          </a:p>
          <a:p>
            <a:pPr algn="ctr">
              <a:lnSpc>
                <a:spcPct val="90000"/>
              </a:lnSpc>
            </a:pPr>
            <a:r>
              <a:rPr lang="en-US" sz="1200" dirty="0"/>
              <a:t>Title</a:t>
            </a:r>
            <a:br>
              <a:rPr lang="en-US" sz="1200" dirty="0"/>
            </a:br>
            <a:r>
              <a:rPr lang="en-US" sz="1200" dirty="0"/>
              <a:t>Organization</a:t>
            </a:r>
          </a:p>
        </p:txBody>
      </p:sp>
      <p:sp>
        <p:nvSpPr>
          <p:cNvPr id="16" name="Rectangle 25"/>
          <p:cNvSpPr>
            <a:spLocks noChangeArrowheads="1"/>
          </p:cNvSpPr>
          <p:nvPr/>
        </p:nvSpPr>
        <p:spPr bwMode="auto">
          <a:xfrm>
            <a:off x="8915400" y="6355715"/>
            <a:ext cx="2286000" cy="822960"/>
          </a:xfrm>
          <a:prstGeom prst="rect">
            <a:avLst/>
          </a:prstGeom>
          <a:solidFill>
            <a:schemeClr val="accent3"/>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17" name="Rectangle 18"/>
          <p:cNvSpPr>
            <a:spLocks noChangeArrowheads="1"/>
          </p:cNvSpPr>
          <p:nvPr/>
        </p:nvSpPr>
        <p:spPr bwMode="auto">
          <a:xfrm>
            <a:off x="3429000" y="3611880"/>
            <a:ext cx="2286000" cy="822960"/>
          </a:xfrm>
          <a:prstGeom prst="rect">
            <a:avLst/>
          </a:prstGeom>
          <a:solidFill>
            <a:schemeClr val="accent5"/>
          </a:solidFill>
          <a:ln w="9525">
            <a:noFill/>
            <a:miter lim="800000"/>
            <a:headEnd/>
            <a:tailEnd/>
          </a:ln>
        </p:spPr>
        <p:txBody>
          <a:bodyPr wrap="none" anchor="ctr"/>
          <a:lstStyle/>
          <a:p>
            <a:pPr algn="ctr">
              <a:lnSpc>
                <a:spcPct val="90000"/>
              </a:lnSpc>
              <a:spcAft>
                <a:spcPts val="300"/>
              </a:spcAft>
            </a:pPr>
            <a:r>
              <a:rPr lang="en-US" sz="1200" b="1" dirty="0"/>
              <a:t>John Doe</a:t>
            </a:r>
          </a:p>
          <a:p>
            <a:pPr algn="ctr">
              <a:lnSpc>
                <a:spcPct val="90000"/>
              </a:lnSpc>
            </a:pPr>
            <a:r>
              <a:rPr lang="en-US" sz="1200" dirty="0"/>
              <a:t>Title</a:t>
            </a:r>
            <a:br>
              <a:rPr lang="en-US" sz="1200" dirty="0"/>
            </a:br>
            <a:r>
              <a:rPr lang="en-US" sz="1200" dirty="0"/>
              <a:t>Organization</a:t>
            </a:r>
          </a:p>
        </p:txBody>
      </p:sp>
      <p:sp>
        <p:nvSpPr>
          <p:cNvPr id="18" name="Rectangle 19"/>
          <p:cNvSpPr>
            <a:spLocks noChangeArrowheads="1"/>
          </p:cNvSpPr>
          <p:nvPr/>
        </p:nvSpPr>
        <p:spPr bwMode="auto">
          <a:xfrm>
            <a:off x="6172200" y="3611880"/>
            <a:ext cx="2286000" cy="822960"/>
          </a:xfrm>
          <a:prstGeom prst="rect">
            <a:avLst/>
          </a:prstGeom>
          <a:solidFill>
            <a:schemeClr val="accent5"/>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19" name="Rectangle 20"/>
          <p:cNvSpPr>
            <a:spLocks noChangeArrowheads="1"/>
          </p:cNvSpPr>
          <p:nvPr/>
        </p:nvSpPr>
        <p:spPr bwMode="auto">
          <a:xfrm>
            <a:off x="8915400" y="3611880"/>
            <a:ext cx="2286000" cy="822960"/>
          </a:xfrm>
          <a:prstGeom prst="rect">
            <a:avLst/>
          </a:prstGeom>
          <a:solidFill>
            <a:schemeClr val="accent5"/>
          </a:solidFill>
          <a:ln w="9525">
            <a:noFill/>
            <a:miter lim="800000"/>
            <a:headEnd/>
            <a:tailEnd/>
          </a:ln>
        </p:spPr>
        <p:txBody>
          <a:bodyPr wrap="none" anchor="ctr"/>
          <a:lstStyle/>
          <a:p>
            <a:pPr algn="ctr">
              <a:lnSpc>
                <a:spcPct val="90000"/>
              </a:lnSpc>
              <a:spcAft>
                <a:spcPts val="300"/>
              </a:spcAft>
            </a:pPr>
            <a:r>
              <a:rPr lang="en-US" sz="1200" b="1" dirty="0"/>
              <a:t>John Doe</a:t>
            </a:r>
          </a:p>
          <a:p>
            <a:pPr algn="ctr">
              <a:lnSpc>
                <a:spcPct val="90000"/>
              </a:lnSpc>
            </a:pPr>
            <a:r>
              <a:rPr lang="en-US" sz="1200" dirty="0"/>
              <a:t>Title</a:t>
            </a:r>
            <a:br>
              <a:rPr lang="en-US" sz="1200" dirty="0"/>
            </a:br>
            <a:r>
              <a:rPr lang="en-US" sz="1200" dirty="0"/>
              <a:t>Organization</a:t>
            </a:r>
          </a:p>
        </p:txBody>
      </p:sp>
      <p:sp>
        <p:nvSpPr>
          <p:cNvPr id="20" name="Rectangle 21"/>
          <p:cNvSpPr>
            <a:spLocks noChangeArrowheads="1"/>
          </p:cNvSpPr>
          <p:nvPr/>
        </p:nvSpPr>
        <p:spPr bwMode="auto">
          <a:xfrm>
            <a:off x="11658600" y="3611880"/>
            <a:ext cx="2286000" cy="822960"/>
          </a:xfrm>
          <a:prstGeom prst="rect">
            <a:avLst/>
          </a:prstGeom>
          <a:solidFill>
            <a:schemeClr val="accent5"/>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23" name="Rectangle 22"/>
          <p:cNvSpPr>
            <a:spLocks noChangeArrowheads="1"/>
          </p:cNvSpPr>
          <p:nvPr/>
        </p:nvSpPr>
        <p:spPr bwMode="auto">
          <a:xfrm>
            <a:off x="685800" y="5166360"/>
            <a:ext cx="2286000" cy="822960"/>
          </a:xfrm>
          <a:prstGeom prst="rect">
            <a:avLst/>
          </a:prstGeom>
          <a:solidFill>
            <a:schemeClr val="accent4"/>
          </a:solidFill>
          <a:ln w="9525">
            <a:noFill/>
            <a:miter lim="800000"/>
            <a:headEnd/>
            <a:tailEnd/>
          </a:ln>
        </p:spPr>
        <p:txBody>
          <a:bodyPr wrap="none" anchor="ctr"/>
          <a:lstStyle/>
          <a:p>
            <a:pPr algn="ctr">
              <a:lnSpc>
                <a:spcPct val="90000"/>
              </a:lnSpc>
              <a:spcAft>
                <a:spcPts val="300"/>
              </a:spcAft>
            </a:pPr>
            <a:r>
              <a:rPr lang="en-US" sz="1200" b="1" dirty="0"/>
              <a:t>John Doe</a:t>
            </a:r>
          </a:p>
          <a:p>
            <a:pPr algn="ctr">
              <a:lnSpc>
                <a:spcPct val="90000"/>
              </a:lnSpc>
            </a:pPr>
            <a:r>
              <a:rPr lang="en-US" sz="1200" dirty="0"/>
              <a:t>Title</a:t>
            </a:r>
            <a:br>
              <a:rPr lang="en-US" sz="1200" dirty="0"/>
            </a:br>
            <a:r>
              <a:rPr lang="en-US" sz="1200" dirty="0"/>
              <a:t>Organization</a:t>
            </a:r>
          </a:p>
        </p:txBody>
      </p:sp>
      <p:sp>
        <p:nvSpPr>
          <p:cNvPr id="24" name="Rectangle 17"/>
          <p:cNvSpPr>
            <a:spLocks noChangeArrowheads="1"/>
          </p:cNvSpPr>
          <p:nvPr/>
        </p:nvSpPr>
        <p:spPr bwMode="auto">
          <a:xfrm>
            <a:off x="685800" y="3611880"/>
            <a:ext cx="2286000" cy="822960"/>
          </a:xfrm>
          <a:prstGeom prst="rect">
            <a:avLst/>
          </a:prstGeom>
          <a:solidFill>
            <a:schemeClr val="accent5"/>
          </a:solidFill>
          <a:ln w="9525">
            <a:noFill/>
            <a:miter lim="800000"/>
            <a:headEnd/>
            <a:tailEnd/>
          </a:ln>
        </p:spPr>
        <p:txBody>
          <a:bodyPr wrap="none" anchor="ctr"/>
          <a:lstStyle/>
          <a:p>
            <a:pPr algn="ctr">
              <a:lnSpc>
                <a:spcPct val="90000"/>
              </a:lnSpc>
              <a:spcAft>
                <a:spcPts val="300"/>
              </a:spcAft>
            </a:pPr>
            <a:r>
              <a:rPr lang="en-US" sz="1200" b="1" dirty="0" smtClean="0"/>
              <a:t>Jane </a:t>
            </a:r>
            <a:r>
              <a:rPr lang="en-US" sz="1200" b="1" dirty="0"/>
              <a:t>Doe</a:t>
            </a:r>
          </a:p>
          <a:p>
            <a:pPr algn="ctr">
              <a:lnSpc>
                <a:spcPct val="90000"/>
              </a:lnSpc>
            </a:pPr>
            <a:r>
              <a:rPr lang="en-US" sz="1200" dirty="0"/>
              <a:t>Title</a:t>
            </a:r>
            <a:br>
              <a:rPr lang="en-US" sz="1200" dirty="0"/>
            </a:br>
            <a:r>
              <a:rPr lang="en-US" sz="1200" dirty="0"/>
              <a:t>Organization</a:t>
            </a:r>
          </a:p>
        </p:txBody>
      </p:sp>
      <p:sp>
        <p:nvSpPr>
          <p:cNvPr id="25" name="Rectangle 4"/>
          <p:cNvSpPr>
            <a:spLocks noChangeArrowheads="1"/>
          </p:cNvSpPr>
          <p:nvPr/>
        </p:nvSpPr>
        <p:spPr bwMode="auto">
          <a:xfrm>
            <a:off x="11658600" y="642916"/>
            <a:ext cx="2286000" cy="274320"/>
          </a:xfrm>
          <a:prstGeom prst="rect">
            <a:avLst/>
          </a:prstGeom>
          <a:solidFill>
            <a:schemeClr val="accent5"/>
          </a:solidFill>
          <a:ln w="9525">
            <a:noFill/>
            <a:miter lim="800000"/>
            <a:headEnd/>
            <a:tailEnd/>
          </a:ln>
        </p:spPr>
        <p:txBody>
          <a:bodyPr wrap="none" anchor="ctr"/>
          <a:lstStyle/>
          <a:p>
            <a:pPr algn="ctr">
              <a:lnSpc>
                <a:spcPct val="90000"/>
              </a:lnSpc>
            </a:pPr>
            <a:r>
              <a:rPr lang="en-US" sz="900" b="1" dirty="0"/>
              <a:t>Staff</a:t>
            </a:r>
          </a:p>
        </p:txBody>
      </p:sp>
      <p:sp>
        <p:nvSpPr>
          <p:cNvPr id="26" name="Rectangle 4"/>
          <p:cNvSpPr>
            <a:spLocks noChangeArrowheads="1"/>
          </p:cNvSpPr>
          <p:nvPr/>
        </p:nvSpPr>
        <p:spPr bwMode="auto">
          <a:xfrm>
            <a:off x="11658600" y="960120"/>
            <a:ext cx="2286000" cy="274320"/>
          </a:xfrm>
          <a:prstGeom prst="rect">
            <a:avLst/>
          </a:prstGeom>
          <a:solidFill>
            <a:schemeClr val="accent4"/>
          </a:solidFill>
          <a:ln w="9525">
            <a:noFill/>
            <a:miter lim="800000"/>
            <a:headEnd/>
            <a:tailEnd/>
          </a:ln>
        </p:spPr>
        <p:txBody>
          <a:bodyPr wrap="none" anchor="ctr"/>
          <a:lstStyle/>
          <a:p>
            <a:pPr algn="ctr">
              <a:lnSpc>
                <a:spcPct val="90000"/>
              </a:lnSpc>
            </a:pPr>
            <a:r>
              <a:rPr lang="en-US" sz="900" b="1" dirty="0" smtClean="0"/>
              <a:t>Cross-Functional</a:t>
            </a:r>
            <a:endParaRPr lang="en-US" sz="900" b="1" dirty="0"/>
          </a:p>
        </p:txBody>
      </p:sp>
      <p:sp>
        <p:nvSpPr>
          <p:cNvPr id="27" name="Rectangle 4"/>
          <p:cNvSpPr>
            <a:spLocks noChangeArrowheads="1"/>
          </p:cNvSpPr>
          <p:nvPr/>
        </p:nvSpPr>
        <p:spPr bwMode="auto">
          <a:xfrm>
            <a:off x="11658600" y="1279821"/>
            <a:ext cx="2286000" cy="274320"/>
          </a:xfrm>
          <a:prstGeom prst="rect">
            <a:avLst/>
          </a:prstGeom>
          <a:solidFill>
            <a:schemeClr val="accent3"/>
          </a:solidFill>
          <a:ln w="9525">
            <a:noFill/>
            <a:miter lim="800000"/>
            <a:headEnd/>
            <a:tailEnd/>
          </a:ln>
        </p:spPr>
        <p:txBody>
          <a:bodyPr wrap="none" anchor="ctr"/>
          <a:lstStyle/>
          <a:p>
            <a:pPr algn="ctr">
              <a:lnSpc>
                <a:spcPct val="90000"/>
              </a:lnSpc>
            </a:pPr>
            <a:r>
              <a:rPr lang="en-US" sz="900" b="1" dirty="0" smtClean="0"/>
              <a:t>P&amp;L</a:t>
            </a:r>
            <a:endParaRPr lang="en-US" sz="900" b="1" dirty="0"/>
          </a:p>
        </p:txBody>
      </p:sp>
      <p:sp>
        <p:nvSpPr>
          <p:cNvPr id="28" name="Rectangle 27"/>
          <p:cNvSpPr/>
          <p:nvPr/>
        </p:nvSpPr>
        <p:spPr>
          <a:xfrm>
            <a:off x="685799" y="1278622"/>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spc="-20" dirty="0">
                <a:solidFill>
                  <a:schemeClr val="tx1"/>
                </a:solidFill>
              </a:rPr>
              <a:t>Main chart lines are 1.5pt and 60% </a:t>
            </a:r>
            <a:r>
              <a:rPr lang="en-US" sz="1400" spc="-20" dirty="0" smtClean="0">
                <a:solidFill>
                  <a:schemeClr val="tx1"/>
                </a:solidFill>
              </a:rPr>
              <a:t>black. Thin/grid </a:t>
            </a:r>
            <a:r>
              <a:rPr lang="en-US" sz="1400" spc="-20" dirty="0">
                <a:solidFill>
                  <a:schemeClr val="tx1"/>
                </a:solidFill>
              </a:rPr>
              <a:t>lines, if needed, are 0.5pt. </a:t>
            </a:r>
            <a:r>
              <a:rPr lang="en-US" sz="1400" spc="-20" dirty="0" smtClean="0">
                <a:solidFill>
                  <a:schemeClr val="tx1"/>
                </a:solidFill>
              </a:rPr>
              <a:t>Tabular information </a:t>
            </a:r>
            <a:r>
              <a:rPr lang="en-US" sz="1400" spc="-20" dirty="0">
                <a:solidFill>
                  <a:schemeClr val="tx1"/>
                </a:solidFill>
              </a:rPr>
              <a:t>and labels on charts </a:t>
            </a:r>
            <a:r>
              <a:rPr lang="en-US" sz="1400" spc="-20" dirty="0" smtClean="0">
                <a:solidFill>
                  <a:schemeClr val="tx1"/>
                </a:solidFill>
              </a:rPr>
              <a:t>and diagrams </a:t>
            </a:r>
            <a:r>
              <a:rPr lang="en-US" sz="1400" spc="-20" dirty="0">
                <a:solidFill>
                  <a:schemeClr val="tx1"/>
                </a:solidFill>
              </a:rPr>
              <a:t>are generally title case </a:t>
            </a:r>
            <a:r>
              <a:rPr lang="en-US" sz="1400" spc="-20" dirty="0" smtClean="0">
                <a:solidFill>
                  <a:schemeClr val="tx1"/>
                </a:solidFill>
              </a:rPr>
              <a:t>and Arial Bold.</a:t>
            </a:r>
            <a:endParaRPr lang="en-US" sz="1400" spc="-20" dirty="0">
              <a:solidFill>
                <a:schemeClr val="tx1"/>
              </a:solidFill>
            </a:endParaRPr>
          </a:p>
        </p:txBody>
      </p:sp>
    </p:spTree>
    <p:extLst>
      <p:ext uri="{BB962C8B-B14F-4D97-AF65-F5344CB8AC3E}">
        <p14:creationId xmlns:p14="http://schemas.microsoft.com/office/powerpoint/2010/main" val="146891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lvl="1"/>
            <a:r>
              <a:rPr lang="en-US" smtClean="0"/>
              <a:t>By default, charts use the six built-in “accent” colors for the first six bars/lines/slices.</a:t>
            </a:r>
          </a:p>
          <a:p>
            <a:pPr lvl="1"/>
            <a:r>
              <a:rPr lang="en-US" smtClean="0"/>
              <a:t>When a chart has six or more bars, PowerPoint automatically uses darker shades and lighter tints of the same six colors in the same sequence. See the sample chart on the next slide.</a:t>
            </a:r>
          </a:p>
          <a:p>
            <a:pPr lvl="1"/>
            <a:r>
              <a:rPr lang="en-US" smtClean="0"/>
              <a:t>As with graphics, keep shapes simple and use approved colors. In addition, eliminate unneeded grid and axis lines to allow the data be the hero.</a:t>
            </a:r>
            <a:endParaRPr lang="en-US" dirty="0"/>
          </a:p>
        </p:txBody>
      </p:sp>
      <p:sp>
        <p:nvSpPr>
          <p:cNvPr id="5" name="Title 4"/>
          <p:cNvSpPr>
            <a:spLocks noGrp="1"/>
          </p:cNvSpPr>
          <p:nvPr>
            <p:ph type="title"/>
          </p:nvPr>
        </p:nvSpPr>
        <p:spPr/>
        <p:txBody>
          <a:bodyPr/>
          <a:lstStyle/>
          <a:p>
            <a:r>
              <a:rPr lang="en-US" smtClean="0"/>
              <a:t>Charts</a:t>
            </a:r>
            <a:endParaRPr lang="en-US"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16745447"/>
              </p:ext>
            </p:extLst>
          </p:nvPr>
        </p:nvGraphicFramePr>
        <p:xfrm>
          <a:off x="7543800" y="2057400"/>
          <a:ext cx="64008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32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Presentation title </a:t>
            </a:r>
            <a:br>
              <a:rPr lang="en-US" smtClean="0"/>
            </a:br>
            <a:r>
              <a:rPr lang="en-US" smtClean="0"/>
              <a:t>is Arial Bold 60pt </a:t>
            </a:r>
            <a:br>
              <a:rPr lang="en-US" smtClean="0"/>
            </a:br>
            <a:r>
              <a:rPr lang="en-US" smtClean="0"/>
              <a:t>on up to three lines</a:t>
            </a:r>
            <a:endParaRPr lang="en-US" dirty="0"/>
          </a:p>
        </p:txBody>
      </p:sp>
      <p:sp>
        <p:nvSpPr>
          <p:cNvPr id="5" name="Subtitle 4"/>
          <p:cNvSpPr>
            <a:spLocks noGrp="1"/>
          </p:cNvSpPr>
          <p:nvPr>
            <p:ph type="subTitle" idx="1"/>
          </p:nvPr>
        </p:nvSpPr>
        <p:spPr/>
        <p:txBody>
          <a:bodyPr/>
          <a:lstStyle/>
          <a:p>
            <a:r>
              <a:rPr lang="en-US" smtClean="0"/>
              <a:t>Presenter Name</a:t>
            </a:r>
          </a:p>
          <a:p>
            <a:r>
              <a:rPr lang="en-US" smtClean="0"/>
              <a:t>Presenter Title</a:t>
            </a:r>
            <a:endParaRPr lang="en-US" dirty="0"/>
          </a:p>
        </p:txBody>
      </p:sp>
    </p:spTree>
    <p:extLst>
      <p:ext uri="{BB962C8B-B14F-4D97-AF65-F5344CB8AC3E}">
        <p14:creationId xmlns:p14="http://schemas.microsoft.com/office/powerpoint/2010/main" val="8929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6391902"/>
              </p:ext>
            </p:extLst>
          </p:nvPr>
        </p:nvGraphicFramePr>
        <p:xfrm>
          <a:off x="685800" y="2057400"/>
          <a:ext cx="132588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98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p:cNvGraphicFramePr>
            <a:graphicFrameLocks noGrp="1"/>
          </p:cNvGraphicFramePr>
          <p:nvPr>
            <p:ph sz="half" idx="1"/>
            <p:extLst>
              <p:ext uri="{D42A27DB-BD31-4B8C-83A1-F6EECF244321}">
                <p14:modId xmlns:p14="http://schemas.microsoft.com/office/powerpoint/2010/main" val="1083238889"/>
              </p:ext>
            </p:extLst>
          </p:nvPr>
        </p:nvGraphicFramePr>
        <p:xfrm>
          <a:off x="685800" y="2057400"/>
          <a:ext cx="6400800" cy="5121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2"/>
          <p:cNvGraphicFramePr>
            <a:graphicFrameLocks noGrp="1"/>
          </p:cNvGraphicFramePr>
          <p:nvPr>
            <p:ph sz="half" idx="2"/>
            <p:extLst>
              <p:ext uri="{D42A27DB-BD31-4B8C-83A1-F6EECF244321}">
                <p14:modId xmlns:p14="http://schemas.microsoft.com/office/powerpoint/2010/main" val="1051667352"/>
              </p:ext>
            </p:extLst>
          </p:nvPr>
        </p:nvGraphicFramePr>
        <p:xfrm>
          <a:off x="7543800" y="2057400"/>
          <a:ext cx="6400800" cy="5121275"/>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p:cNvSpPr>
            <a:spLocks noGrp="1"/>
          </p:cNvSpPr>
          <p:nvPr>
            <p:ph type="title"/>
          </p:nvPr>
        </p:nvSpPr>
        <p:spPr/>
        <p:txBody>
          <a:bodyPr/>
          <a:lstStyle/>
          <a:p>
            <a:r>
              <a:rPr lang="en-US" smtClean="0"/>
              <a:t>Charts</a:t>
            </a:r>
            <a:endParaRPr lang="en-US" dirty="0"/>
          </a:p>
        </p:txBody>
      </p:sp>
    </p:spTree>
    <p:extLst>
      <p:ext uri="{BB962C8B-B14F-4D97-AF65-F5344CB8AC3E}">
        <p14:creationId xmlns:p14="http://schemas.microsoft.com/office/powerpoint/2010/main" val="306563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Charts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974736"/>
              </p:ext>
            </p:extLst>
          </p:nvPr>
        </p:nvGraphicFramePr>
        <p:xfrm>
          <a:off x="685800" y="2057400"/>
          <a:ext cx="132588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598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mtClean="0"/>
              <a:t>Our presentations should be as confident as our color palette is bold and graphic.</a:t>
            </a:r>
          </a:p>
          <a:p>
            <a:pPr lvl="1"/>
            <a:r>
              <a:rPr lang="en-US" smtClean="0"/>
              <a:t>In general, transitions, animations and graphic effects distract more than they add. Unless they improve audience understanding, avoid transitions, animations and graphic effects.</a:t>
            </a:r>
          </a:p>
          <a:p>
            <a:pPr lvl="1"/>
            <a:r>
              <a:rPr lang="en-US" smtClean="0"/>
              <a:t>If used, keep transitions and animations simple:</a:t>
            </a:r>
          </a:p>
          <a:p>
            <a:pPr lvl="2"/>
            <a:r>
              <a:rPr lang="en-US" smtClean="0"/>
              <a:t>A simple fade can visually clarify the sequence of steps in a process; and</a:t>
            </a:r>
          </a:p>
          <a:p>
            <a:pPr lvl="2"/>
            <a:r>
              <a:rPr lang="en-US" smtClean="0"/>
              <a:t>A simple left-to-right wipe can lend direction </a:t>
            </a:r>
            <a:br>
              <a:rPr lang="en-US" smtClean="0"/>
            </a:br>
            <a:r>
              <a:rPr lang="en-US" smtClean="0"/>
              <a:t>to a process.</a:t>
            </a:r>
            <a:endParaRPr lang="en-US" dirty="0"/>
          </a:p>
        </p:txBody>
      </p:sp>
      <p:sp>
        <p:nvSpPr>
          <p:cNvPr id="9" name="Content Placeholder 8"/>
          <p:cNvSpPr>
            <a:spLocks noGrp="1"/>
          </p:cNvSpPr>
          <p:nvPr>
            <p:ph sz="half" idx="2"/>
          </p:nvPr>
        </p:nvSpPr>
        <p:spPr/>
        <p:txBody>
          <a:bodyPr>
            <a:normAutofit/>
          </a:bodyPr>
          <a:lstStyle/>
          <a:p>
            <a:pPr>
              <a:lnSpc>
                <a:spcPct val="85000"/>
              </a:lnSpc>
              <a:spcBef>
                <a:spcPts val="0"/>
              </a:spcBef>
            </a:pPr>
            <a:r>
              <a:rPr lang="en-US" sz="6000" dirty="0" smtClean="0"/>
              <a:t>Always avoid distracting transitions, animations and graphic effects.</a:t>
            </a:r>
            <a:endParaRPr lang="en-US" sz="6000" dirty="0"/>
          </a:p>
        </p:txBody>
      </p:sp>
      <p:sp>
        <p:nvSpPr>
          <p:cNvPr id="2" name="Title 1"/>
          <p:cNvSpPr>
            <a:spLocks noGrp="1"/>
          </p:cNvSpPr>
          <p:nvPr>
            <p:ph type="title"/>
          </p:nvPr>
        </p:nvSpPr>
        <p:spPr/>
        <p:txBody>
          <a:bodyPr/>
          <a:lstStyle/>
          <a:p>
            <a:r>
              <a:rPr lang="en-US" smtClean="0"/>
              <a:t>Transitions, animations and graphic effects</a:t>
            </a:r>
            <a:endParaRPr lang="en-US" dirty="0"/>
          </a:p>
        </p:txBody>
      </p:sp>
    </p:spTree>
    <p:extLst>
      <p:ext uri="{BB962C8B-B14F-4D97-AF65-F5344CB8AC3E}">
        <p14:creationId xmlns:p14="http://schemas.microsoft.com/office/powerpoint/2010/main" val="40469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Thank you.</a:t>
            </a:r>
          </a:p>
        </p:txBody>
      </p:sp>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ctrTitle"/>
          </p:nvPr>
        </p:nvSpPr>
        <p:spPr>
          <a:xfrm>
            <a:off x="685799" y="640080"/>
            <a:ext cx="8686800" cy="3429000"/>
          </a:xfrm>
        </p:spPr>
        <p:txBody>
          <a:bodyPr/>
          <a:lstStyle/>
          <a:p>
            <a:r>
              <a:rPr lang="en-US" smtClean="0"/>
              <a:t>Presentation title </a:t>
            </a:r>
            <a:br>
              <a:rPr lang="en-US" smtClean="0"/>
            </a:br>
            <a:r>
              <a:rPr lang="en-US" smtClean="0"/>
              <a:t>is Arial Bold 60pt </a:t>
            </a:r>
            <a:br>
              <a:rPr lang="en-US" smtClean="0"/>
            </a:br>
            <a:r>
              <a:rPr lang="en-US" smtClean="0"/>
              <a:t>on up to three lines</a:t>
            </a:r>
            <a:endParaRPr lang="en-US" dirty="0"/>
          </a:p>
        </p:txBody>
      </p:sp>
      <p:sp>
        <p:nvSpPr>
          <p:cNvPr id="21" name="Subtitle 20"/>
          <p:cNvSpPr>
            <a:spLocks noGrp="1"/>
          </p:cNvSpPr>
          <p:nvPr>
            <p:ph type="subTitle" idx="1"/>
          </p:nvPr>
        </p:nvSpPr>
        <p:spPr/>
        <p:txBody>
          <a:bodyPr/>
          <a:lstStyle/>
          <a:p>
            <a:r>
              <a:rPr lang="en-US" smtClean="0"/>
              <a:t>Optional subtitle is Arial Bold 18pt</a:t>
            </a:r>
            <a:endParaRPr lang="en-US" dirty="0"/>
          </a:p>
        </p:txBody>
      </p:sp>
      <p:sp>
        <p:nvSpPr>
          <p:cNvPr id="24" name="Rectangle 23"/>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View &gt; Slide Master to change photo. </a:t>
            </a:r>
            <a:br>
              <a:rPr lang="en-US" sz="1400" dirty="0">
                <a:solidFill>
                  <a:schemeClr val="tx1"/>
                </a:solidFill>
              </a:rPr>
            </a:b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a:t>
            </a:r>
            <a:br>
              <a:rPr lang="en-US" sz="1400" dirty="0">
                <a:solidFill>
                  <a:schemeClr val="tx1"/>
                </a:solidFill>
              </a:rPr>
            </a:br>
            <a:r>
              <a:rPr lang="en-US" sz="1400" dirty="0">
                <a:solidFill>
                  <a:schemeClr val="tx1"/>
                </a:solidFill>
              </a:rPr>
              <a:t>ensure that the new photo is sent behind </a:t>
            </a:r>
            <a:r>
              <a:rPr lang="en-US" sz="1400" dirty="0" smtClean="0">
                <a:solidFill>
                  <a:schemeClr val="tx1"/>
                </a:solidFill>
              </a:rPr>
              <a:t/>
            </a:r>
            <a:br>
              <a:rPr lang="en-US" sz="1400" dirty="0" smtClean="0">
                <a:solidFill>
                  <a:schemeClr val="tx1"/>
                </a:solidFill>
              </a:rPr>
            </a:br>
            <a:r>
              <a:rPr lang="en-US" sz="1400" dirty="0" smtClean="0">
                <a:solidFill>
                  <a:schemeClr val="tx1"/>
                </a:solidFill>
              </a:rPr>
              <a:t>the </a:t>
            </a:r>
            <a:r>
              <a:rPr lang="en-US" sz="1400" dirty="0">
                <a:solidFill>
                  <a:schemeClr val="tx1"/>
                </a:solidFill>
              </a:rPr>
              <a:t>white curved shape.</a:t>
            </a:r>
          </a:p>
        </p:txBody>
      </p:sp>
    </p:spTree>
    <p:extLst>
      <p:ext uri="{BB962C8B-B14F-4D97-AF65-F5344CB8AC3E}">
        <p14:creationId xmlns:p14="http://schemas.microsoft.com/office/powerpoint/2010/main" val="245477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smtClean="0"/>
              <a:t>Presentation title </a:t>
            </a:r>
            <a:br>
              <a:rPr lang="en-US" smtClean="0"/>
            </a:br>
            <a:r>
              <a:rPr lang="en-US" smtClean="0"/>
              <a:t>is Arial Bold 60pt </a:t>
            </a:r>
            <a:br>
              <a:rPr lang="en-US" smtClean="0"/>
            </a:br>
            <a:r>
              <a:rPr lang="en-US" smtClean="0"/>
              <a:t>on up to three lines</a:t>
            </a:r>
            <a:endParaRPr lang="en-US" dirty="0"/>
          </a:p>
        </p:txBody>
      </p:sp>
      <p:sp>
        <p:nvSpPr>
          <p:cNvPr id="15" name="Subtitle 14"/>
          <p:cNvSpPr>
            <a:spLocks noGrp="1"/>
          </p:cNvSpPr>
          <p:nvPr>
            <p:ph type="subTitle" idx="1"/>
          </p:nvPr>
        </p:nvSpPr>
        <p:spPr/>
        <p:txBody>
          <a:bodyPr/>
          <a:lstStyle/>
          <a:p>
            <a:r>
              <a:rPr lang="en-US" smtClean="0"/>
              <a:t>Optional subtitle is Arial Bold 18pt</a:t>
            </a:r>
            <a:endParaRPr lang="en-US" dirty="0"/>
          </a:p>
        </p:txBody>
      </p:sp>
      <p:sp>
        <p:nvSpPr>
          <p:cNvPr id="5" name="Rectangle 4"/>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View &gt; Slide Master to change photo. </a:t>
            </a:r>
            <a:br>
              <a:rPr lang="en-US" sz="1400" dirty="0">
                <a:solidFill>
                  <a:schemeClr val="tx1"/>
                </a:solidFill>
              </a:rPr>
            </a:b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a:t>
            </a:r>
            <a:br>
              <a:rPr lang="en-US" sz="1400" dirty="0">
                <a:solidFill>
                  <a:schemeClr val="tx1"/>
                </a:solidFill>
              </a:rPr>
            </a:br>
            <a:r>
              <a:rPr lang="en-US" sz="1400" dirty="0">
                <a:solidFill>
                  <a:schemeClr val="tx1"/>
                </a:solidFill>
              </a:rPr>
              <a:t>ensure that the new photo bleeds off all sides and is sent behind all other elements.</a:t>
            </a:r>
          </a:p>
        </p:txBody>
      </p:sp>
    </p:spTree>
    <p:extLst>
      <p:ext uri="{BB962C8B-B14F-4D97-AF65-F5344CB8AC3E}">
        <p14:creationId xmlns:p14="http://schemas.microsoft.com/office/powerpoint/2010/main" val="319149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smtClean="0"/>
              <a:t>Presentation title </a:t>
            </a:r>
            <a:br>
              <a:rPr lang="en-US" smtClean="0"/>
            </a:br>
            <a:r>
              <a:rPr lang="en-US" smtClean="0"/>
              <a:t>is Arial Bold 60pt </a:t>
            </a:r>
            <a:br>
              <a:rPr lang="en-US" smtClean="0"/>
            </a:br>
            <a:r>
              <a:rPr lang="en-US" smtClean="0"/>
              <a:t>on up to three lines</a:t>
            </a:r>
            <a:endParaRPr lang="en-US" dirty="0"/>
          </a:p>
        </p:txBody>
      </p:sp>
      <p:sp>
        <p:nvSpPr>
          <p:cNvPr id="12" name="Subtitle 11"/>
          <p:cNvSpPr>
            <a:spLocks noGrp="1"/>
          </p:cNvSpPr>
          <p:nvPr>
            <p:ph type="subTitle" idx="1"/>
          </p:nvPr>
        </p:nvSpPr>
        <p:spPr/>
        <p:txBody>
          <a:bodyPr/>
          <a:lstStyle/>
          <a:p>
            <a:r>
              <a:rPr lang="en-US" smtClean="0"/>
              <a:t>Optional subtitle is Arial Bold 18pt</a:t>
            </a:r>
            <a:endParaRPr lang="en-US" dirty="0"/>
          </a:p>
        </p:txBody>
      </p:sp>
      <p:sp>
        <p:nvSpPr>
          <p:cNvPr id="5" name="Rectangle 4"/>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View &gt; Slide Master to change photo. </a:t>
            </a:r>
            <a:br>
              <a:rPr lang="en-US" sz="1400" dirty="0">
                <a:solidFill>
                  <a:schemeClr val="tx1"/>
                </a:solidFill>
              </a:rPr>
            </a:b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a:t>
            </a:r>
            <a:br>
              <a:rPr lang="en-US" sz="1400" dirty="0">
                <a:solidFill>
                  <a:schemeClr val="tx1"/>
                </a:solidFill>
              </a:rPr>
            </a:br>
            <a:r>
              <a:rPr lang="en-US" sz="1400" dirty="0">
                <a:solidFill>
                  <a:schemeClr val="tx1"/>
                </a:solidFill>
              </a:rPr>
              <a:t>ensure that the new photo bleeds off all sides and is sent behind all other elements.</a:t>
            </a:r>
          </a:p>
        </p:txBody>
      </p:sp>
    </p:spTree>
    <p:extLst>
      <p:ext uri="{BB962C8B-B14F-4D97-AF65-F5344CB8AC3E}">
        <p14:creationId xmlns:p14="http://schemas.microsoft.com/office/powerpoint/2010/main" val="56985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Introduction	00</a:t>
            </a:r>
          </a:p>
          <a:p>
            <a:r>
              <a:rPr lang="en-US" smtClean="0"/>
              <a:t>Step 1	00</a:t>
            </a:r>
          </a:p>
          <a:p>
            <a:r>
              <a:rPr lang="en-US" smtClean="0"/>
              <a:t>Step 2	00</a:t>
            </a:r>
          </a:p>
          <a:p>
            <a:r>
              <a:rPr lang="en-US" smtClean="0"/>
              <a:t>Step 3	00</a:t>
            </a:r>
          </a:p>
          <a:p>
            <a:r>
              <a:rPr lang="en-US" smtClean="0"/>
              <a:t>Step 4	00</a:t>
            </a:r>
          </a:p>
          <a:p>
            <a:r>
              <a:rPr lang="en-US" smtClean="0"/>
              <a:t>Results	00</a:t>
            </a:r>
          </a:p>
          <a:p>
            <a:r>
              <a:rPr lang="en-US" smtClean="0"/>
              <a:t>Next steps	00</a:t>
            </a:r>
            <a:endParaRPr lang="en-US" dirty="0" smtClean="0"/>
          </a:p>
        </p:txBody>
      </p:sp>
      <p:sp>
        <p:nvSpPr>
          <p:cNvPr id="5" name="Rectangle 4"/>
          <p:cNvSpPr/>
          <p:nvPr/>
        </p:nvSpPr>
        <p:spPr>
          <a:xfrm>
            <a:off x="685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Page numbers are optional. </a:t>
            </a:r>
            <a:br>
              <a:rPr lang="en-US" sz="1400" dirty="0">
                <a:solidFill>
                  <a:schemeClr val="tx1"/>
                </a:solidFill>
              </a:rPr>
            </a:br>
            <a:r>
              <a:rPr lang="en-US" sz="1400" dirty="0">
                <a:solidFill>
                  <a:schemeClr val="tx1"/>
                </a:solidFill>
              </a:rPr>
              <a:t>Text automatically continues in </a:t>
            </a:r>
            <a:br>
              <a:rPr lang="en-US" sz="1400" dirty="0">
                <a:solidFill>
                  <a:schemeClr val="tx1"/>
                </a:solidFill>
              </a:rPr>
            </a:br>
            <a:r>
              <a:rPr lang="en-US" sz="1400" dirty="0">
                <a:solidFill>
                  <a:schemeClr val="tx1"/>
                </a:solidFill>
              </a:rPr>
              <a:t>second column if needed.</a:t>
            </a:r>
          </a:p>
        </p:txBody>
      </p:sp>
    </p:spTree>
    <p:extLst>
      <p:ext uri="{BB962C8B-B14F-4D97-AF65-F5344CB8AC3E}">
        <p14:creationId xmlns:p14="http://schemas.microsoft.com/office/powerpoint/2010/main" val="10171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Section header title </a:t>
            </a:r>
            <a:br>
              <a:rPr lang="en-US" smtClean="0"/>
            </a:br>
            <a:r>
              <a:rPr lang="en-US" smtClean="0"/>
              <a:t>is Arial Bold 60pt </a:t>
            </a:r>
            <a:br>
              <a:rPr lang="en-US" smtClean="0"/>
            </a:br>
            <a:r>
              <a:rPr lang="en-US" smtClean="0"/>
              <a:t>on up to three lines</a:t>
            </a:r>
            <a:endParaRPr lang="en-US" dirty="0"/>
          </a:p>
        </p:txBody>
      </p:sp>
      <p:sp>
        <p:nvSpPr>
          <p:cNvPr id="10" name="Subtitle 9"/>
          <p:cNvSpPr>
            <a:spLocks noGrp="1"/>
          </p:cNvSpPr>
          <p:nvPr>
            <p:ph type="subTitle" idx="1"/>
          </p:nvPr>
        </p:nvSpPr>
        <p:spPr/>
        <p:txBody>
          <a:bodyPr/>
          <a:lstStyle/>
          <a:p>
            <a:r>
              <a:rPr lang="en-US" smtClean="0"/>
              <a:t>Optional subtitle is Arial Bold 18pt</a:t>
            </a:r>
            <a:endParaRPr lang="en-US" dirty="0"/>
          </a:p>
        </p:txBody>
      </p:sp>
      <p:sp>
        <p:nvSpPr>
          <p:cNvPr id="7" name="Rectangle 6"/>
          <p:cNvSpPr/>
          <p:nvPr/>
        </p:nvSpPr>
        <p:spPr>
          <a:xfrm>
            <a:off x="9829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By default, section headers have a </a:t>
            </a:r>
            <a:br>
              <a:rPr lang="en-US" sz="1400" dirty="0">
                <a:solidFill>
                  <a:schemeClr val="tx1"/>
                </a:solidFill>
              </a:rPr>
            </a:br>
            <a:r>
              <a:rPr lang="en-US" sz="1400" dirty="0">
                <a:solidFill>
                  <a:schemeClr val="tx1"/>
                </a:solidFill>
              </a:rPr>
              <a:t>black background but can be used with photos. See next two slides.</a:t>
            </a:r>
          </a:p>
        </p:txBody>
      </p:sp>
    </p:spTree>
    <p:extLst>
      <p:ext uri="{BB962C8B-B14F-4D97-AF65-F5344CB8AC3E}">
        <p14:creationId xmlns:p14="http://schemas.microsoft.com/office/powerpoint/2010/main" val="198659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smtClean="0"/>
              <a:t>Section header title </a:t>
            </a:r>
            <a:br>
              <a:rPr lang="en-US" smtClean="0"/>
            </a:br>
            <a:r>
              <a:rPr lang="en-US" smtClean="0"/>
              <a:t>is Arial Bold 60pt</a:t>
            </a:r>
            <a:endParaRPr lang="en-US" dirty="0"/>
          </a:p>
        </p:txBody>
      </p:sp>
      <p:sp>
        <p:nvSpPr>
          <p:cNvPr id="14" name="Subtitle 13"/>
          <p:cNvSpPr>
            <a:spLocks noGrp="1"/>
          </p:cNvSpPr>
          <p:nvPr>
            <p:ph type="subTitle" idx="1"/>
          </p:nvPr>
        </p:nvSpPr>
        <p:spPr/>
        <p:txBody>
          <a:bodyPr/>
          <a:lstStyle/>
          <a:p>
            <a:r>
              <a:rPr lang="en-US" smtClean="0"/>
              <a:t>Optional subtitle is Arial Bold 18pt</a:t>
            </a:r>
            <a:endParaRPr lang="en-US" dirty="0"/>
          </a:p>
        </p:txBody>
      </p:sp>
      <p:sp>
        <p:nvSpPr>
          <p:cNvPr id="5" name="Rectangle 4"/>
          <p:cNvSpPr/>
          <p:nvPr/>
        </p:nvSpPr>
        <p:spPr>
          <a:xfrm>
            <a:off x="9829799" y="5577840"/>
            <a:ext cx="4114801" cy="1600835"/>
          </a:xfrm>
          <a:prstGeom prst="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lIns="292608" tIns="146304" rIns="292608" bIns="146304" rtlCol="0" anchor="ctr" anchorCtr="0"/>
          <a:lstStyle/>
          <a:p>
            <a:pPr algn="ctr">
              <a:spcBef>
                <a:spcPts val="300"/>
              </a:spcBef>
            </a:pPr>
            <a:r>
              <a:rPr lang="en-US" sz="1400" b="1" dirty="0">
                <a:solidFill>
                  <a:schemeClr val="tx1"/>
                </a:solidFill>
              </a:rPr>
              <a:t>READ &amp; DELETE BEFORE USING</a:t>
            </a:r>
          </a:p>
          <a:p>
            <a:pPr algn="ctr">
              <a:spcBef>
                <a:spcPts val="300"/>
              </a:spcBef>
            </a:pPr>
            <a:r>
              <a:rPr lang="en-US" sz="1400" dirty="0">
                <a:solidFill>
                  <a:schemeClr val="tx1"/>
                </a:solidFill>
              </a:rPr>
              <a:t>View &gt; Slide Master to change photo. </a:t>
            </a:r>
            <a:br>
              <a:rPr lang="en-US" sz="1400" dirty="0">
                <a:solidFill>
                  <a:schemeClr val="tx1"/>
                </a:solidFill>
              </a:rPr>
            </a:br>
            <a:r>
              <a:rPr lang="en-US" sz="1400" dirty="0">
                <a:solidFill>
                  <a:schemeClr val="tx1"/>
                </a:solidFill>
              </a:rPr>
              <a:t>Only use black and white photos. </a:t>
            </a:r>
            <a:br>
              <a:rPr lang="en-US" sz="1400" dirty="0">
                <a:solidFill>
                  <a:schemeClr val="tx1"/>
                </a:solidFill>
              </a:rPr>
            </a:br>
            <a:r>
              <a:rPr lang="en-US" sz="1400" dirty="0">
                <a:solidFill>
                  <a:schemeClr val="tx1"/>
                </a:solidFill>
              </a:rPr>
              <a:t>If replacing the photo on this slide, </a:t>
            </a:r>
            <a:br>
              <a:rPr lang="en-US" sz="1400" dirty="0">
                <a:solidFill>
                  <a:schemeClr val="tx1"/>
                </a:solidFill>
              </a:rPr>
            </a:br>
            <a:r>
              <a:rPr lang="en-US" sz="1400" dirty="0">
                <a:solidFill>
                  <a:schemeClr val="tx1"/>
                </a:solidFill>
              </a:rPr>
              <a:t>ensure that the new photo bleeds off all sides and is sent behind all other elements.</a:t>
            </a:r>
          </a:p>
        </p:txBody>
      </p:sp>
    </p:spTree>
    <p:extLst>
      <p:ext uri="{BB962C8B-B14F-4D97-AF65-F5344CB8AC3E}">
        <p14:creationId xmlns:p14="http://schemas.microsoft.com/office/powerpoint/2010/main" val="156307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0</TotalTime>
  <Words>1722</Words>
  <Application>Microsoft Office PowerPoint</Application>
  <PresentationFormat>Custom</PresentationFormat>
  <Paragraphs>288</Paragraphs>
  <Slides>34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DXC</vt:lpstr>
      <vt:lpstr>Presentation title  is Arial Bold 60pt  on up to three lines</vt:lpstr>
      <vt:lpstr>Presentation title  is Arial Bold 60pt  on up to three lines</vt:lpstr>
      <vt:lpstr>Presentation title  is Arial Bold 60pt  on up to three lines</vt:lpstr>
      <vt:lpstr>Presentation title  is Arial Bold 60pt  on up to three lines</vt:lpstr>
      <vt:lpstr>Presentation title  is Arial Bold 60pt  on up to three lines</vt:lpstr>
      <vt:lpstr>Presentation title  is Arial Bold 60pt  on up to three lines</vt:lpstr>
      <vt:lpstr>Agenda</vt:lpstr>
      <vt:lpstr>Section header title  is Arial Bold 60pt  on up to three lines</vt:lpstr>
      <vt:lpstr>Section header title  is Arial Bold 60pt</vt:lpstr>
      <vt:lpstr>Section headers  can also be used  to make a single  important statement</vt:lpstr>
      <vt:lpstr>Welcome to the DXC PowerPoint template</vt:lpstr>
      <vt:lpstr>Slide title is Arial Bold 40pt  on one or two lines</vt:lpstr>
      <vt:lpstr>This is a “Title and Content” slide</vt:lpstr>
      <vt:lpstr>This is a “Bulleted Content” slide</vt:lpstr>
      <vt:lpstr>This is a “Two Content” slide</vt:lpstr>
      <vt:lpstr>This is a “Three Content” slide</vt:lpstr>
      <vt:lpstr>Columns can be combined to accommodate different types/amounts of content</vt:lpstr>
      <vt:lpstr>PowerPoint Presentation</vt:lpstr>
      <vt:lpstr>PowerPoint Presentation</vt:lpstr>
      <vt:lpstr>PowerPoint Presentation</vt:lpstr>
      <vt:lpstr>This is a “Text and Picture slide”</vt:lpstr>
      <vt:lpstr>PowerPoint Presentation</vt:lpstr>
      <vt:lpstr>Fonts</vt:lpstr>
      <vt:lpstr>Colors</vt:lpstr>
      <vt:lpstr>Fonts and colors</vt:lpstr>
      <vt:lpstr>Graphics</vt:lpstr>
      <vt:lpstr>Tables</vt:lpstr>
      <vt:lpstr>Organization chart</vt:lpstr>
      <vt:lpstr>Charts</vt:lpstr>
      <vt:lpstr>Charts</vt:lpstr>
      <vt:lpstr>Charts</vt:lpstr>
      <vt:lpstr>Charts</vt:lpstr>
      <vt:lpstr>Transitions, animations and graphic effects</vt:lpstr>
      <vt:lpstr>PowerPoint Presentation</vt:lpstr>
    </vt:vector>
  </TitlesOfParts>
  <Manager/>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subject/>
  <dc:creator>McKay, JoAnn (Enterprise Services, Client Experience)</dc:creator>
  <cp:keywords/>
  <dc:description/>
  <cp:lastModifiedBy>Penmetsa, Satyanarayana Raju (SATISH)</cp:lastModifiedBy>
  <cp:revision>1</cp:revision>
  <dcterms:created xsi:type="dcterms:W3CDTF">2017-03-16T16:40:04Z</dcterms:created>
  <dcterms:modified xsi:type="dcterms:W3CDTF">2017-04-04T05:23:11Z</dcterms:modified>
  <cp:category/>
</cp:coreProperties>
</file>