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ink/ink1.xml" ContentType="application/inkml+xml"/>
  <Override PartName="/ppt/tags/tag22.xml" ContentType="application/vnd.openxmlformats-officedocument.presentationml.tags+xml"/>
  <Override PartName="/ppt/ink/ink2.xml" ContentType="application/inkml+xml"/>
  <Override PartName="/ppt/tags/tag23.xml" ContentType="application/vnd.openxmlformats-officedocument.presentationml.tags+xml"/>
  <Override PartName="/ppt/ink/ink3.xml" ContentType="application/inkml+xml"/>
  <Override PartName="/ppt/tags/tag24.xml" ContentType="application/vnd.openxmlformats-officedocument.presentationml.tags+xml"/>
  <Override PartName="/ppt/ink/ink4.xml" ContentType="application/inkml+xml"/>
  <Override PartName="/ppt/tags/tag25.xml" ContentType="application/vnd.openxmlformats-officedocument.presentationml.tags+xml"/>
  <Override PartName="/ppt/ink/ink5.xml" ContentType="application/inkml+xml"/>
  <Override PartName="/ppt/tags/tag26.xml" ContentType="application/vnd.openxmlformats-officedocument.presentationml.tags+xml"/>
  <Override PartName="/ppt/ink/ink6.xml" ContentType="application/inkml+xml"/>
  <Override PartName="/ppt/tags/tag27.xml" ContentType="application/vnd.openxmlformats-officedocument.presentationml.tags+xml"/>
  <Override PartName="/ppt/tags/tag28.xml" ContentType="application/vnd.openxmlformats-officedocument.presentationml.tags+xml"/>
  <Override PartName="/ppt/ink/ink7.xml" ContentType="application/inkml+xml"/>
  <Override PartName="/ppt/tags/tag29.xml" ContentType="application/vnd.openxmlformats-officedocument.presentationml.tags+xml"/>
  <Override PartName="/ppt/ink/ink8.xml" ContentType="application/inkml+xml"/>
  <Override PartName="/ppt/tags/tag3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965" r:id="rId1"/>
  </p:sldMasterIdLst>
  <p:notesMasterIdLst>
    <p:notesMasterId r:id="rId37"/>
  </p:notesMasterIdLst>
  <p:handoutMasterIdLst>
    <p:handoutMasterId r:id="rId38"/>
  </p:handoutMasterIdLst>
  <p:sldIdLst>
    <p:sldId id="256" r:id="rId2"/>
    <p:sldId id="257" r:id="rId3"/>
    <p:sldId id="526" r:id="rId4"/>
    <p:sldId id="524" r:id="rId5"/>
    <p:sldId id="374" r:id="rId6"/>
    <p:sldId id="568" r:id="rId7"/>
    <p:sldId id="555" r:id="rId8"/>
    <p:sldId id="557" r:id="rId9"/>
    <p:sldId id="558" r:id="rId10"/>
    <p:sldId id="560" r:id="rId11"/>
    <p:sldId id="569" r:id="rId12"/>
    <p:sldId id="571" r:id="rId13"/>
    <p:sldId id="572" r:id="rId14"/>
    <p:sldId id="573" r:id="rId15"/>
    <p:sldId id="574" r:id="rId16"/>
    <p:sldId id="581" r:id="rId17"/>
    <p:sldId id="582" r:id="rId18"/>
    <p:sldId id="583" r:id="rId19"/>
    <p:sldId id="584" r:id="rId20"/>
    <p:sldId id="575" r:id="rId21"/>
    <p:sldId id="596" r:id="rId22"/>
    <p:sldId id="586" r:id="rId23"/>
    <p:sldId id="598" r:id="rId24"/>
    <p:sldId id="595" r:id="rId25"/>
    <p:sldId id="599" r:id="rId26"/>
    <p:sldId id="592" r:id="rId27"/>
    <p:sldId id="587" r:id="rId28"/>
    <p:sldId id="588" r:id="rId29"/>
    <p:sldId id="576" r:id="rId30"/>
    <p:sldId id="597" r:id="rId31"/>
    <p:sldId id="577" r:id="rId32"/>
    <p:sldId id="578" r:id="rId33"/>
    <p:sldId id="579" r:id="rId34"/>
    <p:sldId id="580" r:id="rId35"/>
    <p:sldId id="570" r:id="rId36"/>
  </p:sldIdLst>
  <p:sldSz cx="12192000" cy="6858000"/>
  <p:notesSz cx="6858000" cy="9144000"/>
  <p:embeddedFontLst>
    <p:embeddedFont>
      <p:font typeface="Arial Narrow" panose="020B060602020203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325" userDrawn="1">
          <p15:clr>
            <a:srgbClr val="A4A3A4"/>
          </p15:clr>
        </p15:guide>
        <p15:guide id="3" pos="483" userDrawn="1">
          <p15:clr>
            <a:srgbClr val="A4A3A4"/>
          </p15:clr>
        </p15:guide>
        <p15:guide id="4" orient="horz" pos="935" userDrawn="1">
          <p15:clr>
            <a:srgbClr val="A4A3A4"/>
          </p15:clr>
        </p15:guide>
        <p15:guide id="5" pos="443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hya V" initials="SV" lastIdx="1" clrIdx="0">
    <p:extLst>
      <p:ext uri="{19B8F6BF-5375-455C-9EA6-DF929625EA0E}">
        <p15:presenceInfo xmlns:p15="http://schemas.microsoft.com/office/powerpoint/2012/main" userId="Sandhya 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C4E"/>
    <a:srgbClr val="A7C5E0"/>
    <a:srgbClr val="AC93D1"/>
    <a:srgbClr val="DBFF01"/>
    <a:srgbClr val="9AC6FC"/>
    <a:srgbClr val="CFD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9" autoAdjust="0"/>
    <p:restoredTop sz="94000" autoAdjust="0"/>
  </p:normalViewPr>
  <p:slideViewPr>
    <p:cSldViewPr snapToGrid="0">
      <p:cViewPr varScale="1">
        <p:scale>
          <a:sx n="68" d="100"/>
          <a:sy n="68" d="100"/>
        </p:scale>
        <p:origin x="846" y="66"/>
      </p:cViewPr>
      <p:guideLst>
        <p:guide orient="horz" pos="482"/>
        <p:guide pos="325"/>
        <p:guide pos="483"/>
        <p:guide orient="horz" pos="935"/>
        <p:guide pos="4430"/>
      </p:guideLst>
    </p:cSldViewPr>
  </p:slideViewPr>
  <p:outlineViewPr>
    <p:cViewPr>
      <p:scale>
        <a:sx n="33" d="100"/>
        <a:sy n="33" d="100"/>
      </p:scale>
      <p:origin x="0" y="-3704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68" d="100"/>
          <a:sy n="68" d="100"/>
        </p:scale>
        <p:origin x="3160"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8D6D0B-3E5E-3B45-8FBB-4892F9C879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EC2BE3-E721-8245-9040-4B9C5B6F62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7C38CC-80D7-CE4D-8C36-7E7175775BEF}" type="datetimeFigureOut">
              <a:rPr lang="en-US" smtClean="0"/>
              <a:t>9/8/2020</a:t>
            </a:fld>
            <a:endParaRPr lang="en-US"/>
          </a:p>
        </p:txBody>
      </p:sp>
      <p:sp>
        <p:nvSpPr>
          <p:cNvPr id="4" name="Footer Placeholder 3">
            <a:extLst>
              <a:ext uri="{FF2B5EF4-FFF2-40B4-BE49-F238E27FC236}">
                <a16:creationId xmlns:a16="http://schemas.microsoft.com/office/drawing/2014/main" id="{D0131DC5-CA7E-BB47-B950-ED03B646D5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DBMS Session</a:t>
            </a:r>
          </a:p>
        </p:txBody>
      </p:sp>
      <p:sp>
        <p:nvSpPr>
          <p:cNvPr id="5" name="Slide Number Placeholder 4">
            <a:extLst>
              <a:ext uri="{FF2B5EF4-FFF2-40B4-BE49-F238E27FC236}">
                <a16:creationId xmlns:a16="http://schemas.microsoft.com/office/drawing/2014/main" id="{D4B2B9C9-128B-734F-9405-F1F344E7D7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074B8E-A265-5F4F-841B-F1620FB68D5E}" type="slidenum">
              <a:rPr lang="en-US" smtClean="0"/>
              <a:t>‹#›</a:t>
            </a:fld>
            <a:endParaRPr lang="en-US"/>
          </a:p>
        </p:txBody>
      </p:sp>
    </p:spTree>
    <p:extLst>
      <p:ext uri="{BB962C8B-B14F-4D97-AF65-F5344CB8AC3E}">
        <p14:creationId xmlns:p14="http://schemas.microsoft.com/office/powerpoint/2010/main" val="11823643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4:02:47.526"/>
    </inkml:context>
    <inkml:brush xml:id="br0">
      <inkml:brushProperty name="width" value="0.05292" units="cm"/>
      <inkml:brushProperty name="height" value="0.05292" units="cm"/>
      <inkml:brushProperty name="color" value="#FF0000"/>
    </inkml:brush>
  </inkml:definitions>
  <inkml:trace contextRef="#ctx0" brushRef="#br0">18409 15933 160 0,'0'0'35'15,"0"0"-28"-15,0 0 11 0,0 0 2 0,0 0-3 16,0 0 1-16,0 0-1 0,0 0-10 15,-23-4 0-15,20 4 3 0,1 0 0 16,-1 0 0-16,0 0-2 0,1 0 3 16,1 0-1-16,1 0-1 0,0 0-1 15,0 0-2-15,0 0 0 0,4 1-6 16,1 2-3-16,4 3 0 0,8-2 3 16,9 0 1-16,8 0 1 0,9-3 0 15,9 1 2-15,7-2-4 0,5 2 1 16,2-1 2-16,5 1-3 0,2 0 0 15,4 0-4-15,-2 0 1 0,2 2-4 16,-3-2 5-16,-1 0-4 0,-5 0 1 16,-4-1 5-16,-6 0 3 0,-8-1-3 15,-6 0 0-15,-10 0 1 0,-6 0-1 16,-11 0 2-16,-8 0-1 0,-6 0 0 0,-3 0-2 16,-8-2 0-16,-6 0 1 0,-12-1 1 15,-10 3 1-15,-11 0 2 16,-12 0-2-16,-8 0-1 0,-7 2 0 0,-2 1 2 15,-1-1-1-15,0 1 0 0,5-2 3 16,5-1-1-16,3 2 2 0,8 1-3 16,7-2 0-16,4 0-1 0,9 0-1 15,8-1-1-15,10 0 0 0,8 0-1 16,7 0 1-16,3 0 0 0,6 0 0 16,10 0-8-16,9 0 4 0,10 1 4 15,10-1 1-15,8 0 0 0,10-1 0 16,6-5-1-16,7 0 0 0,1 2 0 15,1-3 1-15,-1 1-1 0,0 0-1 0,-4 1 1 16,-2 0 1-16,-5 1 0 16,-6 1 1-16,-11 1-2 0,-9 2 0 15,-10 0 0-15,-12 0-1 0,-10 0 1 0,-7 0 0 16,-3-1-1-16,-9 0-16 0,-9 1 14 16,-11 0 3-16,-11 0 2 0,-11 0 0 15,-10 4-1-15,-8-2 1 0,-5 1-2 16,-2 0 1-16,-2 0-2 0,-1 1 1 15,-2 0 0-15,4 0 1 0,7 0 0 16,8 0-1-16,11 1 0 0,12-2 1 16,15-2 0-16,13-1 0 0,8 0-1 15,7 0 0-15,12 3-5 0,9 0-5 16,10 0 10-16,11 0 0 0,12-2-2 16,10-1 1-16,9 0 0 0,6-4 2 15,5-2-1-15,2 2 0 0,2 0 1 16,-2-1 4-16,-4 0-3 0,-7 0-2 15,-9 0 3-15,-8 2 1 0,-11-1-1 16,-13 1 0-16,-9 0 2 0,-7-1 4 0,-9 1 1 16,-6 1-2-16,-4 1 0 0,-1 1-2 15,0-3-3-15,0 2-3 0,-4-1-3 16,-4 2-5-16,-1 0-24 0,-8 2-31 16,-1-1-94-16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4:02:54.724"/>
    </inkml:context>
    <inkml:brush xml:id="br0">
      <inkml:brushProperty name="width" value="0.05292" units="cm"/>
      <inkml:brushProperty name="height" value="0.05292" units="cm"/>
      <inkml:brushProperty name="color" value="#FF0000"/>
    </inkml:brush>
  </inkml:definitions>
  <inkml:trace contextRef="#ctx0" brushRef="#br0">10138 10081 318 0,'0'0'0'15,"0"0"-14"-15,0 0 14 0,0 0 1 16,0 0 2-16,0 0 8 0,-5-14-7 0,6 14 3 16,2-2-7-16,4 2-5 15,2 0 5-15,3 0 3 0,5 0-1 16,4 0-2-16,3 0 2 0,5 0-1 0,5 0 0 16,2 2 1-16,4-2-1 0,7 1 2 15,7-1-3-15,6 0 2 0,9-1 0 16,9-2 5-16,6-3 2 0,9 1-2 15,7-4 1-15,7 0-3 0,5-5 1 16,7 4-2-16,4-2 2 0,5 0-3 16,7 1 1-16,6 0-1 0,2-1 0 15,8-1-2-15,4 1 0 0,3 1 1 16,7-2-1-16,5 1 1 0,7 0-2 0,4 1-2 16,5-1 2-16,5 1 2 15,3-2 0-15,5 2-2 0,4-2-4 16,6 0 4-16,2 1 2 0,5-3 2 15,2 3-4-15,1 1-6 0,1-2 6 0,3 4 1 16,0-1-1-16,5 4-1 0,2-2 1 16,4 1 1-16,2 4-1 0,0-1-1 15,2 1 1-15,1 0 0 0,1 0-2 16,1 1 2-16,-1 1 2 0,0 1-2 16,-3 0-1-16,0 0 1 0,-2 3 1 15,-1 1-1-15,3 2 0 0,-2 6 0 16,3-3 4-16,-1 0-4 0,-6 1-2 15,-5 0 2-15,-2 3 2 0,-7-1-2 16,-1 1 0-16,-3 2 0 0,-7-1 3 16,-3 1-3-16,-7 1-5 0,-3 0 5 15,-7-1 0-15,-1-1 0 0,-3 0-1 16,-6 0 1-16,-1 0 1 0,-4 0 1 0,-5-2-2 16,-6 2-2-16,-9-2 2 0,-11 1 0 15,-9-1 4-15,-9-1-3 0,-11-3-1 16,-8 1-1-16,-9-3 1 0,-10 0-1 15,-6-1 2-15,-11 1-1 0,-7-3 0 16,-7-3 0-16,-8 2 2 0,-6-2-1 16,-7 0-1-16,-6 0-3 0,-4 0 3 15,-5 0 2-15,-4-2-1 0,-4-1-1 16,-2 0 0-16,-3 0 6 0,-1 3-6 16,-2-2 4-16,-1 1 6 0,1-1-1 15,-1 1-2-15,0-2-2 0,0-2-1 16,0-1-4-16,-1 1-1 0,-1 0-1 15,-1 1-1-15,0-2 3 0,0 3-6 0,1 1-12 16,0 2-10-16,1 0-15 0,-1 0-27 16,1 2-55-16</inkml:trace>
  <inkml:trace contextRef="#ctx0" brushRef="#br0" timeOffset="1247.66">17527 9533 300 0,'0'0'5'0,"0"0"15"0,0 0 13 15,0 0 0-15,0 0-8 0,-2-23-3 16,2 23-8-16,0 0 1 0,0 0-5 0,0 0-6 16,0 0-4-16,0 0 0 15,0 1-2-15,2 10-5 0,2 2 1 16,1 10 4-16,-1 8 0 0,-1 3 0 15,-1 5 2-15,0 2-1 0,0-2 4 16,-1-2-3-16,0-4 2 0,0-5-1 0,-1-5 1 16,2-6-1-16,-2-3 0 0,0-5 1 15,0-4-2-15,0-3 1 0,0-1 1 16,0-1 0-16,0 0-2 0,0 0 3 16,0 0-1-16,2 0 3 0,-2-3-3 15,1-5 0-15,0-4-2 0,2-4-1 16,-1-2 0-16,1-4 0 0,0-1-3 15,1-5 0-15,-3 0-7 0,0-3-2 16,-1 1-5-16,0 0 4 0,-2 0 5 16,-4 2 1-16,0-1 1 0,1 2 1 15,-1 4 3-15,0 1 3 0,-1 2-1 16,0 2 2-16,1 2-2 0,3 2 2 16,-2 4 0-16,3 4 2 0,0 2 1 0,1 3 1 15,1 1 1-15,0 0-6 0,0 1 0 16,1 3-4-16,2 8 0 15,0 7 2-15,0 5 2 0,4 8 0 0,-1 4-1 16,0 5 2-16,-2 3 2 0,-1-2 1 16,-1-2 0-16,1-3-3 0,-1-7 2 15,-2-2-1-15,2-6 0 0,-2-1-1 16,1-5 0-16,-1-4-1 0,0-6 2 16,0-1-2-16,0-3 1 0,0-1 0 15,0-1 4-15,0 0-4 0,0 0 4 16,0 0-1-16,0-1 0 0,0-7-4 15,-3 0 0-15,3-1-11 0,-2-1-9 0,0 0-10 16,1 0-26-16,0 2-50 0,1-1-90 16</inkml:trace>
  <inkml:trace contextRef="#ctx0" brushRef="#br0" timeOffset="2313.82">17089 10778 290 0,'0'0'5'15,"0"0"21"-15,0 0 7 0,0 0-8 16,0 0 0-16,-4-14-8 0,4 14-6 16,1 1-7-16,1 6-3 0,0 4 0 15,3 9 3-15,1 3 2 0,-1 5 2 16,0 1 3-16,-1 3-1 0,-1 0 2 15,-1-3-8-15,0 2 2 0,-1-2-4 16,0 1 0-16,3-4-1 0,-3-1 1 0,0 0-2 16,0-5-1-16,-1 1 1 15,0-6 0-15,0-1-8 0,0 0-9 16,0-2-6-16,-1-4-5 0,1-2-15 0,0-3-18 16,0-3-39-16,0-6-52 15</inkml:trace>
  <inkml:trace contextRef="#ctx0" brushRef="#br0" timeOffset="2981.02">17400 10751 307 0,'0'0'52'0,"0"0"-45"0,0 0 5 16,0 0 6-16,0 0 1 0,0 0 4 15,0 0-1-15,0 0-8 0,0 0-6 0,30-46-3 16,-27 46-2-16,0 0-3 0,-1 5-1 16,0 1-1-16,0 3-2 0,-2 4 1 15,-2 4-1-15,-5 6 3 16,-4 1 1-16,0 6 0 0,-3 0 3 0,0 0 1 16,3-4-1-16,0-2-2 15,3-5 1-15,3-6-1 0,1-2 0 0,3-3-1 16,1-4 1-16,0 0-1 0,0-1-3 15,4-1-2-15,2 1 2 0,3 0 3 16,1-3 0-16,4 3 2 0,-1-3 1 16,5 1-1-16,-2 1-2 0,3-2 0 15,0 3 2-15,1-3-2 0,2 3 0 16,-3-3 0-16,1 0 1 0,-3 0-1 16,-2-3 0-16,-3 0 0 0,-2-2 2 15,-3 2-2-15,-2 0 0 0,-2 2-1 0,-3-2 1 16,0 1 1-16,0 0 0 15,0-1-1-15,0-3 0 0,-3-5-1 16,0 3-1-16,-2-4 2 0,1 2 1 0,0-3-1 16,-1 2 1-16,2 3-1 0,0 2 3 15,1 3-2-15,1 0 2 0,-1 0 1 16,1 0 2-16,1 1-3 16,0 2 3-16,0 0-2 0,0 0 2 0,0 0-5 15,0 0-1-15,0 0-1 0,1 0 1 16,1 5-5-16,1 7-2 0,1 1 7 15,0 7 0-15,0 2-1 0,-2 3-1 0,-1 3 1 16,-1-1 1-16,1-1 0 16,-1 0 1-16,1-2 0 0,0-1 0 15,-1-6-1-15,0 1 1 0,0-4-1 16,0-4 0-16,0-3 1 0,0-3-1 16,0-1 0-16,0-3 1 0,1 0-1 0,-1 0-1 15,0 0-2-15,0 0-5 0,0 0-3 16,0 0-4-16,0-3-3 0,0-4-8 15,0 0-19-15,0-1-27 16,-1-2-58-16</inkml:trace>
  <inkml:trace contextRef="#ctx0" brushRef="#br0" timeOffset="5263.92">16726 12462 341 0,'0'0'30'16,"0"0"-13"-16,0 0-9 0,0 0-3 16,0 0 5-16,0 0 2 0,0 0-6 15,0 0-4-15,0 0 0 0,44 22 0 16,-26-20-1-16,3-2 0 0,-1 0 0 15,4-6-1-15,-1-3 1 0,2-6 0 0,-1-1 0 16,-4-3 0-16,1 0 4 0,-3 0-5 16,-3-3 3-16,-3 1-3 15,1-5 1-15,-2 0 2 0,-3-2-2 16,2-2 0-16,-5 0-1 0,2 2 0 16,-3 2 2-16,-1 2-1 0,-2 8 0 0,0 7 1 15,-1 5 0-15,2 1 3 0,-2 3 3 16,0 0-5-16,2 0-3 0,0 6-4 15,0 3-3-15,3 8 3 0,-1 5 1 16,2 5 1-16,1 0 2 0,-1 3 2 16,2-4 1-16,0-1-3 0,2-3-1 15,2-4-1-15,-1-4-1 0,3-4-1 16,-1-4 1-16,2-4-1 0,0-2 2 16,3 0 1-16,-1-8-1 0,1-5 2 15,-1-3 0-15,1-1 2 0,-1-5-2 16,-2-2 2-16,-3 1-2 0,-2-4 1 15,-1 2 1-15,-4 0-1 0,0 5 0 0,-4 4 1 16,-1 6-1-16,0 7 0 0,0 0-1 16,-3 3 2-16,0 3 0 0,0 6 2 15,-2 4-4-15,0 10 0 16,1 6 0-16,0 5 1 0,4 4 1 0,0-1-1 16,7-1-1-16,2-3 0 0,2-3 0 15,3-4 0-15,2-6-2 0,0-4 0 16,-2-1 2-16,3-4-2 0,-1-3 2 15,1-4-3-15,1-1-1 0,-1-3 0 16,1 0 1-16,-1 0-3 0,1-1-6 16,-3-2-21-16,-1-4-29 0,-3 2-61 15</inkml:trace>
  <inkml:trace contextRef="#ctx0" brushRef="#br0" timeOffset="6445.76">18558 11000 174 0,'0'0'63'15,"0"0"-34"-15,0 0 5 0,0 0 0 16,0 0 3-16,-9 0-4 0,9 0-5 15,0 0-2-15,0 0-6 0,0-3-5 16,0 3-3-16,3 0-12 0,5-1 0 16,5 1-6-16,9 0 6 0,5 0 1 15,9 0 0-15,6 0 1 0,6 0-1 16,3-3 0-16,3 0 0 0,0 1-1 16,-1-1 0-16,-4 0 0 0,-4-1 0 15,-6 1 2-15,-7 0 0 0,-7 2-2 16,-10-1 1-16,-6 2-1 0,-7 0 1 15,-2 0-1-15,0 0-2 0,0 0-2 0,-1 0 1 16,-2 0 0-16,-3 0 2 0,-1-1 1 16,0 1-3-16,-2 0-6 0,1 0-6 15,-1 0-5-15,2 0-3 0,1 1-9 16,-1 1-7-16,0-2-12 0,-2 3-12 16,0-2-11-16,0 2-22 0</inkml:trace>
  <inkml:trace contextRef="#ctx0" brushRef="#br0" timeOffset="7015.69">18852 10782 282 0,'0'0'15'0,"0"0"8"15,0 0 11-15,0 0 1 0,0 0-5 16,0 0-6-16,0 0-1 0,0 0-1 15,0 0 0-15,-2-113-4 0,3 110-4 16,-1 0-2-16,0 3-3 0,0 0-1 16,0 0-2-16,0 0-2 0,0 0-4 15,1 3-1-15,-1 2-3 0,2 4-1 16,2 10 1-16,-2 5-1 16,3 7 4-16,-2 4 1 0,0 8 0 0,1 2 0 15,1 0 0-15,-2 0 2 0,1-5-2 16,0-3 1-16,0-5-1 0,-1-5 0 15,-2-5 0-15,1-5 0 0,-2-3 0 0,0-3-1 16,0-2 0-16,0 0 0 16,0-4 1-16,0-2 1 0,0 0-1 15,0-3 1-15,0 0 0 0,0 1 3 16,0-1-4-16,-1 1 2 0,1 0-1 16,0 1-1-16,0 4-1 0,0-2-1 15,-2 3 2-15,1 3 0 0,-1 1-1 0,0-1 0 16,2-1 1-16,-2-2 0 0,2 0 0 15,-1-1 0-15,1-3 0 0,0-1-2 16,0-1 1-16,0 1 0 0,0-2 1 16,0 0 0-16,0 0 0 0,0 0 0 15,0 1-1-15,0 1-1 0,0-1 1 16,0 1 0-16,0-1 0 0,0 0 1 16,0-1 0-16,0 0 0 0,0 0 2 15,0 0-1-15,0 0 1 0,0 0 0 16,0-1 3-16,0 0-3 0,0 1 0 15,0 0 0-15,0-3-2 0,0 0-4 16,1-3-12-16,-1 4-9 0,0-4-6 0,0 3-9 16,0-1-14-16,0 1-16 0,0-1-50 15,1-1-90-15</inkml:trace>
  <inkml:trace contextRef="#ctx0" brushRef="#br0" timeOffset="14194.49">20297 10835 74 0,'0'0'62'0,"0"0"-29"0,0 0-7 0,0 0 13 15,-11-31 4-15,8 25-8 0,1 0-6 16,-4 0-3-16,4 2-3 15,-5 0-1-15,1-2-5 0,0 2-6 0,-3-1 0 16,0 3-3-16,-1 1 1 16,-1 1-6-16,2 0-3 0,0 3 0 0,1 2 0 15,0 2 0-15,4 1-2 0,4 7 0 16,0-3-3-16,2 2 0 0,8 4-1 16,2-2 2-16,7 3 4 0,1 0 2 15,6-1 0-15,5 1 1 0,1 1-2 16,2-1-1-16,0 0 0 0,-1-1 2 15,-3-1-1-15,-2 3 0 0,-5-2 0 16,-4 3 1-16,-4-5-2 0,-6 1 0 16,-4 0-2-16,-5-2-1 0,-4 2-3 15,-6 1 0-15,-7-1 4 0,-6 3 2 16,-7 0 5-16,-3-1-3 0,1-2 2 16,-1-1-3-16,2-4 0 0,2-1 0 0,2-5 1 15,2-6 1-15,3 0-3 0,4-3 2 16,4-9 1-16,6 0 0 0,4-6-3 15,4-5-1-15,8-4-4 0,6-5-13 16,4 0 14-16,3-2 0 0,2 2-1 16,0 3 3-16,1 0 1 0,-1 4 0 15,1 0 1-15,-2 2 1 0,1 0 0 16,-1 0 0-16,-2 2-1 0,0 1 1 16,-2 2 1-16,-5 3-2 0,1 0 1 15,-4 0 0-15,-4 2 1 0,-4 1-1 16,-1 0 5-16,-1 2-2 0,-2 1 0 15,-5-2-4-15,-3-1 3 0,-4 0 2 16,-2 2-3-16,-3 1 1 0,0 2 2 16,-3 0-1-16,-1 4-4 0,3 3 0 0,1 0 2 15,0 1-2-15,4 2 0 16,2 3-1-16,2-1 0 0,0 3 0 0,3-1-8 16,4 3-6-16,2 1-11 0,2 3-14 15,3-1-38-15,6-1-44 0</inkml:trace>
  <inkml:trace contextRef="#ctx0" brushRef="#br0" timeOffset="15033.25">20782 11196 338 0,'0'0'18'0,"0"0"12"0,0 0 6 0,0 0 1 16,0 0-17-16,0 0-7 0,-41-17-8 15,35 20-5-15,-1 4 0 0,3-2-2 16,1 3-1-16,3-2 1 0,0 0-1 16,0-2 1-16,0 0-3 0,5-2-3 15,1 0 0-15,0-1 8 0,5-1-2 16,-3 0 2-16,2-2-7 0,-1-2 6 16,-2-5 1-16,-1 4 0 0,-3-4 3 0,-3 1 2 15,0 3-1-15,-1-1 1 0,-5 1 2 16,-3 1-6-16,-4 1 12 15,2 3-6-15,-4 0-2 0,2 0-3 0,1 6 1 16,2 0-3-16,3 0 0 16,3 1-1-16,2-1-4 0,2 3-1 0,0-2-6 15,5 3-14-15,5-5-37 0,2-3-51 16,-1-2-102-16</inkml:trace>
  <inkml:trace contextRef="#ctx0" brushRef="#br0" timeOffset="15576.79">20943 10877 389 0,'0'0'5'15,"0"0"2"-15,0 0 12 0,0 0 9 16,0 0-12-16,0 0-9 0,0 0-1 15,0 0-4-15,0 0-2 0,149-102 1 16,-126 99-1-16,-3 1 0 0,-3 2 0 16,-1 0-1-16,-2 3 1 0,-5 2-1 15,1 2 0-15,-3 3-1 0,-1-2-1 16,-4 3-1-16,-2 1-2 0,0 2-1 16,-8 0 7-16,-3 1 1 0,-3 3 0 15,-3 0 0-15,-1-2 3 0,-1 0-4 16,-1-3 2-16,7-2 0 0,3-3-1 15,1-2 0-15,6-3 0 0,2-3-1 16,1 0 2-16,0 0-2 0,2 0 0 16,7 0-4-16,1-3 3 0,5 2 1 15,6-2 1-15,0 1-1 0,-4 2-2 0,1 0-1 16,-1 2 3-16,0 3-2 0,0 4 0 16,-3 0 1-16,1 3 0 0,-6 0 1 15,1 2-1-15,-4 0-2 0,1 3 2 16,-6 0-2-16,-1 1-2 0,-9 0 4 15,1-1 1-15,-5 1 1 0,-3-2-1 16,-3 2 2-16,-1-6-2 0,-4 1 1 16,3-5 0-16,4-2-1 0,0-2 2 15,3-3-1-15,2-1 1 0,5-1 0 16,-1-5-2-16,5-2-14 0,1-2-20 16,2-4-24-16,5-3-38 0,3-2-136 15</inkml:trace>
  <inkml:trace contextRef="#ctx0" brushRef="#br0" timeOffset="16076.46">21398 10845 424 0,'0'0'1'16,"0"0"6"-16,0 0-1 0,0 0 12 15,0 0-9-15,0 0-2 0,0 0-3 16,0 0-4-16,105-53 0 0,-86 53-2 16,-3 6 2-16,2 0-2 0,-3 2 1 15,0 3 1-15,-3 1-2 0,-1 2 2 16,-4-1-5-16,-3 2 3 0,-3 4-4 16,-1 2 5-16,0 1 1 0,-6-1-4 0,-6 3 3 15,-1-2 0-15,-1-2 1 0,-3 1 0 16,-3-5 0-16,5-1 2 0,5-2-2 15,-2-3 1-15,5-1 1 0,1-3 0 16,5-2-1-16,1 1-1 0,0-2-2 16,3-1-4-16,7-2 4 0,7 0 2 15,4 0 2-15,11 0 0 0,2-4 1 16,5-2-2-16,-1 3-1 0,-2 2 2 0,0-1-2 16,1 2 1-16,-3 0 1 15,-4 0 0-15,-1 0 2 0,-5 0 1 16,-5 0 2-16,-9 0 0 0,-1 0-2 15,-7 0 2-15,-2 0-4 0,0 0-3 16,0 0 0-16,-3 0 1 0,-1 0 0 0,-2 0-1 16,1 1 4-16,-2 2-1 0,0-1-3 15,2 0 0-15,1 1-3 0,1 0-14 16,1-1-22-16,2 1-5 0,0 0-20 16,0-2-30-16,0-1-81 0</inkml:trace>
  <inkml:trace contextRef="#ctx0" brushRef="#br0" timeOffset="18524.94">12364 10832 48 0,'0'0'121'0,"-5"-21"-90"0,-1 17 0 15,1 2 8-15,-4-2-1 0,0 2-11 16,-6 2 2-16,-2 2-7 0,-2 8-7 16,-5 6-4-16,0 8-2 0,-3 5-1 15,6 8-7-15,0 4 1 0,3 4 2 16,8 6-2-16,5 0 0 0,5 2-1 15,6 0-1-15,12-3 0 0,3-4 0 16,6-3-3-16,5-7 3 0,5-5 0 0,3-6 1 16,0-6-1-16,0-5-12 0,1-7-38 15,-6-7-52-15,-4-1-92 0</inkml:trace>
  <inkml:trace contextRef="#ctx0" brushRef="#br0" timeOffset="20526.56">12587 11252 45 0,'0'0'233'0,"0"0"-230"16,0 0 9-16,0 0 8 0,0 0 8 16,0 0-3-16,0 0-3 0,0 0-6 15,0 0-7-15,-18-14-1 0,23 14-8 16,1-3-1-16,2 1 1 0,2 0 5 15,1-1-1-15,2 1 0 0,0 0-2 16,2-1-1-16,1 3 0 0,0 0 0 16,0 0-1-16,1 0 0 0,-2 0 0 15,2 0 0-15,-4-3 0 0,-4 3-2 16,-3 0 2-16,-3 0-1 0,-2 0 1 16,-1-1 0-16,0 1 0 0,-5-2 0 15,-2 1-5-15,-3-1 5 0,-2 1 9 16,-5 0-6-16,1-1-2 0,-1 1 1 0,1 1 1 15,-1-2-1-15,1 2-1 16,1 0-1-16,2 0 1 0,0 2 1 0,3-1-2 16,-1 1 1-16,5 0-1 15,0-2 0-15,4 2-1 0,2-2 1 16,0 1-3-16,4 1-3 0,4 2-4 0,2 0-5 16,3 0 13-16,4 1-1 0,1-1 2 15,1-3-4-15,1-1-5 0,-4 0 1 16,1 0 1-16,-2-3 0 0,-2-2 8 15,-1 0 0-15,-1 0 0 0,-1-1 0 16,-3 1-3-16,-2 2-12 0,-2 0-23 16,0 3-36-16,0-3-60 0</inkml:trace>
  <inkml:trace contextRef="#ctx0" brushRef="#br0" timeOffset="21160.87">13214 11063 179 0,'0'0'161'0,"0"0"-154"15,0 0 4-15,0 0 19 0,0 0 1 16,0 0-7-16,0 0-2 0,0 0-6 0,-78-51-1 16,71 51-8-16,3 0-5 0,0 0-2 15,1 3-1-15,1 1-2 16,1 3 0-16,1 1-3 0,0 4 1 0,3-1-1 16,4 2 4-16,2 2-1 0,4 0 1 15,3-3-3-15,4 2 5 0,1-1 2 16,-1 0-1-16,0-1-1 0,-1 3 0 15,-3-4 0-15,-1 1 0 16,-5-2 0-16,-2 2 3 0,-3-4-2 0,-3 1-1 16,-2-1-2-16,0-1-3 0,-6 4 0 15,-4 2 5-15,-6-1 4 0,-2 1-1 16,-5 0 1-16,2-3-3 0,3-1 0 16,1-3 1-16,3-3 0 0,1-3 0 15,5 0 1-15,2 0-2 0,2-5 2 16,3-1-2-16,1-1-1 0,1-1 0 15,8-5-17-15,2-2-16 0,6-2 5 0,1-3 3 16,-2 1 7-16,2-2 6 0,-2 2 6 16,0-1 3-16,-4 1 2 0,1-1 1 15,-7 3 2-15,1 1 4 0,-3 0 7 16,-1 0 5-16,-3-1-3 0,1 1 1 16,-1 1-4-16,0-2 1 0,-1 4 1 15,-3 0-2-15,-2 1 1 0,-1 4-5 16,-3 0 0-16,0 2-1 0,-4 2-7 15,-4 4 1-15,0 0-1 0,-1 1 0 16,1 8-3-16,2 2 0 0,0 3-7 16,4 4-15-16,1 1-47 0,7-2-22 15,4-6-67-15</inkml:trace>
  <inkml:trace contextRef="#ctx0" brushRef="#br0" timeOffset="22855.33">13472 11280 397 0,'0'0'12'0,"0"0"1"0,0 0 4 15,0 0 18-15,0 0-12 0,0 0-6 0,0 0-6 16,0 0-7-16,-16-33-4 0,16 33 0 16,1 0-3-16,1 2-2 0,2 4-2 15,2 0 6-15,3-2 1 0,1 0 0 16,-1-1-2-16,4 0 0 0,-1-3-4 15,-2 0-1-15,2-3-4 0,-1 0-2 16,-4-1 3-16,-1 0 5 0,-2 1 5 16,-3-2 0-16,-1 1 2 0,0-1 3 15,-4 0 0-15,-3 0 4 0,2 0 3 16,-3 0 2-16,2 3-4 0,-1 1-2 16,0-2-4-16,3 3-2 0,1 0-1 15,0 0-1-15,2 3 0 0,1 0-1 16,0 0-4-16,0 3-4 0,3 2-6 0,2 0-13 15,1 1-24-15,4-2-30 0,-2-3-80 16</inkml:trace>
  <inkml:trace contextRef="#ctx0" brushRef="#br0" timeOffset="23373.94">13784 11058 423 0,'0'0'7'0,"0"0"4"16,0 0 10-16,0 0 9 15,0 0-13-15,0 0-4 0,0 0-7 0,0 0-6 16,0 0 0-16,80-114 2 16,-55 109-2-16,-2 2-1 0,2 3 0 0,-4 0 1 15,0 0-5-15,-5 6-1 16,-2-1 1-16,-3 1-1 0,-5 3 2 0,-2 0 1 15,-4-1 1-15,0 4 0 0,-8 0-1 16,-4 3 2-16,-3 0 1 0,-2-1 1 16,-2-1 0-16,3-4-1 0,0 0 3 15,7-4-2-15,0-2 0 0,6-1-1 16,0-2 2-16,3 3-2 0,0-3 0 16,0 0-2-16,3 1-1 0,2-1-5 15,4 2 1-15,2 1 5 0,4-2-5 16,0 1-6-16,2 2-6 0,-1-1 1 15,-1 2 8-15,0 3 0 0,-1 2 5 16,-2 0 0-16,-2 0 5 0,-1 1 0 16,-4-2 0-16,-2 1 0 0,-3 0 0 0,0-1 0 15,-4 3 5-15,-4 1-2 0,-5-2 5 16,-1 3 0-16,-4-2 4 0,0-1-1 16,0-3-1-16,2-1-2 0,0-1-4 15,4-3 0-15,3 1-2 0,3-3-2 16,3-1-1-16,2 0-2 0,1 0-7 15,0-5-33-15,3-4-32 0,7-3-104 16</inkml:trace>
  <inkml:trace contextRef="#ctx0" brushRef="#br0" timeOffset="23739.96">14188 11012 371 0,'0'0'48'0,"0"0"-38"16,0 0-1-16,0 0 19 0,0 0-8 15,0 0-9-15,0 0-5 0,0 0-4 16,53-62-1-16,-34 62-1 0,3 0-2 16,-5 0 2-16,2 6-1 0,-4-1 0 15,0 2 0-15,-2 3 0 0,-3 0 0 16,-5 2-1-16,-3 3 0 0,-2 2-2 15,-5 5 3-15,-9 0 0 0,-6 5 0 16,-3 0 1-16,-3-2 0 0,2 2 2 16,3-7-2-16,3-1 0 0,7-2 1 15,1-6-1-15,5-1 0 0,3-2 0 0,2-3-2 16,2 1 1-16,5-6-5 0,7 2 6 16,2-2 0-16,5 0 3 15,5-5-3-15,-2-1 1 0,2-2 0 0,-1 2-1 16,-1 0-4-16,-2 0 0 0,-5 4-8 15,0 2-22-15,-5 0-30 0,-4-3-65 16</inkml:trace>
  <inkml:trace contextRef="#ctx0" brushRef="#br0" timeOffset="24057.11">14597 10726 480 0,'0'0'3'0,"0"0"-1"0,0 0-1 16,0 0-1-16,0 0 1 0,0 0-1 15,0 0 0-15,0 0-2 0,117-15 2 16,-89 36-2-16,0 5 2 0,-3 2-1 15,-1 6 1-15,-3 3 0 0,0-1 0 16,-5 7 0-16,-5-1 1 0,-3 2-1 16,-6 3 0-16,-3 0 0 0,-11 1 0 0,-6 0 2 15,-10 2-1-15,-3-1-1 16,-5 0 0-16,1-4 1 0,0-5-1 16,2-1-6-16,4-8-53 0,5-13-49 15</inkml:trace>
  <inkml:trace contextRef="#ctx0" brushRef="#br0" timeOffset="29471.63">13126 9578 275 0,'0'0'9'15,"0"0"-1"-15,0 0 18 0,0 0-3 16,0 0 0-16,0 0-7 0,0 0-6 16,0 0-10-16,0 0 0 0,-6 17-2 0,6 9 2 15,0 7 1-15,0 3 0 0,0 2 2 16,0 2-2-16,-2-5 1 0,1-2-2 15,0-5 0-15,0-4 1 0,1-4-1 16,0-3 0-16,0-6 1 0,0-2 0 16,0-5-1-16,0-1 0 0,0-2 2 15,0 0-1-15,0-1 0 0,-1 0 1 16,-1-2 2-16,1-5 0 0,-1-3-1 16,-2-6-3-16,1-3 2 0,0-6-2 15,1-4 0-15,1-2 0 0,0-3 0 16,1 0 1-16,0 2 0 0,0 0 0 15,0 9 0-15,0 3 1 0,0 10-1 16,0 6-1-16,0 1 2 0,0 3-2 0,0 0 0 16,0 0-3-16,0 6 0 15,0 5-3-15,1 7 4 0,2 4 1 16,0 1 1-16,1 2 1 0,-1 1-1 0,0-2 0 16,-1-2 1-16,1-1-1 0,1-2 0 15,0 1 1-15,-1 0 0 0,1 3-1 16,2-1-1-16,-2 5-2 0,-1 0-27 15,-1-5-86-15</inkml:trace>
  <inkml:trace contextRef="#ctx0" brushRef="#br0" timeOffset="30889.86">21886 9586 135 0,'0'0'14'0,"0"0"22"15,0 0-2-15,0 0-6 0,0 0 5 16,0 0-5-16,0 0-8 0,0 0-4 15,0-19-6-15,0 19-1 0,0 0-2 16,1 0-4-16,3 0-1 0,-1 5-2 16,1 1 3-16,0 2-3 0,1 5 0 15,1 6-1-15,-2 3-3 0,-1 6 4 0,1 3 0 16,-2 1 1-16,-1 1-1 0,0-1 1 16,1-4 2-16,0-3-1 0,0-2-2 15,3-3 1-15,-2-4 0 0,1-4-1 16,-2-1 1-16,-1-3 1 0,0-5-2 15,-1-2 1-15,0-1-1 0,0 0 2 16,0 0 0-16,0 0 2 0,0-6 0 16,0-3 4-16,0-4-2 0,0-2-5 15,0-4 1-15,0-2-2 0,0-2 1 16,0-1-1-16,0-5 2 0,0 1-2 16,0-3 1-16,0 3-1 0,0 3 0 0,0 5 1 15,0 5-1-15,1 7 0 16,-1 2 0-16,0 4 0 0,0 2 0 0,0 0 0 15,0 2-4-15,1 7-1 16,1 4-1-16,1 10 4 0,0 2 2 0,-2 6 0 16,0 2 0-16,-1 4 0 15,0-3 1-15,0 1-1 0,0-4 0 16,1-3 0-16,0-2 0 0,0-4 0 0,0-2 1 16,0-2 0-16,-1-5-1 0,1-4 1 15,-1-4-1-15,0-2 0 0,0-3 0 16,0 0 0-16,0 0 3 0,0-2 0 15,0-4 3-15,0-7-3 0,0-3-3 16,0-6 1-16,0-1-1 0,-1-4 0 16,1-2 0-16,0-4 0 0,0-2 0 15,0 2 0-15,0-4 0 0,0 5-1 16,0 4 1-16,0 9 0 0,-1 7 0 16,0 8-3-16,1 2-1 0,-1 2 3 15,0 3 0-15,-1 7-1 0,0 5 0 16,0 6-1-16,1 1 3 0,-1 3-3 0,2-1 3 15,0 0 0-15,0-2 0 0,2 0 1 16,1-2 0-16,0 1-1 0,0-1 0 16,-1-1-8-16,-1-1-46 0,3-7-71 15</inkml:trace>
  <inkml:trace contextRef="#ctx0" brushRef="#br0" timeOffset="33738.23">12980 13427 59 0,'7'-46'63'0,"-1"16"-53"0,-4 6 7 16,1 0 27-16,-2 4-3 0,0 2-11 16,0 8-9-16,-1 3-2 0,0 5-2 15,0 2-11-15,0 2-6 0,0 9-7 16,1 8 3-16,1 8 2 15,0 5 0-15,1 7-1 0,-3 8 1 0,2 5 2 16,0 3 5-16,-2 6-3 0,1 3 9 16,-1 0-4-16,1-3-1 0,0 3-3 15,0-5-2-15,0-1 1 0,-1-3-2 16,1-6 1-16,0-4 1 0,0-6-2 16,1-8 2-16,1-6-1 0,-1-10-1 15,-1-1 2-15,2-8 0 0,-1-2-1 16,0-2-1-16,1-2-1 0,4-1-1 15,0-5 1-15,4-5-3 0,3-5-25 0,1-5-45 16,0-4-42-16</inkml:trace>
  <inkml:trace contextRef="#ctx0" brushRef="#br0" timeOffset="34853.24">13071 13785 225 0,'0'0'3'0,"0"0"1"0,0 0-3 16,0 0 1-16,0 0 0 0,0 0-1 15,0 0-1-15,0 0 2 0,-25-16-3 16,25 18 1-16,0 0-2 0,6 1 2 16,2 0 1-16,7 2 4 0,3 0-1 15,7 2 1-15,8-3 2 0,9-2-6 16,9 0 7-16,11-2 5 0,5 0-13 15,10-3 16-15,7 0-11 0,12-1 0 16,7-1-3-16,10 2 1 0,5 0-2 16,9 2 0-16,10-2 1 0,8 0 0 15,10 0-2-15,9-1 0 0,9 0 0 0,4 1 0 16,7 0 0-16,6 0 0 16,6 2 0-16,5 0-2 0,7 1 1 0,4 0 2 15,4 0 1-15,8 0-2 16,2 0 2-16,-1 0-2 0,7 1 3 0,-6-1 0 15,0 1-3-15,-1 1 0 16,-5-2 0-16,-5 0-1 0,-8 0 2 0,-9 0-1 16,-8 0 2-16,-11 1-2 0,-2 0-2 15,-10 1 2-15,-7-2 2 0,-5 3 0 16,-6-2-2-16,-5 1 0 0,-6 1 0 16,-4-1 4-16,-9 1-3 0,-8-3 1 15,-8 3 1-15,-9-3-3 0,-8 1 1 16,-9 1-1-16,-9-1 2 0,-10 2 0 15,-9 0-2-15,-4-2 2 0,-8 3-2 16,-6-2 0-16,-6 0 0 0,-6 0 1 16,-3-1-1-16,-6-1 0 0,-4 0 0 15,-4 0 0-15,-5 1 0 0,-3-1 0 16,0 0-1-16,0 0 1 0,0 0 1 16,0 0 5-16,0 0 0 0,0 0 5 0,0 0-4 15,0 0-3-15,0 0 1 0,0 0-2 16,0 0 1-16,0 0-2 0,0 0-1 15,0 0 1-15,0 0 2 0,1 0-1 16,1 0 2-16,0 0 0 0,5 0-3 16,1 0-2-16,2-1-3 0,1 1 2 15,3 0 1-15,0 0 0 0,0 0 2 16,0 0 0-16,-1 0-1 0,-3 0-1 0,-2 0 0 16,-2 0 1-16,-3 0 0 15,-2 0 0-15,0 0 0 0,0-1-1 16,-1 1 2-16,0-2 0 0,4 2 0 15,0 0-2-15,1 0 0 0,4 0 0 0,2-1 0 16,3 0 0-16,2 0-2 0,-1 0 2 16,2-1 2-16,-1 1-2 0,0 0 0 15,0 0 0-15,-1-1 0 0,0 2 0 16,1-1 0-16,1 1-4 0,1 0 4 16,0 0 2-16,-2 0-2 0,0-1 0 15,-2-1 0-15,2 1-5 0,-3 1 5 16,-1-2 2-16,1 1-2 0,-3 1 1 15,-4-2 1-15,-1 1-2 0,-4 1 2 16,-1 0-2-16,0 0 0 0,0-1-2 16,0-1 0-16,0 2 4 0,0 0-2 15,0-2 3-15,0 2 2 0,-1-2-1 0,-1 1-1 16,1 1-3-16,0-3 1 0,-1 0-1 16,1-1 0-16,-3 1-1 0,-1 1-1 15,-1 1-2-15,-1 0-8 16,-3 1-6-16,-3 0-17 0,-1 0-28 0,4 0-12 15,-2 0-22-15,0 0-35 0</inkml:trace>
  <inkml:trace contextRef="#ctx0" brushRef="#br0" timeOffset="35303.04">21846 13403 238 0,'0'0'19'0,"0"0"-12"15,0 0 6-15,0 0 40 0,0 0-34 16,0 0 3-16,19-170-4 0,-16 160-2 15,-1 3-6-15,2 3-2 0,-2 4-2 16,-1 0-6-16,4 5 0 0,-1 10-2 16,5 4 0-16,-2 8 1 0,1 7 1 15,-2 8-1-15,-3 4 1 0,-2 5 1 0,-1 3-1 16,0 2 0-16,-2 1 1 16,-1-1-1-16,-4 1 2 0,1-3 0 15,3-1-2-15,1-5 1 0,0-5-1 16,1-4 0-16,1-5 0 0,0-8 0 15,0-4-1-15,0-7 1 0,1-4 1 16,1-5-1-16,-1-3 0 0,-1-2 0 0,0-1 2 16,0 0 1-16,0 0-3 0,2 0 0 15,0 0-3-15,5-1-6 0,2-5-29 16,2-9-89-16</inkml:trace>
  <inkml:trace contextRef="#ctx0" brushRef="#br0" timeOffset="46032.35">5354 9787 16 0,'0'0'2'0,"0"0"-2"0,0 0 0 16,0 0-12-16</inkml:trace>
  <inkml:trace contextRef="#ctx0" brushRef="#br0" timeOffset="89812.75">21796 9699 84 0,'0'0'4'15,"0"0"-4"-15,0 0 0 0,0 0 0 16,0 0 0-16,0 0 0 0,0 0 0 16,0 0 0-16,18-25-3 0,-16 25-16 15,0-2-36-15</inkml:trace>
  <inkml:trace contextRef="#ctx0" brushRef="#br0" timeOffset="174389.29">7394 9781 25 0,'-1'0'14'0,"0"0"-10"0,1 0-2 15,0-2 0-15,0 1-2 0,0 1 4 16,0-2-1-16,0 2 0 0,-1 0-1 15,1-1-1-15,0 1 5 0,0 0-5 0,0 0 2 16,0 0 1-16,0 0-2 0,0 0 0 16,0 0 0-16,0-1 2 0,0-1-4 15,0 2 0-15,0 0-3 0,2-1 3 16,-1-1 0-16,1 1 1 0,1 0-1 16,0 1 0-16,-1-3 3 0,0 1-3 15,2 0 3-15,-3 1-1 0,1-2 1 16,0 0-2-16,2 1 0 0,-1 1 4 15,0-2-2-15,0 2-2 0,3-1 4 16,-1 0-5-16,0-1 0 0,2 0 2 16,-2 0-2-16,0 0 1 0,3 0 0 15,-3 0-1-15,-1 0 0 0,3 1 1 16,-2 1-1-16,1 0 0 0,2-2 0 16,-3 3 0-16,0-3 0 0,2 1 2 0,-1-1-2 15,2 0 0-15,-2 2-2 16,0-2 1-16,2 1 1 0,0 1-1 15,0-3 0-15,1 1 1 0,0 0-1 0,0 0 1 16,-1 0 0-16,0 0 0 16,2 0 1-16,0 0-1 0,-2 0-1 0,4 0 1 15,-3-1-3-15,1 1 3 0,0-1 0 16,-1 1 0-16,2-3 0 16,-2 1 2-16,2 2-2 0,0-2 1 0,-3-1-1 15,4 1 1-15,-3 1 0 0,2 1-1 16,0-1 2-16,-2 0-2 0,1-1 0 15,3 0 0-15,-3 1 2 0,4-1-2 16,-1 1 0-16,1-1-2 0,-1-1 1 0,0-1 1 16,1 0 0-16,2 0 1 15,0 3-1-15,0-4 0 0,0 2 2 16,-1 1-2-16,3-1 0 0,-3 0 0 0,1 0 0 16,-1-3 0-16,2 2 0 0,0 1 1 15,0-1-1-15,0 0 0 0,-1-2 0 16,1 3 0-16,2-3 1 0,-1 2 0 15,-2-1-1-15,3-1 0 0,2 2 0 16,-1-2 0-16,2-1 1 0,-2 2-1 16,3-1 0-16,0 0-2 0,-2 0 2 15,3-1 0-15,-2-1-1 0,4 3 1 16,-2-4 0-16,2 1 1 0,-1-1-1 16,1 1-1-16,-2 0 1 0,4-1 1 15,-2 2-1-15,0-2 1 0,0 0-1 16,0 2 0-16,0-2 1 0,0 4-1 15,3-4 2-15,-2 2-2 0,0-4 0 0,3 1 0 16,-2 2 0-16,0-3-2 0,0 0 1 16,2 2 1-16,-2-3 0 0,3 2 0 15,-4 0-1-15,4-1 1 0,0 2 0 16,0-5 0-16,4 3 0 16,-3-2 1-16,1-2 0 0,0 4-1 0,-2-3 0 15,2 1 0-15,-1-1 2 0,0 2-2 16,1-2 0-16,-1 0 0 0,-1 1 0 15,0-1 1-15,0-1-1 0,0-1 1 16,-1 2-1-16,-1 0 0 0,3 0 1 16,-1-3 0-16,-1 3-1 0,2 0 2 15,-2 0-2-15,0 1 0 0,2-2 0 16,-1 1 0-16,1-2 0 0,-1 1 0 16,-1 2 0-16,0-3 1 0,-1 4-1 15,-1-2 1-15,0-1-1 0,-2 2 0 16,2-1 2-16,-3 0 0 0,1 3-1 0,-1-2 0 15,0-2 1-15,2 2 1 0,-2 0-2 16,1-2-1-16,0 2 1 0,2 0-1 16,-1-1 0-16,0 0 0 0,0 1 0 15,-2 0 2-15,0 0-2 0,-2-1 2 16,0 0 0-16,-1 3 2 0,0-2-2 16,-1-1 0-16,1 3 1 0,-3-2-1 15,4 1 1-15,0 0-3 0,-3 1 0 16,3 1 2-16,2-4-1 0,-2 3-1 15,2-2 1-15,-2 0-1 0,1-1 1 0,-1 1-2 16,2 1 2-16,-2-1-1 16,1 1 0-16,0 0 0 0,-2 0 0 15,1 1 2-15,-1-1-2 0,0 0 0 16,3 1 1-16,-2-2-1 0,3 1-1 16,0-1 1-16,1-1 0 0,1 3 1 15,-2-1-1-15,2 1 0 0,-4 1 0 0,2-2 0 16,2 0 0-16,-3 1 0 0,0 1 0 15,0-2 1-15,-1-1-1 0,1 4 0 16,0-5 0-16,1 3 0 0,0 3 0 16,-3-3 0-16,5 0 0 0,-6-1 1 15,3 1 0-15,-1 0 0 0,1 0 1 16,-1-2-1-16,1 1-1 0,1-2 2 16,0 3-1-16,-1 0-1 0,2-3 0 15,-2 3 2-15,0 0-2 0,0-2 0 16,0 3 0-16,-2-3 1 0,2 1-1 15,-2-1 0-15,2 1 0 0,-2-1 1 0,1-2-1 16,4 2 0-16,0-1 0 0,0-1 0 16,2 1 1-16,-1-2-1 0,0 1 0 15,3-3 1-15,-4 3-1 0,1-1 1 16,0-4-1-16,1 4 0 0,-2 1 0 16,0-2 0-16,-1 1 2 0,4 2-1 15,-3-1-1-15,1 2 0 0,0-1 0 16,1-1 0-16,-3-1 0 0,1 3 0 15,1-3 1-15,-2 0 0 0,1 0-1 16,0 0 0-16,-3 1 0 0,2 4 0 16,0-4 0-16,0 2 0 0,2-2 0 15,1-1 0-15,-3 0 0 0,1-1 1 16,1 2-1-16,-2 2 0 0,-3-3 0 16,3 3 0-16,-4 0 0 0,2 0 0 0,0-2 0 15,-1 1-1-15,2-1 1 16,2-1 1-16,-2 0-1 0,3 0 0 15,0 1 0-15,0-1 0 0,1 2 0 16,0-3 0-16,1 0 0 0,2 0 0 0,1-5 0 16,0 0 0-16,3-1 2 0,-1-2 0 15,2 0-2-15,0-3 2 0,-1-1 1 16,2-2 1-16,0 1-1 0,1-3-2 16,1 1 1-16,2-1 1 0,-1 0-2 15,1 1 0-15,0 1 0 0,0-3 0 16,-3 4 3-16,4-4-3 0,-5 3 3 0,4 2-4 15,-3-1 1-15,3 2-1 0,-1 2 0 16,1-2 0-16,-3 3 0 0,2-2 0 16,-4 4 0-16,1-2 0 15,-4 2 0-15,-1 1 0 0,2-1 1 16,-2 1-1-16,0-1 0 0,0-1 1 16,2-1-1-16,3 2 0 0,1 0 0 0,-1 1 0 15,1 0 0-15,1-3 0 0,-2 2 0 16,1-2 0-16,-2 3 0 0,1-1 0 15,-3 1 0-15,-2 2 0 0,-1 0 0 16,-1 1 0-16,-1 2 0 0,-1 0 0 16,0 0 0-16,-1 1 0 0,0-1 0 15,-1 2-1-15,-1-1 1 0,-3 2 0 16,0 0 1-16,-1 1-1 0,2 1 0 16,0 1-2-16,0 0 2 0,1 0 0 15,-2 3 0-15,-3 0 1 0,-1-1-1 16,0 4 0-16,-4 1 0 0,-2 0 0 15,-2 3 0-15,0-2 0 0,-3 1 0 0,1 5-1 16,-2-3 0-16,-1 0 1 0,-2 2 0 16,2-2 0-16,-2 2 0 0,0-1 0 15,0 1 0-15,-1-1 0 16,0-1 0-16,-1 3 0 0,0-3 0 0,0 2 0 16,0-1 0-16,0-1 0 0,-2 0 0 15,2 3 0-15,-2-3 0 0,1 1 0 16,0-1 0-16,1 2 2 0,0-1-1 15,1-1 0-15,0 0-1 0,-1 3 0 16,1-3 0-16,1 0 2 0,0 1-2 16,0-2 1-16,1 1-1 0,-1 1-1 15,3-3 1-15,-1 2 0 0,1 0 0 16,0-3 0-16,0 3 0 0,0 0 0 16,-1 2 0-16,0 0 1 0,-2-2-1 15,2 1 1-15,-2-2-1 0,0 1 0 16,1-2 1-16,-1 2-1 0,2 0 0 15,0-2 1-15,-2 1-1 0,2-1 0 0,-1 0 2 16,2 1-2-16,-1 0 0 0,-1-2 0 16,2 0 0-16,-1 0 0 0,1 0 0 15,-1 0 0-15,0 2 1 0,0 0-1 16,1-1-1-16,-2 2 1 0,0 0 0 16,1-3 1-16,0 4-1 0,-2-4-1 15,2 3 1-15,-1-2 0 0,1 2 0 16,1-1 0-16,-1 1 0 0,2-1-2 15,-2 1 2-15,3-1 0 0,0 1 0 0,-1 0 0 16,1-2 0-16,-2 2 0 16,1-1 0-16,-2 1 0 0,2-1 0 15,-2-1 0-15,0 2 0 0,1 0 2 16,-1-1-2-16,2 1 0 0,-1 0 0 16,2-1 0-16,0 1-2 0,-1 1 2 0,3-2 0 15,-2 1-1-15,1-2 1 0,4 1 0 16,-3 0 0-16,-2 0-1 0,2-1 1 15,-1 2 1-15,-2-2-1 0,1 3 0 16,-2-3 0-16,1 3 1 0,-1-1-1 16,0 0 0-16,-2-2 0 0,1 2 0 15,-2 2 0-15,2-1-1 0,-1 1 1 16,-1-1 0-16,2 2 0 0,1 0 0 16,-2-1 0-16,2-1 0 0,0 2 0 15,1-2-1-15,-1 2 1 0,0-3 1 16,-1 1-1-16,3 2 0 0,-3-1 0 15,0 1 1-15,0-2-1 0,-1 1 0 16,0-1-1-16,-2 2 1 0,0 0-3 16,-1 0 3-16,0 0-2 0,1 0 1 15,-1 0 0-15,3 0 1 0,0 0 0 0,-1 0 1 16,2 0-1-16,0 0 0 16,0 0 0-16,1 0 0 0,-1 2 1 0,2-2-1 15,1 0 0-15,-2 0 0 16,0 1 0-16,0-1 0 0,-1 2 0 0,1-2 0 15,-3 1 0-15,4-1 0 0,-2 0 2 16,0 0-2-16,0 0 0 0,-1 0-2 16,0 0 2-16,1 0-1 0,-2 0 1 15,2 2 0-15,0-1 1 0,2 1-1 16,-1-1-1-16,2 0 1 0,0-1 1 0,0 2-1 16,-1-1 0-16,-1-1 0 15,3 3 0-15,-3 0-1 0,0-3 1 16,-3 3-1-16,3 0 1 0,-3 0-2 0,-1 0-1 15,1 0 1-15,-2-3 2 16,1 3-1-16,1-2 0 0,-1 1-1 0,1-1 2 16,0 2 2-16,0 0-2 0,1 2 1 15,2-1 0-15,-1 0 0 0,2 1-1 16,1-3 0-16,0 3 1 0,0-1 2 16,1-1-3-16,-1 2 0 0,2-1 0 15,-3-1 0-15,2 1 0 0,-2-1 0 16,-1 2 0-16,1-1 0 0,-1-1 0 15,-1 0 0-15,2 0 0 0,-2 0 0 16,1 1 0-16,-2-1 0 0,2 0 0 16,0 2 0-16,-1-1 0 0,-1 0 0 15,1 0 0-15,2-1 0 0,-3 2 0 16,0-2 0-16,1 0 0 0,0 3 0 16,1-1 0-16,-1-2 0 0,1 3 0 0,-2-1 0 15,2 1 0-15,-2-1 0 0,2 1 0 16,-2 2 0-16,3-1 0 0,-1-1-3 15,2-1 6-15,-1 3-3 0,2-2 0 16,-2 3 0-16,1-2 0 0,1 3 0 16,-2-2 0-16,1 0 0 15,2-2 0-15,-1 2 0 0,3-1 0 0,-3 0 1 16,1 0-1-16,2 1 0 0,0 0 0 16,1 0 0-16,-1 1 0 0,0-1 0 15,-2 1 0-15,0 0 0 0,2 0 0 16,-2-2-1-16,2 2 1 0,-1 0 0 15,2-1 0-15,0 1 0 0,1 2 0 16,2-3 0-16,-1 4 0 0,-2-2 0 16,2-1 1-16,-3 2-1 0,3-2 0 0,-2 2 0 15,0-2-1-15,-1-1 1 0,0 0 0 16,-1 1 1-16,3 0-1 16,-1-1 0-16,2 3 0 0,1-2 0 0,1 4 0 15,3-1 0-15,-2-3 0 0,2 2 0 16,0 1 0-16,-1-1 0 0,2 0 0 15,-1 3 1-15,1 0-1 0,-1 0 0 16,2 0-1-16,-2-2 1 0,4 5 1 16,-3-3-1-16,2 0 0 0,2 3 0 15,-2-2 0-15,0-2 0 0,-2 4 1 16,1-2-1-16,0 1 1 0,-2 1-1 16,-2-3 0-16,0 3-1 0,-1 0 1 0,-3-3 0 15,2 1 0-15,-2-2 0 0,0 3 0 16,0-3 0-16,1 1 0 15,0 0 1-15,3-2-1 0,0-1 0 0,-3 2 0 16,3-2 0-16,-4-1 0 0,2 1 0 16,-2-1 0-16,-3-3 0 0,0 1 0 15,0 0 0-15,-2-2 0 0,1 3 0 16,-3-3 2-16,-1 0-2 0,0-2 0 16,1 3 0-16,-4-2 0 0,2-2 0 15,-3 0 0-15,1 0 0 0,3-1 0 16,-4 3 0-16,3-1 0 0,0-1 1 15,1 3-1-15,3 0 0 0,-2 1 0 16,2-1 0-16,1 2 0 0,0-1 0 16,1-3 0-16,0 3 0 0,0 1 0 15,1-1 0-15,-2 0 1 0,0 1-1 16,-1-2 0-16,1 2-1 0,0-2 1 16,-3 0 1-16,0 2-1 0,0-3 0 15,0-1 0-15,1 2 0 0,0 1 0 16,-2 0 0-16,3-2 0 0,1 3 0 0,-2-1 0 15,1-1 1-15,2 3-1 16,-3-3 0-16,0 1 0 0,2 0 0 0,-2-1 0 16,2 3 0-16,-2-3 0 0,0 3 0 15,-2-4-1-15,1 3 1 0,-3-1 0 16,1-1 0-16,0 1-1 0,1-1 1 16,-1-1 0-16,2 2 0 0,-1-1 0 15,2 0 0-15,1 1 1 0,0 0-1 16,1-1 0-16,1 1-1 0,0 1 1 15,1-2 0-15,0-1 0 0,1 4 0 16,1-1 0-16,0-1 0 0,1 0 0 16,-1 2 0-16,-1-2 0 0,0-1 0 0,0 3 0 15,-3-3 0-15,1 0 0 16,-2-1 0-16,0 1 0 0,0 0 0 16,-1 2 0-16,2-4 0 0,0 3 0 0,2 1 1 15,-1 1-1-15,2-1 1 0,2-1-1 16,-1 1 0-16,4 1 0 0,-1-1 0 15,1 1 0-15,1-1 0 0,-2 3 0 16,3-2 0-16,-2 0 0 0,-1 1 0 16,1-1 1-16,2 2 1 0,-3 0-2 15,1 1 0-15,1-4 1 0,-2 1-1 16,3 1 1-16,-2 2-1 0,0-3 0 16,0 2 0-16,2-2 0 0,-3 4 0 0,1-1 1 15,1-3-1-15,-4 1 0 16,4 1 0-16,-2 1 0 0,-1-3 0 0,3 1 0 15,-3-1 0-15,1 3 0 16,4-3 1-16,-4 2-1 0,2-1 0 0,-1 0 0 16,-2 1 0-16,2 0 0 0,-2-3 0 15,0 3 0-15,-2 0 0 0,2-1 0 16,0-2 0-16,-1 3 0 0,2-1 0 16,-2 0 0-16,2 1 0 0,2 0 0 15,-2 1 1-15,1-1-1 0,1 0 0 16,-1 1 0-16,3-2 0 0,-2 2 0 15,-1 0 0-15,4-1 0 0,-2 0 0 16,1 1 0-16,0 2 0 0,2-1 2 0,0-1-2 16,-3 1 0-16,2 0 0 15,-2-1 0-15,0 1 0 0,1-1 0 16,-2 1 0-16,1 1-2 0,1 0 2 0,-2 2 0 16,5-1 0-16,0-3 0 0,1 5 0 15,0-4 0-15,0 2 0 0,0-1 0 16,-2 2 0-16,1-1 0 0,-1 1 0 15,0 2 0-15,-3-1 0 0,-2-1 0 16,1 2 0-16,-1-5-8 0,2 2 8 16,0-1 1-16,1 0-1 0,-4-2 2 15,3 1-2-15,-1-2 0 16,-1 1 1-16,1 0 0 0,0 2-1 0,2-1-1 16,-2-1 1-16,2 1 0 0,1 0 1 0,-2 1-1 15,-1-4 1-15,4 3-1 16,-5 0 0-16,-1 1 1 0,3-3-1 15,-1 4 0-15,-1-1 0 0,0 1 1 16,3 1-1-16,0-2 0 0,1 0 0 16,1 1 2-16,-2-2-2 0,3 1 0 0,-4-2 0 15,5 3 0-15,0-2 1 0,-1 1-1 16,1 1 2-16,-1 1-2 16,-1 1 0-16,-1-3 1 0,3 0-1 0,-1-2 1 15,1 2 3-15,-2 0-2 0,0-5-2 16,-1 4 4-16,0-1-2 0,2-1 1 15,-1 3-2-15,0-2 0 0,-1 2 0 16,2-3 0-16,-2 3 0 0,-1-3-1 16,0-2 0-16,-2 4 0 0,-1-3 2 15,2 1-2-15,1 1 0 0,1 1 0 16,1-1 0-16,-1 2 0 0,1-1 1 16,-3-1-1-16,4 0-1 0,-3 1 1 15,2-2 1-15,-2 1-1 0,4 0 0 16,-3-2 0-16,2 2 1 0,-5 2-1 0,3-3 0 15,-2 0 0-15,-1 1 0 16,-3 1 1-16,4-1-2 0,-2 0 2 0,-2-1-1 16,2 4 0-16,-3-2 0 0,6 2 0 15,-3 1 0-15,-1-3 0 0,1 2 0 16,-2-3 0-16,-1 2 0 0,1-3 0 16,-1 0-1-16,2 1 1 0,-1-1 0 15,1 3 2-15,0-4-2 0,0 2 0 16,1-1 0-16,-1 1 0 0,1 0 0 15,-1-4 0-15,-1 4 0 0,4 0-2 16,0 0 2-16,2 2 2 0,-1 1-2 16,2-3 0-16,-2 1 0 0,0 2 0 15,1-2 0-15,-1 1 0 0,1 0 0 16,-1 0 1-16,0-2-1 0,1 1-1 16,-1 0 1-16,3 3 1 0,-2-1-1 0,1-2 0 15,-2 3 0-15,2-1-1 0,-3 0 2 16,0-1-1-16,2-2 0 0,-3-2 0 15,4 2 0-15,-4-2 0 0,2-1 0 16,0 1-1-16,-2 0 1 0,0-1 0 16,2 0 0-16,-3-2 0 0,-1 3 0 15,0-2 0-15,3 1 1 0,-3-2-1 16,1 2 0-16,-2 0 0 0,4-1 0 16,-2 3 2-16,-4-4-2 0,0 0 0 15,-2 2 0-15,3-1 1 0,0 1 0 16,1 3-1-16,1 1 0 0,-1-1 1 15,3-1-1-15,-4 0 1 0,3 0-1 16,-1 1 0-16,1 0 0 0,-1-2 0 16,-1-1 0-16,-1-1 0 0,1 1 0 0,0-1 0 15,-1-2 0-15,-2 2 2 0,1-1-2 16,-3-2 1-16,3 3-1 0,-2-2 0 16,0-1 0-16,1 1 0 0,0 0 0 15,0-1 0-15,1 2 0 0,0 0 0 16,-2 2 0-16,0-6 0 0,0 3 0 15,-2-1 0-15,1 1 0 0,1 0 0 16,-2 1 0-16,0-1 0 0,-1 0 0 16,1 0 0-16,-1 0 0 0,1-1 0 15,2 2 0-15,-1 0 0 0,1 1 0 16,2 1 0-16,-2 0 0 0,3 0 0 16,-1-2-3-16,3 2 2 0,1 0 1 0,-1 0 1 15,2 1-1-15,0-1 0 16,0-4 0-16,1 4 0 0,2 3 2 0,1-2-2 15,-2 2 0-15,3-3 0 16,-1 5 0-16,0-4 0 0,2 2 0 0,-2 0 0 16,0-1 0-16,1 0 0 0,3 0 1 15,-2 0 0-15,2-1 1 16,-2 1 2-16,1 2-1 0,-2-2 0 0,2 1-2 16,-4 1-1-16,0-3 0 0,1 1 0 15,-3-2 1-15,-2 1-1 0,2-1 0 16,0-1 0-16,-3 1 0 0,0 0 0 15,-2-2-1-15,2 2 1 0,1-2 0 16,-1 2 0-16,-2-2 0 0,-2 1 0 16,-1-2 0-16,1 1 0 0,-1-2 0 15,1 3 0-15,0 0 0 0,-1-2 0 16,2 2-1-16,-5 1-1 0,0-1-2 16,1-3 1-16,-4 2 2 0,1 1-1 0,-2-5 1 15,0 2 0-15,0 1-1 0,1 1 1 16,-1 0 0-16,-3-3-4 0,2 1-3 15,-3 0-4-15,1-1-2 0,-2 1 2 16,1-2-3-16,1 3-12 16,-2-2-16-16,-2-3-16 0</inkml:trace>
  <inkml:trace contextRef="#ctx0" brushRef="#br0" timeOffset="176588.41">13042 6453 66 0,'0'0'8'0,"0"0"-2"15,0 0 7-15,0 0 12 0,0 0-11 0,0 0 8 16,-9-71-3-16,6 63-4 0,2-1 5 16,-1 1-4-16,1 3-7 0,1 0-2 15,-1 4-1-15,-1-2 1 0,1 3-1 16,1-2 2-16,-1 2-3 0,1 0-5 15,0 0-4-15,0 2 0 0,0 9-6 16,1 9 0-16,3 16 10 0,-3 13 0 16,2 15 1-16,0 12 1 0,1 12 4 15,1 6-1-15,-3 5-2 0,0 2 1 16,-1 3-2-16,-1-1 1 0,0-2-1 0,-1 3 1 16,-3-5-1-16,1-1-2 0,0-7-2 15,2-4-3-15,1-6-20 0,0-8-53 16,1-16-26-16</inkml:trace>
  <inkml:trace contextRef="#ctx0" brushRef="#br0" timeOffset="176888.62">13067 6746 62 0,'0'0'49'0,"0"0"-48"15,0 0 3-15,0 0-2 0,0 0 5 16,0 0 3-16,0 0-1 0,0 0-4 15,-53 1220-3-15,43-1065-2 0,0-5 0 16,2-15-2-16,1-13-11 0,5-18-23 16,1-14-15-16</inkml:trace>
  <inkml:trace contextRef="#ctx0" brushRef="#br0" timeOffset="177174.85">13046 8547 92 0,'0'0'1'0,"0"0"1"16,0 0-2-16,0 0 0 0,0 0-1 16,0 0-7-16,0 0-25 0</inkml:trace>
  <inkml:trace contextRef="#ctx0" brushRef="#br0" timeOffset="177471.05">13056 8853 182 0,'0'0'1'16,"0"0"1"-16,0 0-1 0,0 0 1 15,0 0-2-15,0 0 0 0,0 0 0 0,0 0-26 16,0 0-29-16,44 819 55 0,-49-767-100 15</inkml:trace>
  <inkml:trace contextRef="#ctx0" brushRef="#br0" timeOffset="178338.74">12964 5496 129 0,'0'0'1'0,"0"0"-1"0,0 0-1 16,0 0 1-16,0 0 3 0,0 0 3 16,0 0 0-16,0 0 7 0,-1 567 9 0,1-420 3 15,0 14 2-15,0 11-5 0,0 6 2 16,-1 3-6-16,1 5-6 0,3 0-1 15,5 1-10-15,3-7 6 0,3-7-3 16,1-4 0-16,0-5-4 0,-4 3 1 16,-4-9-1-16,-4-4 0 0,-2-12 0 15,3-15 2-15,4-8-2 0,0-12 0 16,1-6 0-16,-1-16 1 0,-2-6-1 16,0-9 0-16,-3 0 0 0,-3-1 0 15,0-2 3-15,0-5-3 0,0-8-1 16,0-8 1-16,1-3 0 0,1-3 0 15,-1-7 1-15,2-3 0 0,-1-7-1 16,-1-4 0-16,1-4 0 0,0-4 0 0,-1-2-1 16,0-6-3-16,-1 0 3 0,0-3 0 15,0 2 1-15,0 1 0 0,0 0 1 16,0 3-1-16,0 2-1 0,3-2-1 16,1 3-5-16,1-2-11 0,4-1-30 15,0-3-42-15,1-3-46 0</inkml:trace>
  <inkml:trace contextRef="#ctx0" brushRef="#br0" timeOffset="179304.15">22078 6400 86 0,'0'0'53'15,"0"0"-45"-15,0 0-2 0,0 0-2 16,0 0 15-16,0 0-1 0,0 0-1 16,0 0-9-16,-45 1393-1 0,45-1270-2 15,0-7-5-15,0-5 0 0,-2-3-3 16,-6-6 3-16,-2-10-2 0,3-9 1 16,7-10-58-16,0-10-34 0</inkml:trace>
  <inkml:trace contextRef="#ctx0" brushRef="#br0" timeOffset="179887.59">22133 6016 100 0,'0'0'0'0,"0"0"-3"16,0 0 0-16,0 0 6 0,0 0 14 0,0 0 1 15,0 0-3-15,0 0 3 0,-6 321-1 16,2-236 1-16,-2 13 4 0,2 16 3 16,0 18 0-16,-4 13-2 0,2 12 2 15,-1 10-8-15,1 0-5 0,2-1-5 16,3-11-6-16,1-6 0 0,-1-5 1 16,-2-11 2-16,0-11 9 0,3-15-13 15,2-14-8-15,6-3 6 0,-4 2 1 16,-2-2 1-16,-2 0 0 0,0-3 3 15,0-14-3-15,3-7 0 0,2-15-4 0,0-4 2 16,-3-6 2-16,-1-4 0 0,-1-2 0 16,0-1 0-16,-1-2 0 0,-1-1-3 15,-1-5-1-15,0 0-1 0,2-5 1 16,-1-7-2-16,1-2-14 0,0-7-14 16,-1-2 2-16,0-3 4 0,1 0 3 15,-2-6-17-15,-1-3 11 0,0-1 9 16,-1 1-4-16,1 1 7 0,3 1 10 15,-2 1-1-15,0-3-3 0</inkml:trace>
  <inkml:trace contextRef="#ctx0" brushRef="#br0" timeOffset="180136.92">22050 8827 17 0,'0'0'200'16,"0"0"-196"-16,0 0 0 0,0 0 2 15,0 0 1-15,0 0 14 0,0 0-1 16,0 0-8-16,0 0-4 0,-5 491-5 16,7-428-1-16,1 0-1 0,-3 0 0 15,2-3 0-15,-1-4 0 0,-1-8 7 16,3-5-11-16,-2-4 3 0,-1-2-6 15,0-1-7-15,0-2 7 0,0-8-2 16,0-4-41-16,0-5 17 0,0-6-1 0,0-7-22 16,-2-2-3-16</inkml:trace>
  <inkml:trace contextRef="#ctx0" brushRef="#br0" timeOffset="180487.99">21965 9011 208 0,'0'0'17'0,"0"0"-10"15,0 0 18-15,0 0-1 0,0 0 0 16,0 0-2-16,0 0-7 0,0 0-5 15,0 0-2-15,19 633-4 0,-13-562-3 0,-2-5-1 16,0-3 0-16,-2-4 0 16,4-6-1-16,-4-5-3 0,0-5-2 15,0-1 2-15,-1-5-6 0,-1-3-4 0,0-1 2 16,0-1 4-16,0 5 2 0,0 1 1 16,0 3 2-16,0-3-2 0,0-3 5 15,0-4 5-15,0-6-5 0,0-1-1 16,2-4-4-16,1-4-31 0,1-3-1 15,-2-6-1-15,0-5-27 0,0-2-14 16</inkml:trace>
  <inkml:trace contextRef="#ctx0" brushRef="#br0" timeOffset="180787.18">21986 9569 179 0,'0'0'4'0,"0"0"-1"15,0 0 4-15,0 0 0 0,0 0-3 16,0 0 1-16,0 0-2 0,0 0-3 16,32 596-1-16,-27-544-18 0,-1-7-23 15,-3-3-21-15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4:08:12.182"/>
    </inkml:context>
    <inkml:brush xml:id="br0">
      <inkml:brushProperty name="width" value="0.05292" units="cm"/>
      <inkml:brushProperty name="height" value="0.05292" units="cm"/>
      <inkml:brushProperty name="color" value="#FF0000"/>
    </inkml:brush>
  </inkml:definitions>
  <inkml:trace contextRef="#ctx0" brushRef="#br0">19917 10160 0 0,'0'0'0'0,"0"0"1"0,0 0 1 15,0 0 1-15,0 0 3 0,0 0 6 0,0 0 0 16,0 0 1-16,-114-19 0 0,104 18-2 15,-2 1-2-15,1-2 2 0,2 2 0 16,0 0-3-16,0 0-1 16,1 0 0-16,0 0 4 0,0 0-1 0,1 2 0 15,0-2 2-15,2 1 0 0,-1 1 1 16,2-1-2-16,-1 1-3 0,3-2-2 16,1 1-4-16,1 0-2 0,0 2-2 15,0 0-3-15,3 0 0 0,6 0 1 0,6-1 4 16,8 1 0-16,7 1 6 15,10 1-3-15,5-2 0 0,9 0 2 16,4-2-2-16,5 1-1 0,3 0-2 16,-1 0 4-16,-1-1-4 0,-4-1 1 0,-5 0-1 15,-6 0 1-15,-8-2 0 16,-7 1-1-16,-10-3 5 0,-10 3-3 0,-6 1-2 16,-8 0 5-16,0 0-8 0,-5 0 3 15,-7 0-12-15,-10 0 12 0,-9 2 15 16,-8 1-10-16,-10-1-4 0,-4 1 2 15,-5 0-3-15,-1-3 2 0,-1 1 0 16,0-1-1-16,-1 0 3 0,2 2-2 16,7-2 0-16,1 1-2 0,10 1 4 15,4-2-4-15,12 0 0 0,9 0 2 16,9 0-2-16,6 1 0 0,2 1 0 16,14-1-8-16,10 1-5 0,14 1 13 15,13-3 4-15,10 0-3 0,11 0 0 0,7 0 1 16,4 0 1-16,3 0-2 0,-4 0-1 15,-1 0 0-15,-6 0 2 0,-2 0 1 16,-11 3-3-16,-6-3 0 0,-10 0 3 16,-10 0-2-16,-11 0 2 15,-11 0-3-15,-8 0-2 0,-5 0 2 0,-2 0 0 16,-3 0-9-16,-6 3-5 0,-2 0 9 16,-6-1-7-16,-6 3-16 0,-3-3-17 15,-1-2-38-15</inkml:trace>
  <inkml:trace contextRef="#ctx0" brushRef="#br0" timeOffset="6880.74">30890 10231 101 0,'0'0'8'16,"0"0"-3"-16,0 0 11 0,0 0 4 16,0 0 2-16,0 0-1 0,0 0-1 15,0 0-1-15,0 0-3 0,-24-35-3 16,24 35 3-16,0 0-2 0,0 0-4 0,0-2-3 15,0 2-1-15,0 0-2 0,0 0-3 16,0 0-1-16,-1 0 0 0,1 0 0 16,0 0-1-16,0 0 1 0,0 0 1 15,0 0-1-15,2 0 2 0,9 0-2 16,3 0 0-16,9 2 2 0,9-2-2 16,12 0 3-16,9 0-3 0,7-3 0 15,8 0 1-15,2-2-1 0,2 2 1 16,-1 1-1-16,-4-1 2 0,-1 0-2 15,-6-2 0-15,-5 1-3 0,-12-1 3 16,-11 2 1-16,-12 0 1 0,-9 3 3 16,-7 0 0-16,-4 0-4 0,-11 0-1 15,-9-3-3-15,-11 3 3 0,-12 0 0 16,-12 0 2-16,-11 0-1 0,-5 0-1 0,2 0 1 16,0 0 1-16,2 0-2 15,3 0 0-15,3-3 0 0,9 1 0 16,1-1 1-16,8 0 1 0,4 3 0 15,9-3 1-15,11 3 2 0,8 0-3 16,10 0 2-16,2 0-4 0,9 1-9 0,6 4 9 16,11 1 1-16,13 2 1 0,15-3 0 15,14 1-2-15,12 1 0 0,9-1 0 16,5-2-1-16,2 4 0 0,-3-4-1 16,-4 2 2-16,-8-1-3 0,-9-2 2 15,-7 0 1-15,-8 0 0 0,-14-3 1 16,-12 0 1-16,-15 0-1 0,-8-3 1 15,-9 3 4-15,-3 0-2 0,-8-3-4 16,-10 0 2-16,-11-2-2 0,-7 1 3 16,-8 1-3-16,-5 1 0 0,-2-1-1 15,5 2 1-15,3-3 0 0,8 1 1 16,5 1 0-16,4-1 1 0,7 0-2 0,7 2 2 16,5-1-2-16,7 1-4 0,3 1-5 15,0 0-10-15,10 0-27 0,8 0-15 16,16 0-10-16,3-6-77 0</inkml:trace>
  <inkml:trace contextRef="#ctx0" brushRef="#br0" timeOffset="11745.6">12402 11215 209 0,'0'0'0'0,"0"0"4"16,0 0 1-16,0 0 4 0,0 0 1 16,0 0 3-16,0 0 1 0,0 0 1 15,-60-54 4-15,59 51-3 0,0 3-3 16,1-2-5-16,0 1-2 0,5 1-5 15,5-2-1-15,7 1 0 0,4-1 2 0,6 0-1 16,3 2 2-16,4-3 0 0,6 3-3 16,1-2 1-16,7 1-1 0,1-2 2 15,3 0-2-15,-2-1 1 16,-1 1-1-16,-1 0 1 0,-12 0 1 16,-3 2-1-16,-12 1-1 0,-8 0 1 0,-6 0 2 15,-5 0-3-15,-2 0-3 0,-5 0 1 16,-7 0-5-16,-10 0 7 15,-10 4 1-15,-7 0 1 0,-9 5-2 0,-1-3 2 16,-4 0-2-16,-3 0 0 0,1-1 1 16,1 0-1-16,3 1 1 0,1 0 0 15,3-3-1-15,7 1 0 0,10 0 1 16,6-1-1-16,13-2 0 0,7 1 0 0,4 0-2 16,8 1-2-16,10 0 2 0,13 0 2 15,5 0 3-15,15-2-1 16,11-1 0-16,4 0 2 0,8 0-3 15,4-1-1-15,0 1 2 0,-5-2 2 16,-5 1-2-16,-4 1-1 0,-6-3 1 0,-5 0 1 16,-8 0-1-16,-5-1-1 0,-6 0 0 15,-9 1 0-15,-4 1 1 0,-4 0-2 16,-6 2 0-16,-2 0-2 0,-1 2-3 16,-1 3-35-16,-5-5-61 0,-2 0-106 15</inkml:trace>
  <inkml:trace contextRef="#ctx0" brushRef="#br0" timeOffset="23625.73">2980 12279 119 0,'0'0'16'15,"0"0"-10"-15,0 0-3 0,0 0 7 16,-43-26-3-16,37 24 0 0,1-1-2 16,1 3 2-16,-1 0-1 0,3 0-2 0,1 0-1 15,1 0 0-15,0 0-3 16,0 3 0-16,5 0 0 0,5 0 0 16,7 0 0-16,6 0 5 0,7 0 1 0,12-3 2 15,6 0-3-15,10 0 0 0,9-3-3 16,9 0 6-16,7-3-2 0,6 2-3 15,8-3 1-15,7 1 1 0,11 1-1 16,7 1-2-16,9-1 4 0,2 1-3 16,5 3 2-16,2-2 0 0,1 3-1 15,0-3 1-15,0 3-1 0,-2-2-1 16,-5 1 2-16,-6-1-2 0,-3 0 2 16,-5 0 0-16,-3 0-3 0,-6 2-1 15,-6-1 2-15,-9 1 1 0,-9 0 2 16,-10 0 1-16,-10 0-4 0,-8 0 2 15,-12 0 0-15,-9 0-3 0,-8-2 0 16,-11 1 3-16,-9-2 1 0,-4 2-2 0,-6 1 3 16,1 0 2-16,-1 0 1 15,0 0-10-15,-1-3 0 0,-5 1 5 0,-3-2-4 16,-2 2-1-16,0 1-1 0,-5 1-3 16,-1 0-9-16,-7 6-17 0,2 0-29 15,-3-2-31-15,2-3-71 0</inkml:trace>
  <inkml:trace contextRef="#ctx0" brushRef="#br0" timeOffset="33672.16">8626 13475 13 0,'-4'-2'15'0,"1"2"5"16,-1 0-1-16,1 0-4 0,0-1 3 15,-2 1-2-15,2 0-2 0,0 0-2 0,1 0 2 16,-1 0 0-16,0 0 2 16,0-2 0-16,2 2 4 0,-1-1-3 15,1 1-5-15,1 0-2 0,-1 0-1 0,0 0 0 16,0 0-3-16,1 0 1 0,-1 0-4 15,1 0 0-15,0 0-3 0,0 0 2 16,0 0 2-16,0 0-1 0,2 0-2 16,5 1 7-16,8 1 6 0,9 1-1 15,7-2-4-15,9 0-2 0,9 1-2 16,7-2 0-16,8 0-3 0,4 0 1 16,6-3-2-16,0 3 1 0,2-1-2 15,0-1 1-15,-2 0-1 0,-1 1 1 0,-6-1 0 16,-4 0-1-16,-3 1 1 15,-3-1 0-15,-8-3-1 0,-4 1 3 0,-7 0-2 16,-5 0 1-16,-8 0 1 16,-5 1 3-16,-6 0-1 0,-5 1-3 15,-3 1-2-15,-5 1 2 0,1 0-1 0,-2-1 1 16,0 1-2-16,0 0-2 0,-3 0 0 16,-4 0 0-16,-3 0 1 0,-6 0-5 15,-1 0-5-15,-5 4-5 0,-4 1-10 16,-2 2-6-16,-3 0-12 0,-3 2-6 15,0-2-22-15,4-2-17 0</inkml:trace>
  <inkml:trace contextRef="#ctx0" brushRef="#br0" timeOffset="34371.26">8678 13593 12 0,'0'0'2'0,"0"0"0"0,0 0-1 16,0 0-1-16,0 0 2 0,0 0 7 16,0 0 8-16,0 0 4 0,-34-3-2 15,28 2 0-15,2-2 0 0,-1 3 0 0,2-3-3 16,-1 3 1-16,2 0 0 0,-2-1 0 16,1-1 1-16,2 2-7 15,-1-1-3-15,-2 1 0 0,2-2-2 0,1 1 2 16,-1 1-2-16,-1-2 1 15,1 1 0-15,-1 1 0 0,-1-3 3 0,0 1-4 16,0 1-1-16,-2-1-1 0,0 1-3 16,1-2 3-16,0 0-1 0,-1-1 3 15,2 1-2-15,0 1 2 0,2 0 0 16,-2 2-1-16,3-1-2 0,0 1-1 16,1-1 1-16,0 1-3 0,0 0 0 15,1 0-3-15,5 0 1 0,4 0 2 16,9-1 5-16,11 0 2 0,9 0-5 15,7-1 1-15,9 1 1 0,4-2-4 0,7-1 3 16,2 1-2-16,7-1-1 16,2-1 2-16,2-1-2 0,0 1 0 15,-1 0 3-15,-3 2-1 0,-2 0-1 16,-7 0 2-16,-3-1 0 0,-5 0-2 0,-6 0 2 16,-5 0-1-16,-5 1 1 0,-9 0 0 15,-6 0 0-15,-5-1 0 0,-8 2 2 16,-4 1-2-16,-5 1 1 0,-3 0-2 15,-2 0-2-15,0 0 0 0,0 0 0 16,0 0 0-16,-4 0-4 0,-3 0 4 16,-5 0 2-16,-3 0-2 0,-4 2-4 15,1 2-9-15,2 0-3 0,1 2-5 16,4-1-4-16,1 2-10 0,0-3-10 16,3 1 2-16,-2 2-12 0,1-2 1 15,-4-2-3-15</inkml:trace>
  <inkml:trace contextRef="#ctx0" brushRef="#br0" timeOffset="34937.75">8670 13646 16 0,'0'0'53'0,"0"0"-34"0,0 0 3 15,0 0 6-15,0 0-6 0,0 0-2 16,0 0-2-16,-17-17-2 0,15 15 1 16,0 1-5-16,0 0 3 0,1 0-6 15,1 1 3-15,0-1-3 0,0 1-2 16,0 0-3-16,0-1 2 0,0 1-6 16,2 0 0-16,3 0-1 0,7 2 1 15,8 0 0-15,7-1 2 0,9 0 3 16,10-1 0-16,7 0 0 0,9 0-1 15,8-1-1-15,3-1-1 0,5-1 0 0,0 1 0 16,1 1-1-16,-4 0-1 16,-5 1 0-16,2-2 1 0,-6 1-1 15,-5-2 2-15,-5-1-2 0,-6 0 0 0,-6-2 2 16,-7 2-2-16,-9 0 3 0,-6 0 6 16,-8 1 3-16,-5 2-3 0,-4-1 0 15,-3 2-1-15,-2 0-2 0,0 0-6 16,0 0-2-16,0 0-1 0,-2 0 1 15,-2 2-4-15,-3 3-13 0,-3 4-1 16,-4 4-10-16,2-2-20 0,-2-3-38 16,3-6-63-16</inkml:trace>
  <inkml:trace contextRef="#ctx0" brushRef="#br0" timeOffset="42508.9">20060 9263 18 0,'0'0'1'0,"0"0"-1"0,0 0-8 15,0 0-3-15</inkml:trace>
  <inkml:trace contextRef="#ctx0" brushRef="#br0" timeOffset="43601.97">20060 9263 24 0,'70'-35'9'15,"-70"35"7"-15,0 0-3 0,0 0-3 16,0 0-4-16,0 0 0 0,0 0 1 16,0 0 7-16,0 0 4 0,0 0-2 15,9-16-1-15,-9 15-1 0,0-1 3 16,0 1-4-16,0-1 2 0,0 2 0 15,0 0-2-15,-1-2 1 0,0 1-4 16,-1 1-2-16,1 0 4 0,0 0-6 16,-1 0-2-16,0 0-1 0,-3 0-1 15,2 3-1-15,-2-1 2 0,-3 2 0 0,4 1 1 16,-3 1-2-16,0-1 3 0,0 0-2 16,0 2-1-16,-2 1-2 0,-1 1 0 15,1-2 2-15,1 2-2 16,0-3 0-16,2-2 1 0,2-1-1 15,1-1 0-15,1-2 0 0,2 0 0 0,0-2 1 16,-1-2-1-16,0-2 0 0,1-2-1 16,0-2-4-16,0 3 4 0,0-1 1 15,-1 1 0-15,1 2 0 0,-1-3 1 16,0 2-1-16,0 1 0 0,1 1 1 16,0 2 2-16,0-1-3 0,0 0 2 15,0 0 1-15,0 0 1 0,0 3-2 16,0-2-1-16,0 1 2 0,0 1-1 15,0 0-2-15,1 0 0 0,2 0 0 16,0 0-1-16,3 0 1 0,0 3 0 0,2 0 0 16,-1 0 0-16,2 0 0 15,-1 0-1-15,2-1 1 0,-2 1 1 0,1-3-1 16,-1 1 0-16,0-1 0 0,-2 2 0 16,-2-2 0-16,-2 0 2 0,1 0-2 15,-2 1 0-15,-1-1 0 0,0 0 1 16,0 0 3-16,0 0 2 0,0 0 4 15,0 0-1-15,0 0-1 0,0 0-2 16,0 0-3-16,0 0 3 0,0 0-6 16,0 0 0-16,0 0 0 0,0 0 0 15,0 0 1-15,0 0-1 0,0 0 0 0,0 0-1 16,0 0 1-16,0 0 0 16,0 0 0-16,0 0 0 0,0 0 0 0,0 0 0 15,0 0 0-15,0 0 0 16,0 0 0-16,0 0 0 0,0 0 0 15,0 0 0-15,0 0 0 0,0 0 0 16,0 0 0-16,0 0 0 0,0 0 0 0,0 0 0 16,0 0-2-16,0 0 2 0,0 0 2 15,1 0-2-15,0 0 0 0,-1 2-2 16,1-2 4-16,2 0-2 0,-3 3 0 16,1-3 0-16,0 2-2 0,-1-2 2 15,1 0 0-15,-1 0 2 0,0 0-2 16,0 0 0-16,0 0 0 0,0 0 0 15,0 0 0-15,1 0 0 0,-1 0 0 16,0 0 0-16,0 0 0 0,0 0 0 16,0 0 1-16,0 1-1 0,0-1-1 0,0 0 1 15,0 0 0-15,0 0 0 16,0 0 0-16,0 0 0 0,0 0 0 0,0 0 0 16,0 0 0-16,1 0 0 0,-1 0 0 15,1 0 0-15,-1 2 0 16,0-2 0-16,0 0 0 0,1 0 0 0,-1 0 0 15,1 0 0-15,-1 0 0 16,0 0 0-16,0 0 0 0,0 0 0 0,0 0 0 16,0 0 0-16,0 0 0 0,0 0 0 15,0 0 0-15,0 0 0 0,0 0 0 16,0 0 0-16,0 0 0 0,0 0 0 16,0 0 0-16,0 0 0 0,0 0 0 15,0 0 0-15,0 0 0 0,0 0 0 16,0 0 0-16,0 0 0 0,0 0 1 15,0 0-2-15,0 0 1 0,0 0 0 0,2 0 0 16,-2 3 0-16,0-3 0 0,1 1 0 16,0-1 0-16,0 0 0 15,-1 2 0-15,2-2-2 0,0 1 2 0,3 3-6 16,0 2-9-16,2 6-18 0,-3-1-26 16,-4 0-47-16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4:10:32.102"/>
    </inkml:context>
    <inkml:brush xml:id="br0">
      <inkml:brushProperty name="width" value="0.05292" units="cm"/>
      <inkml:brushProperty name="height" value="0.05292" units="cm"/>
      <inkml:brushProperty name="color" value="#FF0000"/>
    </inkml:brush>
  </inkml:definitions>
  <inkml:trace contextRef="#ctx0" brushRef="#br0">7877 9860 90 0,'0'0'65'0,"0"0"-41"0,0 0-22 16,0 0 15-16,0 0 12 0,0 0-10 0,0 0-7 15,0 0-9-15,-5 3 1 16,5-3-4-16,0 0 0 0,0 3-1 15,2-2 1-15,0 4 3 0,4-1 5 0,-3 0-1 16,2-1-1-16,2-1-3 0,-1 1-1 16,0 1 0-16,3-1 3 0,-3 2-4 15,4-1-1-15,-3-1 0 0,3 1 0 16,-2-1 0-16,4 0 0 0,0-1 1 16,0-1 1-16,2-1 6 0,1 0 3 15,1-1 0-15,3-3-4 0,1 0 0 16,1-1-4-16,2-4 0 0,3 0 0 15,0-1-1-15,4-4 2 0,1 1-1 0,3-3 1 16,-1 0 1-16,1 1 0 16,0-1 1-16,0 2-3 0,2-1-1 15,0-2 1-15,1 2-1 0,2-1 0 16,1-2-1-16,0 2-1 0,3-4 3 0,0 0-2 16,-1-3-1-16,5-1 1 0,0 1-1 15,1-6 0-15,3 2 0 0,-2-2 0 16,3 0 1-16,-1 1 0 0,-3-3 0 15,-1 4-1-15,-1-1 3 0,-1 0-3 16,-5 3 0-16,2-3 0 0,-1 3 0 16,-1 0 1-16,-1-1-1 0,2-2 0 15,-3 3 0-15,3-3 1 0,-2 2-1 16,0-2 0-16,-1-2 0 0,1 2-1 16,-3-1 1-16,1-2 0 0,-2 6 1 15,-1-4-1-15,-1 4 0 0,-1-6 0 16,-2 5 0-16,2-2 1 0,-2 3-1 15,0-1 0-15,0 1 1 0,-1-1-1 16,0-2 0-16,1 0 0 0,-2 2 0 0,0-2 0 16,-1 0 0-16,3 0 1 0,-2 2 0 15,1-2 1-15,-1-1-2 0,2 1 0 16,0 0 0-16,-2 2 0 0,1-2 0 16,1 0 0-16,-1 1 1 15,0 0-1-15,1-3-3 0,-1 2 3 16,0 0 0-16,-1 0 0 0,-1 2 0 0,2 0 0 15,0-2 0-15,-1 0 2 0,0 0-2 16,3 2 0-16,-3-4 0 0,3 2 1 16,-3-1-1-16,2-3 0 0,0 2 1 15,-2-1-1-15,0 3 1 0,1 0 0 16,-3-1 0-16,-1 1 1 0,2-3 0 0,0 2 0 16,1-1 0-16,-2-1-2 0,2 2 0 15,1-2 0-15,0 0-1 16,0 0 1-16,-3 0 1 0,1-1 0 15,0 2-1-15,0-1-1 0,-4-1 1 0,4 1 0 16,-4-3 0-16,4 1 0 0,-2-3 0 16,0 1 1-16,1 2-1 0,-1-4 0 15,0 3 0-15,-1-1 0 0,0 0 0 16,1 3 1-16,-5-2 1 0,1 2-2 16,1 0 0-16,0-2 0 0,0 2 1 15,2-5-1-15,-4 4 0 0,3-1 0 16,1 0 0-16,-3 0 0 0,1 1-1 15,0-1 1-15,-3 2 1 0,1 1-1 16,-2 0 0-16,2 1 0 0,-1-1 1 0,1-1-1 16,-2-1 0-16,-1 1 0 15,3 0 1-15,-2-1-1 0,0 2-1 16,0-2 1-16,-1 1 2 0,0-1-1 0,0 3-1 16,1 0 0-16,-1-1 1 0,3-1-1 15,-3 3-2-15,0 0 1 16,1-2 1-16,-1 2 0 0,3-2 0 0,1 2 0 15,-2-2 1-15,2 1-1 0,-2 1-1 16,1 0 0-16,0 0 1 0,1 1 0 16,0-3-1-16,-1 2 1 0,1 1 1 15,-1-3-1-15,2 2 0 0,-3 1 0 16,1 2 1-16,0-1-1 0,0 1 0 16,-1 1 0-16,0-1 1 0,-1 1-1 15,1-1-1-15,2-1 1 0,-1 1 1 16,0 1-1-16,0 2 0 0,1-2 0 15,2 0 0-15,-2-1 0 0,1 3 0 0,1 1 0 16,-3 1 0-16,-1-1 1 0,1 2-1 16,-1 0 0-16,-2 1 0 0,0 2 0 15,0-3 0-15,0 3 0 0,2 0-1 16,0 0 1-16,0 0 0 16,2-2 1-16,3-1-1 0,0 1-2 0,2-2 2 15,-1 1 0-15,2 1 0 0,-2-2-1 16,0 2 1-16,-2 0 0 0,1 4 1 15,-4-1-1-15,-1 2 0 0,2 1 1 16,-2-1-1-16,1 1-2 0,0 1 2 16,1-2 0-16,0 1 1 0,0-2-1 15,0 3 0-15,0 1 0 0,0-1 0 16,-1-1 0-16,1 2 1 0,-1 0-1 0,-1 2 0 16,2-2 0-16,-4 3 0 15,3-1 0-15,-1 2-1 0,-3 0 1 16,3 1 0-16,-2 3 0 0,2-2 0 15,0 2-1-15,0-1 1 0,-1 0 0 0,2 1 0 16,1-3 0-16,1 2 1 0,2-1 0 16,-2 2-1-16,5 0 0 0,-2 2 1 15,2-4-1-15,2 4-1 0,-1-2 0 16,0 2 1-16,2 1 0 0,-1 0 0 16,0 0 0-16,-2 0 0 0,2 0 1 15,-3 0-1-15,2 0 0 0,0 3 0 16,1-1 0-16,-2 3 0 0,2-1 0 15,-2 0 1-15,2 3-1 0,0-2 0 16,-1 1 0-16,1 1 2 0,0-1-2 0,0 2-1 16,2-1 1-16,-2 0 0 15,-1 2 1-15,2 1-1 0,-2 2 0 16,0 0 0-16,0-1 0 0,-1 3-1 16,-1-3 1-16,1 3 0 0,-1 0 0 0,1-1-1 15,2 2 1-15,-3-1 1 0,1 1-1 16,2 0 0-16,-2 1 0 0,-1 0 0 15,3 2-1-15,-2-1 1 0,-1-1 0 16,4 2 1-16,-2-2-1 0,0 4 0 16,2-2 0-16,-2 3 0 0,0-1 0 15,0 0 1-15,0 3-1 0,-2-3 0 16,2 2 0-16,2-2 0 0,-2 5 0 16,4-2 0-16,0 2 0 0,0 1 0 15,1-1 1-15,-2-2-1 0,1 5-1 16,-1-3 1-16,0 4 0 0,1-1 1 0,1 0-2 15,-2 0-1-15,2 1 2 16,-2 1-1-16,2 1 1 0,-2-2 0 0,-1 3 1 16,3 1-1-16,-2-2 0 0,-1 3 0 15,1-1 0-15,-1 0 0 0,0-1 0 16,0 3 1-16,0 2 0 0,0-2 0 16,-3 3-1-16,1-1 0 0,2-1 2 15,-4 1-2-15,1-1 0 16,0 1 1-16,1-3-1 0,-1 2 0 0,-1 1-3 15,-2 3 3-15,4 1 0 0,-3 0 0 16,1 1 0-16,-1-2 0 0,1 1 0 16,-1-1 0-16,1-3 0 0,-2 3-1 15,1 0 1-15,0-4 0 0,-2 6 0 16,0-2 1-16,1 3-1 0,-2-2-2 16,-2 2 2-16,1-1 1 0,1 0-1 15,-2 1 0-15,1 1 0 0,1 0 1 0,1 1-1 16,-2 0-1-16,1 1 1 15,1 1 1-15,-2-2-1 0,2 1 0 0,0-2 0 16,0-1 3-16,0 3-3 16,0-2 1-16,2-1 0 0,0 2 0 0,-1-3 1 15,1 1-2-15,1 1 3 0,0 2 0 16,0-3-2-16,-1-1 0 0,1 3 0 16,-1-6 1-16,1 4-2 0,2 1 0 15,0-3-2-15,-1 1 1 0,3-1 1 16,-1-1 0-16,-1 1 0 0,2-2 0 15,0 0 1-15,-2-2-1 0,3 2 2 16,-1-3 0-16,0 1-1 0,1 0 2 0,0 0 1 16,0 0 1-16,0 1-2 15,0-1-2-15,1-2 4 0,-1 3-3 16,1-3-2-16,2 2 0 0,-2-5 1 16,3 3-1-16,-2 0 0 0,2-2 0 0,2 4 1 15,-1-3-1-15,-1 0 0 0,-1 1 0 16,1-2 2-16,-2 1-2 0,1 0-1 15,1-1 1-15,-1 1 2 0,1-2-2 16,0-1 0-16,-1 2 0 0,1-2 0 16,-1 0 2-16,0 0-2 0,0 1 1 15,0-3 0-15,2 0 0 0,-2-1 0 16,4 0 0-16,-2 0 1 0,0-1-2 16,2 1 0-16,-2-1 2 0,4-1 2 15,-4 0-3-15,3-1 0 0,-2 0-1 16,2 0 2-16,-4-1-1 0,2-1 0 15,2 0-1-15,-2 1-2 0,2-1 1 16,-3-1 1-16,2 0 1 0,-1 0 0 0,0-3-1 16,0 2 0-16,0-3 0 0,0-1 1 15,1 2-1-15,-1-4 1 0,1 2-1 16,-1-1 0-16,1 2 0 0,-2-4 0 16,4 1 3-16,-4-2-3 15,3 1 0-15,-2 0 0 0,0-2 1 0,1 2-1 16,-1-3 0-16,-3 2 2 0,2-1-2 15,1-1-2-15,-1-1 2 0,2 3 0 16,-4-4-1-16,1 2 1 0,-1-2 0 16,1 2 0-16,0-3 0 0,-1 1 0 15,2-4-1-15,0 2 1 0,0 0 1 16,0 2-1-16,0-3-1 0,1 0 1 16,0-1 0-16,1-1-1 0,-3 1 1 0,1 0 0 15,-2-2 2-15,-1 0-2 0,1 2-1 16,-3 1 1-16,-1 0 1 15,3-3-1-15,-3 1-2 0,0 0 2 0,0-3 0 16,1 3 0-16,2-3-1 16,-1 1 1-16,-1-1 1 0,2 1-1 0,-2-2 0 15,0 0 2-15,-1 0-2 0,-3 0-1 16,2 0 1-16,-4 0 1 0,-1 0 0 16,-3 0 1-16,-3 0-2 0,1 0 0 15,-6 0 1-15,1 0-1 0,-2 0 1 16,-1 0 0-16,-3 0 0 0,1 1-1 15,-2 1 1-15,-1-2 1 0,1 0 2 16,-3 0 0-16,-3 0-3 0,0 0 3 0,-1 0-1 16,0 0 0-16,0 0 0 15,0 0 2-15,0 0-1 0,0 0 0 16,0 0 0-16,0 0 1 0,0 0-4 16,0 0 0-16,0 0 1 0,0 0-1 15,0 0-1-15,0 0 0 0,0 0 1 16,0 0 2-16,0 0-3 0,0 0 0 0,0 0 5 15,0 0-2-15,1 0 0 0,-1 0-3 16,0 0 3-16,0 0 0 0,0 0-1 16,0 0-1-16,0 0 0 0,0 0 3 15,0 0-3-15,0 0 0 0,0 0 1 16,0 0 0-16,0 0-2 0,0 0 0 16,0 0 1-16,0 0-1 0,0 0 0 0,0 0-1 15,0 0 1-15,0 0-1 16,0 0-8-16,0 0-8 0,1-3-13 15,-1-3-17-15,0-2-28 0,0 0-52 16,0-4-165-16</inkml:trace>
  <inkml:trace contextRef="#ctx0" brushRef="#br0" timeOffset="2082.41">6554 10250 326 0,'0'0'1'0,"0"0"-1"16,0 0 3-16,0 0-3 0,0 0 0 15,0 0-2-15,0 0 1 0,-7-22-1 16,12 24-2-16,6 1 4 0,5 3 0 16,3-1 0-16,11-2 0 0,6 1-1 15,11-2 1-15,10-1 0 0,10-1 1 16,10 0-1-16,12 0 4 0,14-4-4 16,7-1 0-16,16-1 0 0,10 3-2 15,14-3 2-15,11 0 0 0,8-1 2 16,13 4 0-16,10-3-2 0,13-2 0 15,11 1 1-15,11-1-1 0,11 1 2 16,8-3-2-16,12 2 0 0,7 2-2 16,10-2 2-16,12 2 2 0,8 1-2 0,4 2 5 15,7 0-4-15,6 0 1 0,4 3 1 16,8 0 0-16,5 0-2 0,2 0 2 16,4 0-2-16,5 3-1 0,-1 3 0 15,4-3 3-15,-2 3 1 0,2 1-4 16,0 2-1-16,1 2 1 0,1-1 1 15,0 0 0-15,1 2-2 0,-1-1-1 16,-1 5 2-16,-2-4 0 0,-1 2 1 16,-6-1-2-16,-5 0-1 0,-3 1 2 15,-9-1 0-15,1-1 0 0,-10-1 0 16,-4 3 0-16,-9-3-1 0,-10 4 0 16,-7-1 1-16,-14 0 0 0,-10 3 0 0,-11-2 1 15,-14-2 2-15,-13 2-3 16,-18-2 2-16,-14-1 2 0,-12-4-1 0,-16 3 8 15,-17-1 1-15,-15-2 0 16,-12 0-3-16,-13-2-7 0,-14 2 0 0,-6 0 1 16,-14-1-1-16,-13-2 0 0,-6 0-2 15,-14-4 1-15,-7-1 0 0,-11 0-1 16,-8 0-1-16,-6 0 1 0,-1-1-3 16,-8-4-6-16,-5-3-5 0,-9-2-46 15,-6-1-56-15</inkml:trace>
  <inkml:trace contextRef="#ctx0" brushRef="#br0" timeOffset="3352.02">14325 10254 124 0,'0'0'10'0,"0"0"-9"0,0 0 1 16,0 0-2-16,0 0 0 0,0 0-3 15,0 0-21-15,0 0-16 0,-56-108-18 16</inkml:trace>
  <inkml:trace contextRef="#ctx0" brushRef="#br0" timeOffset="4082.06">14128 10035 225 0,'0'0'10'0,"0"0"21"15,0 0 7-15,0 0-12 0,0 0-4 16,0 0 0-16,0 0-5 0,0 0-1 0,0 0-2 16,-1-46-3-16,3 42 0 15,-1 1 1-15,-1 0-3 0,1 1 1 16,-1 2-1-16,0-1-1 0,0 1-1 15,0 0-2-15,0 0-2 0,2 9-3 16,-1-1-1-16,0 9 1 0,0 5 1 0,0 7 1 16,-1 6-2-16,0 1 4 0,0-2-3 15,0 2-1-15,0-5 1 0,0-2 0 16,0-1-1-16,-1-6 1 0,-1 1 0 16,1-9-1-16,1-5 0 0,0-1 0 15,0-7 0-15,0-1 2 0,0 0 0 16,0-1 0-16,0-8-1 0,0-2 3 15,0-8-4-15,0-6-2 0,3-4-2 16,0-2 4-16,-1-5-1 0,0 1-3 16,0-1 2-16,0-4-4 0,1 1-1 15,0 1 1-15,-2 6 2 0,-1 5 3 16,1 8 1-16,-1 7 1 0,0 4 0 16,0 5 3-16,1 3 0 0,-1 0-4 0,1 3-3 15,2 8 0-15,0 9-1 0,1 6 2 16,-2 8 2-16,-1 5 1 0,0-2 0 15,-1 2-1-15,0-3 2 16,0 1 1-16,0-6-3 0,0-8 0 0,0-6 1 16,0-8-2-16,0-4 1 0,0-4 0 15,0-1 1-15,0 0 3 0,0-1 0 16,0-10 0-16,0-6-1 0,1-9-3 16,1-7 0-16,1-2-1 0,4-1 1 15,-4-4-1-15,0 1 1 0,0-4-4 16,-1 4-1-16,-1 2-1 0,-1 10-1 15,0 9 1-15,0 10 6 0,0 8 0 16,0 10-2-16,0 11-9 0,0 9 9 16,0 10 1-16,-2 5 1 0,-1 5 0 15,0 2 2-15,0-3 0 0,-2-4-1 16,3-6 0-16,1-2 1 0,1-6-2 0,0-1-12 16,3-6-35-16,4-11-80 0</inkml:trace>
  <inkml:trace contextRef="#ctx0" brushRef="#br0" timeOffset="5964.03">13660 11496 258 0,'0'0'12'0,"0"0"4"0,0 0 5 0,-14 25-3 16,13-17 0-16,1 1 6 0,0-1-8 15,5 3-3-15,2-5 0 0,4 0 0 16,0-3-3-16,2-2 4 0,3-1-2 16,0 0 0-16,1-6-3 0,3-7-1 15,0-4-2-15,2-5 1 16,2-6-2-16,2-5-2 0,-2-4-2 0,1-2 1 15,-3-2 0-15,-2-2 0 0,-3 2-1 16,-2-1 5-16,-3-1-4 0,-1 4 0 16,-3 1 1-16,-4 5 0 0,2 10 0 15,-4 9 1-15,-2 5 3 0,0 6 3 16,0 3-5-16,0 0-5 0,0 3-3 16,0 9 0-16,-1 8-2 0,0 8 5 0,1 10 0 15,0 1 1-15,0 1 0 0,6-4-1 16,1-3 1-16,1-4-1 0,1-4 0 15,0-3-2-15,4-6 1 0,-2-4-1 16,1-2-2-16,2-6-1 0,-1-4-2 16,1 0 1-16,2-5 3 15,3-9 3-15,1-3 0 0,-2-5 0 0,0-4 1 16,-1-5-1-16,0 1 4 0,-2-2-4 16,-2 3 1-16,-6 4 0 0,-2 3 1 15,-4 9-2-15,-1 6 2 16,0 4-1-16,-4 3 1 0,-2 3-2 0,-1 8-3 15,-6 11 0-15,0 7 3 0,3 11 4 16,1 4-2-16,5 1-1 0,4-2 2 16,3-4-2-16,8-4-1 0,3-4 0 15,7-6-1-15,0-2 1 0,2-6 0 16,4-3 0-16,-2-6 0 0,1-2 0 16,-1-5-6-16,1-1-24 0,0-1-21 0,-1-5-45 15,-3-2-145-15</inkml:trace>
  <inkml:trace contextRef="#ctx0" brushRef="#br0" timeOffset="14128.2">12343 10069 30 0,'0'-1'49'0,"0"0"-16"0,0-2-1 15,0 1 10-15,0 1-8 0,0-2-6 16,0 1-3-16,1 1-5 0,-1-1-2 16,3 2-7-16,-2-3-3 0,0 0-3 15,0-2 2-15,0 1 3 0,1-1 1 16,0 2-1-16,-1 0 0 0,0-2 1 16,0 2-2-16,-1 2-2 0,1 1-2 15,-1 0 1-15,1 0-3 0,-1 0-3 16,0 0 1-16,1-3 1 0,-1 3-2 0,0 0 2 15,2 0-2-15,-1 0 0 0,-1 0 0 16,2 0 1-16,-2 0 1 0,0 0-1 16,0-1 1-16,0-2-1 0,0 2 1 15,0-1-2-15,0 1 1 0,0 1-1 16,0 0-1-16,0 0 1 0,0 0-2 16,0 0-1-16,1 5 0 0,1 4-3 15,0 8 2-15,1 0-2 0,-1 6 5 16,0-1 1-16,1 1 1 0,-3-2 1 15,1 0 2-15,-1-4-1 0,0-3-2 16,0-2-1-16,0-3 3 0,0-1-1 0,0-3-2 16,0-4 0-16,0 1 1 0,0-2 0 15,0 0 1-15,0 0 2 16,0-5 2-16,0-3 1 0,0-6-2 16,-1-5-4-16,0-3 1 0,-2-3 2 15,1-4-4-15,-1 1 0 0,1 0 2 0,-2 3-1 16,1 2 0-16,-2 3-1 0,2 6 2 15,0 6-2-15,1 3 0 0,1 4-1 16,1 1-1-16,0 0-1 0,0 6-5 16,0 5 0-16,0 9 8 0,2 5-3 15,0 7 0-15,1 1 3 0,0-1 2 16,-1 1-1-16,1-6-1 0,0-2 2 16,-1-4-1-16,0-3-1 0,0-7 0 15,0-2 0-15,-2-2 0 0,1-6 1 16,-1 1-1-16,0-2 1 0,0 0 2 15,0 0 1-15,0-7 0 0,0-4 4 0,0-4-3 16,0-10-3-16,0 1-1 16,1-6-1-16,-1 5 0 0,0-4 0 0,0 4 1 15,0 2-3-15,0 1 2 0,0 3-3 16,0 3 2-16,0 5 1 0,0 4-1 16,0 3-1-16,0 4 2 0,-1 0-1 15,1 4-9-15,-1 5-3 0,0 4 9 16,0 4 3-16,0 5 1 0,-1-2 0 15,1-1 0-15,-2-1 2 0,1 1-2 16,1-4 1-16,-2-2-1 0,2-1 1 16,-1-1-1-16,1-2-1 0,1-4 1 15,0-5 0-15,0 0 0 0,0 0-1 16,0 0 0-16,3-7 1 0,2-6 0 16,-1-1 0-16,3-8-7 0,0-4-1 15,-1 4 0-15,-2-6 2 0,2 5 6 0,-5-2 0 16,-1 3 0-16,1 1-1 0,0 7-1 15,-1 3 2-15,0 7-1 0,0 3 1 16,0 1-2-16,0 5-8 16,0 9 5-16,0 3 5 0,0 2 0 0,0 2 2 15,2 1-2-15,0-5 2 16,0 1 1-16,0-2-3 0,-1-2 0 0,0-5 0 16,1 1 1-16,-2 2-1 0,0-3-1 15,0 2 1-15,0 3 1 0,-3-5-1 16,1 4-1-16,0-5 1 0,1 1 0 15,1-3 0-15,0-3-6 0,0-3-12 16,0 3-17-16,0-3-9 0,0 0-6 0,1 0-23 16,0-5-30-16</inkml:trace>
  <inkml:trace contextRef="#ctx0" brushRef="#br0" timeOffset="15010.87">11704 11249 264 0,'0'0'8'15,"0"0"15"-15,0 0 17 0,0 0 0 16,0 0-8-16,-13-11-4 0,13 11-9 16,0 0-7-16,1 0-7 0,2 0 0 15,2 0-4-15,3 0 1 0,6-3 0 16,3 0 4-16,2-2-3 0,0-1-2 16,1 0 4-16,-1 1-4 0,0-1 2 15,-2 3-3-15,-1-2-1 0,1 1 1 16,-1-1-3-16,1 1-6 0,0 0-4 15,-5-1-3-15,-1-1-4 0,-1 5-5 16,-4-1-7-16,-3 2-15 0,-2 0-29 0,-1 3-35 16</inkml:trace>
  <inkml:trace contextRef="#ctx0" brushRef="#br0" timeOffset="15329.98">12056 10950 431 0,'0'0'1'16,"0"0"4"-16,0 0 3 0,0 0 16 0,0 0-1 15,0 0-5-15,0 0-9 0,0 0-4 16,0 0-4-16,24-19-1 15,-14 35-1-15,0 4 1 0,-1 6 4 16,0 0-4-16,1 6 0 0,-3-1 1 0,0-2 1 16,1 0-2-16,-1-5 0 0,-2-1 1 15,0-6-1-15,-1-3 2 0,0-2-2 16,0-4 0-16,0-2-2 0,-3-1 2 16,1-1-2-16,0 1-6 15,0-1-12-15,-1-1-11 0,0 3-10 0,0-4-9 16,-1 3-18-16,0-5-40 0</inkml:trace>
  <inkml:trace contextRef="#ctx0" brushRef="#br0" timeOffset="15829.65">12533 10949 264 0,'0'0'27'0,"0"0"-10"0,0 0 18 15,0 0 2-15,0 0-7 0,0 0-4 16,0 0-6-16,0 0-7 0,-6-56-3 15,1 56-10-15,-3 0 0 0,-4 4 2 16,-5 7 2-16,-1 5-1 0,-1 7-3 16,1 1 1-16,-1 4 0 0,1-2-1 15,6 0 0-15,0 2 0 0,4-4 0 0,4 1 0 16,4-5-1-16,0-1-2 0,7 1-1 16,2-6 2-16,3 0-1 0,3-3 2 15,1-3 1-15,1-3 0 0,-1-3-2 16,1-2-3-16,-1 0 0 0,-1-3 0 15,-6-2 5-15,-1-1 0 0,-4 0 1 16,0 0 3-16,-3 1 0 0,-1-3 5 16,-1-1 2-16,-6 1-1 0,1 0-5 15,-4 1-3-15,-2 1-2 0,-1 3 0 16,-1 3 6-16,-2 0-4 0,2 4-2 16,-2 4-2-16,2 1-1 0,5-1-4 15,2 3-14-15,4-1-26 0,0 0-19 16,3-2-44-16,0-5-100 0</inkml:trace>
  <inkml:trace contextRef="#ctx0" brushRef="#br0" timeOffset="17327.64">16031 10148 202 0,'0'0'5'16,"0"0"19"-16,0 0 15 0,0 0-2 16,0 0-7-16,-4-25-9 0,4 25-1 15,0 0-5-15,0 0-9 0,0 3-6 0,0 6 0 16,0 5-1-16,0 5 1 15,1 1 1-15,-1 3 2 0,1-1-2 16,-1 1 0-16,0-1 1 0,0-1-1 16,0-5-1-16,0-2 3 0,0-4-2 15,0-3 0-15,0-3-1 0,0-4 1 0,0 0-1 16,0 0 2-16,0 0 1 16,0 0 0-16,0-6 3 0,0-5 9 0,-2-4-3 15,1-4-11-15,-1-5-1 0,1-1 0 16,0 1 0-16,1-2 1 0,0 1-1 15,0 1 0-15,0 5 0 0,0 1 0 16,0 7 1-16,0 5-1 0,0 4 0 16,0 0-2-16,0 2 2 0,0 0-4 15,0 4 1-15,0 7 1 0,0 7 1 16,0 2-1-16,1 8 2 0,0-3 0 16,0 2 0-16,1-3 0 0,-1-2 0 15,0-4 0-15,1-6-1 0,0-2 1 16,-2-4 0-16,2-3 0 0,-1-3 0 15,0 0 1-15,-1 0-1 0,1 0 3 16,-1-6-2-16,2-6 2 0,0-6 1 0,-1-5-3 16,0-3 0-16,1-2 0 0,-2-3-1 15,1 1 1-15,-1 0-1 0,0 5-2 16,0 1 1-16,-1 6 1 0,-1 6-1 16,-1 5-1-16,2 6 2 0,0 1 0 15,0 0-1-15,1 5-1 0,-1 4-2 16,1 8 2-16,0 5 1 0,0 1 1 15,0 3-1-15,1-7 2 0,2 4-2 16,-1-7 2-16,0-1-1 0,0-3 1 16,-1-2-1-16,0-4 0 0,1-3 0 15,-1-3 0-15,0 3-1 0,-1-3 0 16,0 0 1-16,0-3 2 0,0-2-2 16,0-4-3-16,0-2-19 0,0-1-22 15,0-1-28-15,-2-1-48 0</inkml:trace>
  <inkml:trace contextRef="#ctx0" brushRef="#br0" timeOffset="28223.58">10780 10081 42 0,'0'0'11'0,"0"0"-7"16,0 0 11-16,0 0 5 0,0 0-1 15,-20-13-7-15,19 12 2 0,0 1-2 16,0-2 2-16,1 1 0 0,0-1-4 16,0 1-3-16,0-2-7 0,0 3 0 15,0-2 0-15,0 1 0 0,0 1 0 16,0 0 1-16,0 0 0 0,0 0 2 16,0-2-2-16,0 2-1 0,0-3 0 15,-1 3 2-15,0-3-2 0,-1 3 5 16,1 0 6-16,-1-3 2 0,1 1 3 0,0 1-3 15,0 1 1-15,0-2-2 0,1 1 1 16,-1-2 2-16,1 1 1 0,0-1-5 16,-1 0-1-16,1 0-1 15,0 0 3-15,0 1 1 0,0 1-1 0,-1-2 3 16,1 0 0-16,-1 1-1 0,0 2-3 16,1-3 4-16,0 3-4 0,0 0-6 15,0 0-3-15,0 0-2 0,0 4 0 16,0 3-4-16,0 8 1 0,0 2 2 15,0 5 1-15,0 3 1 0,-1 1-1 16,-1 2 2-16,0-5-1 0,1-1 1 16,-2-4-2-16,3-1 2 0,0-1-1 15,0-6-1-15,0-2 1 0,0-1-1 0,0-3 0 16,0 1 1-16,0-5-1 16,2 1 0-16,-1 2 0 0,1-1-1 0,-1 1-7 15,0 0-13-15,-1 3-36 16,0-5-64-16,0-1-133 0</inkml:trace>
  <inkml:trace contextRef="#ctx0" brushRef="#br0" timeOffset="28940.66">9818 11168 302 0,'0'0'21'0,"0"0"-8"16,0 0 11-16,0 0 14 15,0 0-3-15,0 0-2 0,-33-1-11 16,33 1-9-16,0 0-4 0,0 0-6 15,1 0-3-15,1 0-1 0,5 0-2 0,2 0-2 16,6 0 3-16,3-3 2 0,4-3 2 16,4 1-1-16,2-3-1 0,-1 2 3 15,1-3-2-15,-5 4-1 0,-4 0 0 16,-4 3-3-16,-4 2-3 0,-3 1-23 16,-3 8-32-16,-1-1-26 0,-1-2-78 15</inkml:trace>
  <inkml:trace contextRef="#ctx0" brushRef="#br0" timeOffset="29689.66">10215 10905 352 0,'0'0'19'0,"0"0"-2"0,0 0 1 15,0 0 19-15,0 0-6 0,0 0-12 16,0 0-11-16,0 0-8 0,-15-36-1 0,25 35-4 16,0-2 3-16,3 3 1 15,2 0 0-15,0 0 1 0,-1 4 2 16,1 4-2-16,-2-3 0 0,-3 5-1 0,-1-3 1 15,-3 3-1-15,-1 2-1 0,-5 3 0 16,0 3 2-16,-10 3-2 16,-2 5 2-16,-6 2 0 0,-4 0 1 0,0-2 0 15,0-2-1-15,3-3 1 0,0-3 0 16,3-3 1-16,5 0-2 0,0-5 1 16,5 0 0-16,2-2-1 0,3-4 0 15,1-1 0-15,2 0-3 0,7-2 0 16,5 1 1-16,6-2 0 0,7-2 2 15,3-3 5-15,2-3-4 0,1 0 0 16,0 0 1-16,-4-1-1 0,1 2 2 16,-3-1-2-16,-4 1-1 0,1 1 0 15,-5 0 0-15,-4 2-4 0,-3 1-12 0,-4 3-39 16,-2 0-23-16,-3 0-57 0</inkml:trace>
  <inkml:trace contextRef="#ctx0" brushRef="#br0" timeOffset="30172.37">10983 10786 265 0,'0'0'93'16,"0"0"-64"-16,0 0-14 0,0 0 12 16,0 0 2-16,0 0-8 0,0 0-4 15,0 0-11-15,-181 37-2 0,142-9-1 16,4 2-1-16,2 4-2 0,10-2 2 15,5 0-1-15,9-2-1 0,5-7-2 16,4-1 1-16,4-4-2 0,8-1 0 16,5-3 0-16,2-6 2 0,6 0 1 15,2-4-1-15,2-1 1 0,-1-3 1 16,-3-4-1-16,-3-2-2 0,-4 0 2 0,-4-1 0 16,-3 1 2-16,-8-2 0 15,-2 1 0-15,-1 0 4 0,-4 1-3 16,-6 1-1-16,-3 1 10 0,-5 1-3 15,-2 0-2-15,-4 3-1 0,-4 1-4 16,3 4-1-16,2 1-1 0,4 0-3 0,3 0-4 16,6-1-11-16,3 0-15 0,4 1-18 15,3-3-23-15,1-3-61 0</inkml:trace>
  <inkml:trace contextRef="#ctx0" brushRef="#br0" timeOffset="31138.78">8900 10109 363 0,'0'0'6'15,"0"0"-1"-15,0 0-2 0,0 0-3 16,0 0 5-16,0 0 4 0,0 0-1 16,-9 96 2-16,9-68-6 0,1 1 3 0,0-1 0 15,0 0-5-15,0-3 0 0,1-4 4 16,1-5-5-16,-2-4 0 0,0-4 0 16,0-3 0-16,0-4 0 0,-1 1-1 15,0-2 3-15,0 0 2 0,0 0 2 16,0-5 3-16,0-7 12 0,-3-4-13 15,0-7-7-15,-1 1-1 0,1-2-1 16,-1 0 0-16,1-2 0 0,0 1 0 16,0 2 0-16,1 0 0 0,-1 1 0 15,-1 5-1-15,2 3 1 0,0 3 0 16,0 4-1-16,0 3 1 0,1 3 1 16,1 1-1-16,0 0-4 0,0 3 0 15,0 5 1-15,-1 4-1 0,-1 2 0 16,-3 3 4-16,2 3 1 0,-2 2 0 15,1-1-1-15,-1 0-1 0,1 1 0 0,1-1-20 16,1 1-34-16,1-4-52 0,1-7-157 16</inkml:trace>
  <inkml:trace contextRef="#ctx0" brushRef="#br0" timeOffset="31596.56">8126 11249 413 0,'0'0'20'0,"0"0"-12"0,0 0 3 15,0 0 13-15,0 0-4 0,0 0-5 16,0 0-10-16,-20-5-5 0,31 4-7 0,4-3 3 16,5-2 4-16,4-1 0 15,5-1 1-15,0-2 2 0,1 1-3 0,-3 0 0 16,-2 1-14-16,-3 2-19 0,-3-2-39 15,-1 1-40-15,-6-1-98 0</inkml:trace>
  <inkml:trace contextRef="#ctx0" brushRef="#br0" timeOffset="32057.33">8523 10944 393 0,'0'0'14'0,"0"0"-5"0,0 0 0 15,0 0 12-15,0 0-5 0,0 0-9 16,0 0-6-16,0 0 0 16,0 0 0-16,97-66 1 0,-75 65-2 0,-3 1 2 15,0 1-2-15,-5 4 0 16,-3 2-2-16,-2 2 2 0,-4 0-4 0,-3 1 4 16,-2 3-1-16,-2 3 1 15,-7 1 0-15,-6 3 0 0,-3 0 1 0,-4 0 1 16,2 2 0-16,2-7-1 0,3-1-1 15,3-4 2-15,5-3-2 0,4-2 1 16,2-1-1-16,1-2 0 0,1 0-4 16,6 1-5-16,3 0 3 0,5 1-3 15,-1-2 2-15,5 0 3 0,-2 1-2 16,2 1 3-16,-2 0-3 0,-2 2 3 16,-2 0 3-16,-3 3-1 0,-2 1 0 15,-4 3-2-15,-2-1 3 0,-2 0 2 16,0 2-2-16,-6 0 1 0,-2 1 1 0,-3-3 4 15,-2 1 0-15,-2-1 7 0,1-1-2 16,-2-3-4-16,1 0-6 16,0-3 1-16,3-1 1 0,-1-1-3 0,1-3-6 15,-1 0-18-15,5-5-17 0,-2-4-33 16,6-5-94-16</inkml:trace>
  <inkml:trace contextRef="#ctx0" brushRef="#br0" timeOffset="32522.08">9157 10851 281 0,'0'0'35'0,"0"0"-15"16,0 0 13-16,0 0 12 0,0 0-13 16,0 0-8-16,0 0-7 0,0 0-3 15,-128 11-1-15,100 6-6 0,2 4 0 16,2 1-7-16,0 5 0 0,5 2 0 0,4 0 0 15,1 2 0-15,6 0-3 0,5-3 2 16,3-3 1-16,0-2-1 16,8-6-3-16,4 0 1 0,2-9 1 15,5-1-1-15,2-3-4 0,-1-4 5 0,1 0 1 16,-4-4-3-16,1-4 2 16,-5-1 2-16,-2-4 3 0,-3 0 0 0,-3-1 0 15,-3-1 3-15,-2 1 0 0,-1 3-3 16,-5 0 3-16,-3 3 3 0,-3-1 5 15,-2 4-1-15,-2 2-6 0,0 3-5 16,-1 0-2-16,1 2 0 0,0 5-3 16,2-1-8-16,4 3-11 0,2 1-17 15,3-1-23-15,4-1-26 0,1-3-96 16</inkml:trace>
  <inkml:trace contextRef="#ctx0" brushRef="#br0" timeOffset="35420.33">17609 10157 188 0,'0'0'53'0,"0"0"-13"15,0 0-7-15,0 0 3 0,0 0-6 16,6-11-8-16,-2 8-8 0,0-3-5 15,0 4 2-15,1-1-1 0,-1-3 4 16,-2 6 2-16,1-3 1 0,0 3-4 16,-2 0 0-16,-1-2 2 0,1 2-6 15,-1 0-1-15,1 2-5 0,0 4-3 16,-1 5 2-16,0 6-1 0,1 1 3 0,-1 3-2 16,1 2 2-16,0 0-2 15,0 0 0-15,-1-1 0 0,0 0-2 16,0-2 0-16,0-2 1 0,0-2-1 0,0-1-1 15,0-5 1-15,0-1 3 16,0-3-3-16,0 2 0 0,0-4-1 0,1-1-4 16,0 0-4-16,-1-2-18 0,0 2-26 15,0 0-22-15,0-3-44 0,0 0-156 16</inkml:trace>
  <inkml:trace contextRef="#ctx0" brushRef="#br0" timeOffset="36471.53">19393 10199 173 0,'0'0'107'15,"0"0"-88"-15,0 0 9 0,0 0 12 0,0 0-4 16,0 0-16-16,0 0-7 0,-5-9-1 0,5 12-5 15,0 1-6-15,2 7 2 16,-1 3 3-16,2 6 0 0,-2 3 2 16,-1 2 1-16,0 3 3 0,0 1-3 15,0-1-4-15,0-3-2 0,-2-2 1 16,-1-1 0-16,1-3-3 0,-1-4 1 0,1-1 0 16,0-6-2-16,1-1 4 0,0-3-2 15,1-2 0-15,0-1 1 0,0-1-3 16,0 0 2-16,0 0 5 0,0 0-3 15,0-3 0-15,0 1 4 0,0-4-1 16,0-3-2-16,0-1-5 0,0-4 0 16,1-3 1-16,0 3-1 0,-1-1-3 15,1-4 1-15,-1 1-1 0,1-1-2 16,-1-1-2-16,1 0 1 0,-1-3 5 16,0 4-1-16,0-1 0 0,0 0 2 15,0 4 0-15,0 2 0 0,1 2 0 16,-1 3 0-16,0 1 2 0,0 5-2 15,1 1 0-15,-1 1 0 0,0 1 0 0,2 0-2 16,-2 3-2-16,1 3 0 0,0 2 1 16,-1 4 2-16,1 4 1 15,1 1 2-15,-1 1-1 0,-1-1 0 0,0 0 0 16,0-1 0-16,0-2-1 0,1 0 1 16,-1-3-1-16,0-1 1 0,1-2-1 15,0 1 0-15,-1-2 1 0,0-1-2 16,0 0-1-16,0-3-27 0,0 2-47 15,0-4-33-15,-1-1-153 0</inkml:trace>
  <inkml:trace contextRef="#ctx0" brushRef="#br0" timeOffset="37997.44">15466 10892 225 0,'0'0'22'16,"0"0"21"-16,0 0 0 0,0 0-2 16,0 0-9-16,0 0-9 0,0 0-6 0,-6-10-6 15,6 10-9-15,0 7-2 0,0 3 0 16,3 5 1-16,0 2 4 0,0 5 1 15,2 3 1-15,0 0 0 0,-2 1-2 16,-1-1 0-16,1 0-1 0,-1-3-2 16,-2-3 0-16,1-3 0 0,0-4 1 15,0-4-1-15,0-3-2 0,0-2 2 16,-1-2-1-16,0 1 0 0,0-2 0 16,0 0 1-16,0 0 0 0,0-3 1 15,0 3-1-15,0-3 2 0,0-1-2 16,-3-1-2-16,-1-2 0 0,0-2-8 0,0 1-14 15,-1-2-9-15,3 4-11 0,0 1-11 16,1 3-21-16,1 0-38 0,0 0-67 16</inkml:trace>
  <inkml:trace contextRef="#ctx0" brushRef="#br0" timeOffset="38826.23">15102 10984 253 0,'0'0'24'0,"0"0"14"15,0 0-3-15,0 0 3 0,0 0-10 16,0 0-7-16,0 0-10 0,-6-34-9 15,6 40-2-15,1 2-4 0,2 4 3 16,0 6 1-16,3 1 0 0,-2 1 3 16,0 0-2-16,-1-1-1 0,-1 0 1 15,1-3 1-15,-1-1-2 0,-1 2 0 16,0-4 0-16,0 0 2 0,-1 1-2 16,1-6-4-16,0 2-7 0,1-3-18 15,-2-1-17-15,4-4-16 0,-2 1-16 16,0-3-40-16</inkml:trace>
  <inkml:trace contextRef="#ctx0" brushRef="#br0" timeOffset="39109.47">15007 11111 314 0,'0'0'23'0,"0"0"6"15,0 0 1-15,0 0-2 0,0 0-2 16,0 0-14-16,0 0-8 0,0 0-4 16,0 0 3-16,35-14 0 0,-21 11 1 15,0 0 0-15,4 3-2 0,1-3 2 16,0-2-4-16,-1 2 1 0,-2-2 0 0,-1-1-1 16,-3 0 1-16,0 1 0 0,-3 1-1 15,-2-1 2-15,-4 2-2 0,0 1-2 16,-2 0 1-16,-1 2-7 0,0 0-9 15,2 0-22-15,-2 0-13 0,0 0-29 16,0 2-50-16</inkml:trace>
  <inkml:trace contextRef="#ctx0" brushRef="#br0" timeOffset="39987.12">15966 10931 162 0,'0'0'43'15,"0"0"-20"-15,0 0 6 16,0 0 12-16,0 0-4 0,0 0-5 16,0 0-2-16,0 0-6 0,9-28-4 15,-12 25 1-15,0 2-4 0,-3-2-3 16,1 1-2-16,-3 1-2 0,-2 1-1 16,-4 0-4-16,-3 0-2 0,-4 3 1 0,-3 4-3 15,0 1-1-15,-1 0 1 0,-1 3 0 16,3-1 0-16,3 0 0 0,3 0 0 15,1 1 0-15,3 2-1 16,3 0-2-16,2 2 1 0,5-1 0 0,1 3 0 16,2 0-2-16,2 1 0 0,3-1 3 15,5-1-1-15,0 2 1 0,3-4 0 16,1 0 0-16,-1-3-3 0,2 1 3 16,-1-2 0-16,0-3 0 0,0-3-3 15,-2-1 1-15,1-3 2 0,-2 0 0 16,-1-6 1-16,-2 0 0 0,-1-1 4 15,-3-2 0-15,-1 0-3 0,-2 0 1 16,-1-1-1-16,0 1-2 0,-5 0 0 16,0 1 1-16,-2 0 4 0,-4 2 0 0,-1 1-1 15,0 0-3-15,-3 2 2 0,-1 3-3 16,-1 0-2-16,2 2 0 16,1 4 0-16,3-1-3 0,1-1-4 0,4 2-7 15,2 1-13-15,2 0-17 0,2-2-13 16,0 0-35-16,4-4-92 0</inkml:trace>
  <inkml:trace contextRef="#ctx0" brushRef="#br0" timeOffset="40790.61">17104 10949 364 0,'0'0'11'0,"0"0"-4"0,0 0 5 15,0 0 12-15,0 0-12 16,0 0-9-16,-1 22 1 0,4 0 0 0,1 0 2 15,-1 2-2-15,1 1 2 16,-1 0 1-16,0-2-3 0,0-2-1 0,1-2-2 16,-1-4-1-16,1 1 2 0,-1-5-2 15,0-1 0-15,-1-3-3 0,2-3-9 16,-2-2-24-16,-2-1-42 0,1-1-68 16</inkml:trace>
  <inkml:trace contextRef="#ctx0" brushRef="#br0" timeOffset="41013.13">16925 11103 391 0,'0'0'15'0,"0"0"-7"0,0 0-6 15,0 0 9-15,0 0-7 0,0 0 0 0,0 0 4 16,0 0 1-16,0 0 1 0,106 9-5 15,-80-10-1-15,2 0-1 16,-6-2-2-16,1 0-1 0,-1 2 0 0,-3-2-5 16,-3 1-17-16,-2 1-37 0,-2-2-36 15,-2-2-82-15</inkml:trace>
  <inkml:trace contextRef="#ctx0" brushRef="#br0" timeOffset="41402.45">17297 10967 441 0,'0'0'29'0,"0"0"-10"16,0 0-5-16,0 0 11 16,0 0-12-16,0 0-2 0,0 0-6 0,0 0-4 15,0 0-1-15,92-61 3 0,-73 60-3 16,-1 1 0-16,-3 3 1 0,-1 1-2 15,-5 3 1-15,-2 2 0 0,-2 3-3 16,-2 1 3-16,-3 1-2 0,-3 4 2 16,-6 0-1-16,-4 3 1 0,-4 1 0 15,0-1-2-15,-3 0-1 0,2-2 1 16,2-4 1-16,3-1-1 0,5-4 2 0,2-2 1 16,6-2-1-16,0-2 0 15,0-1-2-15,0-3 2 0,5 1-2 16,2 1 1-16,4-2-1 0,2 0 2 0,3 0 2 15,1-3-1-15,-1 0 0 16,-2-1-1-16,3 0 0 0,-3 0-1 16,-1 0-3-16,-1 1-8 0,-2 0-12 0,-1 0-16 15,-2 1-16-15,-2 1-24 0,1 0-71 16</inkml:trace>
  <inkml:trace contextRef="#ctx0" brushRef="#br0" timeOffset="41935.03">17882 10924 209 0,'0'0'124'0,"0"0"-107"0,0 0 11 16,0 0 14-16,0 0-3 0,0 0-8 15,0 0-4-15,0 0-10 0,-14-37-3 16,2 37-3-16,-2 0-7 0,-3 3-1 16,-5 6-1-16,1 4 0 0,-1 2-2 15,0 4 0-15,2 2-1 0,2 3 1 16,2 3-1-16,4 1 0 0,4-2 1 15,2-1-1-15,5-2 1 0,1-1-3 16,4-6 2-16,6 0 0 0,0-3-3 0,1-2 0 16,4-2 2-16,0-4-3 15,4-2 0-15,0-3 1 0,-2 0-1 0,1-1-1 16,-3-5 2-16,0-3 4 16,-4 0 1-16,-4 1 0 0,0-4-1 0,-4 0 4 15,-3 2-1-15,0 1 1 0,0 0-1 16,-4 1 3-16,-3 1 4 0,-2 0 0 15,-3 2 0-15,-3-1-3 0,0 3 1 16,-2 3-5-16,1 0-1 0,-1 0-2 16,1 6 0-16,2-1-5 0,3 4-6 15,-1-1-10-15,4 2-15 0,1 0-25 16,4-3-21-16,1-2-88 0</inkml:trace>
  <inkml:trace contextRef="#ctx0" brushRef="#br0" timeOffset="42517.7">18923 11009 342 0,'0'0'28'16,"0"0"1"-16,0 0-5 0,0 0-7 15,0 0-9-15,0 0 3 0,0 0 1 0,19 57 5 16,-15-38 3-16,0 1-7 0,0 1-5 15,2 1-3-15,-2-5-2 0,-1 4-2 16,0-3 0-16,0 0-1 0,-1-2-2 16,0-2-12-16,1-2-23 0,-2-3-25 15,-1-2-30-15,0-4-122 0</inkml:trace>
  <inkml:trace contextRef="#ctx0" brushRef="#br0" timeOffset="42717.15">18757 11164 367 0,'0'0'85'0,"0"0"-77"16,0 0-1-16,0 0 1 0,0 0-5 0,0 0 2 16,0 0 2-16,0 0-4 0,0 0 2 15,149-6-3-15,-115 5-1 0,-3-1-1 16,-2 0-4-16,1 0-19 0,-4-1-78 15,-4-3-104-15</inkml:trace>
  <inkml:trace contextRef="#ctx0" brushRef="#br0" timeOffset="43218.79">19208 10969 440 0,'0'0'31'15,"0"0"-11"-15,0 0-3 0,0 0 10 16,0 0-19-16,0 0 1 0,0 0-4 16,0 0-1-16,0 0-4 0,97-16 2 15,-79 16 2-15,0 5-4 0,-1 2-1 16,-4 0 1-16,-5 3 0 0,-1 1-2 16,-4-4-1-16,-3 5 1 0,-1 0 2 15,-8-1-2-15,-2 4 0 0,-3-2 1 16,-2 3-1-16,-2-4-3 0,3-2-3 15,0 0-1-15,5-5 2 0,3-2 3 16,2-2 2-16,3-1 1 0,2 0-2 0,0 0-4 16,0 0 2-16,5-1-1 0,3-3-8 15,3 1 1-15,4-1 5 0,-1 1 5 16,1 3 2-16,2-1 1 16,-1 1 0-16,-1 0 3 0,1 1-3 0,-2 2 0 15,2 3 0-15,-4 2 3 16,3 0-3-16,-5 1 2 0,-3 0-1 0,1-1 2 15,-6 0-2-15,-2 2 0 0,0 1 0 16,-5-2 4-16,-6 2 1 0,-2 2 3 16,-6 0 2-16,-3-1-1 0,1 1-4 15,0-4-3-15,0-2 1 0,2-1-3 16,2-6-1-16,4 0 0 0,-1 0 0 16,3-3-11-16,3-3-13 0,-1-2-12 15,5 2-16-15,1-5-29 0,1 3-86 16</inkml:trace>
  <inkml:trace contextRef="#ctx0" brushRef="#br0" timeOffset="43751.08">19863 10969 275 0,'0'0'48'0,"0"0"-27"0,0 0 10 16,0 0 12-16,0 0-11 0,0 0 0 16,0 0-5-16,0 0-7 0,-128 6-3 15,108 7-1-15,1 2-5 0,0 4-5 16,1 3 0-16,4 0-5 0,1 4 1 16,5 0-1-16,1 1-1 0,5-2 0 15,2-1 0-15,2-3 0 0,6-3-1 16,4-1-3-16,2-3 2 0,3 0 2 15,2-5-1-15,3-2-3 0,2-1 0 16,1-6 1-16,-1 0-5 0,0 0 1 0,-3-6-3 16,-3 1 2-16,-3-6 8 0,-5 0 1 15,-4 2 2-15,-3-3 0 0,-3 4 0 16,0-2 0-16,-6 0-2 0,-5 4 4 16,-4-1 3-16,-1 3 1 15,-5 0-3-15,1 3 0 0,-3 1-6 0,1 0-1 16,4 1-2-16,1 3-4 0,4 0-16 15,0 3-18-15,4-1-15 0,4 0-38 16,2-3-134-16</inkml:trace>
  <inkml:trace contextRef="#ctx0" brushRef="#br0" timeOffset="45318.94">8926 7175 0 0,'0'0'66'0,"0"0"-62"15,0 0 0-15,0 0 1 0,0 0 2 16,0 0-3-16,0 0 7 0,0 0 10 16,0 0 5-16,5 192 2 0,-9-90-2 15,1 20 4-15,-3 22-7 0,-1 17 0 16,-1 13-2-16,0 12-8 0,-1 10-3 15,0 4-5-15,1-2 1 0,3-4-5 16,1-13-1-16,3-16 0 0,-1-17 0 16,0-17-4-16,0-16-6 0,2-16-8 15,0-17-9-15,0-12-8 0,0-13-6 0,4-12 2 16,-2-7-10-16,-2-14-11 16</inkml:trace>
  <inkml:trace contextRef="#ctx0" brushRef="#br0" timeOffset="45650.58">8847 8212 54 0,'0'0'68'0,"0"0"-65"0,0 0 6 16,0 0 24-16,0 0-1 0,0 0 3 15,0 0-10-15,0 0 0 0,0 0-9 0,-27 857-3 16,27-701-5-16,4-1-1 16,0-2 0-16,3-9-7 0,-1-14 1 15,0-17 0-15,-1-18-1 0,1-14 0 0,-4-14 0 16,0-10 0-16,-2-8 1 0,1-9-1 15,-1-6 0-15,0-8 0 0,0-7-1 16,0-7-6-16,0-7-16 0,0-5-34 16,-3-5-67-16</inkml:trace>
  <inkml:trace contextRef="#ctx0" brushRef="#br0" timeOffset="46633.96">19503 8461 228 0,'0'0'0'16,"0"0"0"-16,0 0 4 0,0 0-3 0,0 0-1 15,0 0 1-15,0 0-1 0,0 0-2 16,0 0-8-16,-99 1176-22 16,95-1111-20-16,-1-14 5 0,1-8 5 0</inkml:trace>
  <inkml:trace contextRef="#ctx0" brushRef="#br0" timeOffset="46999.97">19584 7775 13 0,'0'0'147'16,"0"0"-144"-16,0 0-3 0,0 0 13 15,0 0 26-15,0 0-11 0,0 0 2 16,0 0-2-16,0 0-7 0,-53 801-6 16,44-657-2-16,-2 0-4 0,-3 3-3 15,3-4-4-15,-2-7 0 0,4-9-1 16,1-16-1-16,1-10 0 0,1-13 0 16,0-9 0-16,0-9-3 0,3-11 1 0,-2-8 0 15,3-6-5-15,-2-7-5 16,2-5-11-16,-1-8-28 0,0-1-15 15,-2-8-34-15,1-10 8 0</inkml:trace>
  <inkml:trace contextRef="#ctx0" brushRef="#br0" timeOffset="47334.08">19610 7704 194 0,'0'0'8'0,"0"0"1"0,0 0 13 16,0 0-22-16,0 0-2 0,0 0 2 0,0 0 12 16,0 0 9-16,0 0 0 15,-45 347 3-15,32-223-3 0,-1 14 1 0,-2 14-3 16,-1 11-5-16,2 5-3 0,-2 4-3 15,4-5-7-15,-1-12 1 0,5-14-2 16,0-16 3-16,4-17-3 16,2-13 0-16,0-11-5 0,2-13 2 0,1-12 2 15,0-8-2-15,1-8-4 0,3-11-5 16,-1-10-3-16,1-8-9 0,-2-5-5 16,0-5-10-16,0-4-7 0,0-8 46 15,1-15-12-15,2-5-34 0,0-11-40 16,-1 0 21-16</inkml:trace>
  <inkml:trace contextRef="#ctx0" brushRef="#br0" timeOffset="47600.37">19583 7638 151 0,'0'0'7'16,"0"0"1"-16,0 0 25 0,0 0 7 15,0 0-1-15,0 0-8 0,0 0-5 16,0 0-6-16,0 0-5 0,-97 1367-10 16,89-1223-5-16,6-14 0 0,-1-19 0 0,3-16-1 15,0-11-10-15,0-16-22 0,0-9-53 16,0-19-91-16</inkml:trace>
  <inkml:trace contextRef="#ctx0" brushRef="#br0" timeOffset="49125.29">8852 12377 79 0,'0'0'20'16,"0"0"-20"-16,0 0-4 0,0 0 3 15,0 0-6-15,0 0-24 0,7-12 11 16,-1 2 0-16,-1 0 7 0,1 0 13 15,-3-3 4-15,0-1 6 0,-2 1 3 16,0 0 2-16,-1-2-5 0,0 2-10 0,0 0-4 16,0 3-28-16</inkml:trace>
  <inkml:trace contextRef="#ctx0" brushRef="#br0" timeOffset="49782.55">8777 12133 38 0,'0'0'0'15,"0"0"4"-15,0 0 9 16,0 0 8-16,0 0 7 0,0 0 0 0,0 0 2 16,0 0 3-16,0 0-1 15,17-119-6-15,-17 116-5 0,0 2-1 16,0 1-3-16,0 0-1 0,0 0-5 15,0 0-7-15,0 0-4 0,0 7-6 0,0 9 2 16,2 5 2-16,1 7-2 0,0 9 3 16,-1 10 1-16,3 10 9 0,-3 5-2 15,2 3 1-15,-1 3 0 0,4 1 0 16,-4-3-2-16,1-3-4 0,0-6 3 16,1-4-2-16,-1-8-2 0,1-6 3 15,-2-7-3-15,2-10 0 0,-3-7 0 16,0-4-1-16,0-5-1 0,-1-4 0 15,-1-2-1-15,0 0-2 0,0-4 4 16,0-6-1-16,0-4-10 0,0-5-16 16,0-4-7-16,0-2-9 0,-2-6-4 0,-1 0-21 15,-2-4-13-15</inkml:trace>
  <inkml:trace contextRef="#ctx0" brushRef="#br0" timeOffset="50099.68">8840 11989 67 0,'0'0'126'15,"0"0"-125"-15,0 0 0 0,0 0 26 16,0 0 3-16,0 0 5 0,0 0-10 16,0 0-22-16,-11-79-3 0,9 105-3 15,-4 14 3-15,3 11 3 0,-1 13 9 0,0 10 4 16,2 9-3-16,-2 4 6 15,2 0-4-15,2-1-6 0,0-5-3 16,0-3 1-16,0-8 0 0,0-4-3 0,0-13-2 16,2-5 0-16,-1-6 0 0,1-8-1 15,0-5-1-15,-1-4 0 0,1-5 0 16,0-6 0-16,0 0-5 0,0-8 0 16,-2-3-11-16,0-3-6 0,1-1 3 15,-1-10 4-15,0-7-13 0,0-6-53 16,0-9-76-16</inkml:trace>
  <inkml:trace contextRef="#ctx0" brushRef="#br0" timeOffset="51950.75">8768 12562 62 0,'0'0'75'0,"0"0"-71"0,0 0-4 15,0 0 0-15,0 0 0 16,0 0-2-16,0 0-3 0,-5 0 0 0,5 0 1 15,0 0 2-15,2 0 2 0,0 0 0 16,0 0 14-16,0 0-2 0,3 0-3 16,0 3-1-16,0 0-5 0,4 0 1 15,-2 1-1-15,3 1 1 0,3 0-3 16,-2-2 0-16,4 1-1 0,2 1 1 16,-1-1 1-16,7 0 0 0,0 1-2 15,6-2 2-15,2-1 5 0,4 1 1 16,3 0 3-16,6-1 0 0,-1 1-5 15,7 0-3-15,4 0 1 0,4 1 0 16,6-1-2-16,4 0 3 0,3-1-4 16,4 1 0-16,4 1 2 0,0-2 1 0,3 0 1 15,4-2-2-15,1 0 0 0,2 0 0 16,1 0 1-16,2 0-4 0,1 0 3 16,3 0 2-16,2 2-3 0,1-2 1 15,1 0 1-15,3 0-3 0,4 0-1 16,0 0 0-16,2 0 2 0,3-2 2 15,2 1-1-15,-3 0-1 0,3 1 1 16,-1 0 0-16,-1-2-3 0,2 1 0 16,1-1-1-16,-2 1 2 0,0 1-1 15,1-2 2-15,-3 2 0 0,0 0 0 16,2 0-2-16,-1 0-2 0,2 0 1 16,3 2 2-16,-1-2 2 0,3 1-3 15,1 2 3-15,3-3-3 0,0 0-1 0,4 0 1 16,1-3 0-16,-4 0 2 15,3 2-2-15,-5-1 2 0,-3 1 0 0,1-1-2 16,-2 2-2-16,-2 0 2 0,-2 0 0 16,-3 0 0-16,0 0 0 0,-4 0 0 15,1 0 2-15,-1 0-2 0,2 0-2 16,0 0 0-16,1 2 2 0,-2-2 0 16,0 3 0-16,0 0 2 0,0 1 0 15,-1-2-2-15,1 0-2 0,-3-2 0 16,0 2 2-16,-5-2 0 0,-2 1 2 15,-4-1 0-15,0 1-1 0,-4 1-1 16,0-2 0-16,0 0-1 0,2 0 1 0,-3 0 0 16,1 0 1-16,-1 0-1 15,-3 0 0-15,-2 0-1 0,-1-2 1 0,-1 2 3 16,-4 0-3-16,-2-1-3 16,-1 1 2-16,-3-1 2 0,-1-1-1 0,-5 1 0 15,-3 0 3-15,-5-1-3 16,0-1 0-16,-5 3 0 0,-2 0 0 0,-1 0 0 15,-5 3 0-15,2-1-2 0,-5 0 2 16,1 1 0-16,-4-3 0 0,-2 1 0 16,-6-1 0-16,-1 0 2 0,-3 2-2 15,-2-2 0-15,-6 1 0 0,-4-1 0 16,-3 0 0-16,-5 0 0 0,-3 0 0 16,-2 0 3-16,-2 0-3 0,0 0 0 15,0 0 0-15,0 0 2 0,0 0 7 16,0 0 3-16,-1 0 2 0,-2-1-2 15,1-1-3-15,-2 0-4 0,0 0-4 16,1 0 3-16,-1 0-3 0,-1-1 3 0,2 2 0 16,0 1-4-16,1 0 0 0,1 0 1 15,1 0 1-15,0 0-2 0,0 0 0 16,0 0 0-16,2 0 0 0,2 0-3 16,2 0 0-16,4 0 3 0,1 0 4 15,3 0-2-15,0 0-1 0,0 0-1 16,1 0 4-16,1 0-4 0,-3 0 0 15,3 0 0-15,0 0 1 0,1 1-1 16,2 1 0-16,1-1 0 0,2 1 0 16,-1-1 1-16,1-1-1 0,-4 1 1 15,-2-1-1-15,-2 3 0 0,-4-3 0 16,-2 0 0-16,-1 0 1 0,-4 1-1 16,-1-1 0-16,-2 0 0 0,0 0 0 15,0 0-2-15,0 0 1 0,0 0 1 16,0 0 0-16,0 0-1 15,0 0 1-15,0 0 0 0,0 0 0 0,0 0 0 16,0 0-2-16,0 0-1 0,-2-1-6 16,-1 1-1-16,-2 0 4 0,2 0-3 15,-1 0-6-15,-1 0-5 0,0 0 6 16,1 0-5-16,-1 0-2 0,1 0-4 16,0 0-2-16,1 0-2 0,1 0 1 15,1 0 0-15,1 0-2 0,0 0-8 16,0 0-16-16</inkml:trace>
  <inkml:trace contextRef="#ctx0" brushRef="#br0" timeOffset="52652.86">19477 12446 141 0,'0'0'3'16,"0"0"3"-16,0 0 5 0,0 0 15 15,0-109 1-15,0 91 7 16,0 0-4-16,0 2-1 0,-1 3 1 0,0 1-4 16,-1 3-6-16,1 5-6 0,1 1-5 15,0 2 4-15,0 1-3 0,0 0-6 16,0 0 2-16,0 0-3 0,0 2-3 16,0 4-5-16,0 6 4 0,0 5 1 15,1 7 0-15,1 5 0 0,-1 8 3 16,0 5 0-16,-1 7-3 0,0 3 1 15,0 3 2-15,-5-1-1 0,2 2-2 16,-2-4 0-16,2-2 1 0,-2-2 1 16,2-6-2-16,0-5 0 0,-1-5 0 0,2-7 0 15,-2-6 0-15,3-5-1 0,0-3 1 16,0-7-1-16,1-2 1 0,0-2 2 16,0 0 3-16,0 0-1 0,0-5 1 15,0-3 0-15,1-4-3 0,0-7-2 16,3-1 0-16,-2-6-1 15,0-2 0-15,3-5-1 0,-1-5-1 0,1-1-3 16,3-4-1-16,0-3 0 0,2-4-6 0,0-3-1 16,1-2 3-16,3-4-6 15,-2-3 4-15,0-1-1 0,-2 2 7 16,0 3-2-16,1 6-1 0,-5 5 9 16,-1 12 1-16,-4 5 1 0,-1 12-1 15,0 6 0-15,0 6 6 0,0 5-2 16,-1 1-4-16,-2 0-2 0,-3 6 2 0,-2 7 3 15,0 7-2-15,-1 9 2 16,-2 11 8-16,-2 8-3 0,3 9 2 0,-2 5-3 16,2 5 6-16,2-1-3 0,2 1 0 15,-1-5-4-15,2-4-3 0,0-4 0 16,1-4-1-16,2-6 0 0,1-4 0 16,0-4-2-16,1-2 1 0,0-4-1 15,0-2 0-15,0-7 0 0,0 1 0 16,1-10 1-16,-1-2 0 0,0-3-1 15,0-4 0-15,0-3 3 0,0 2-3 16,0-2-3-16,0 0-1 0,1 0-2 16,-1 0-2-16,1-1-6 0,1-3-8 0,1 1-11 15,-1-1-15-15,1-1-33 16,-2 1-77-16</inkml:trace>
  <inkml:trace contextRef="#ctx0" brushRef="#br0" timeOffset="54364.28">19962 12670 202 0,'0'0'7'16,"0"0"5"-16,0 0 5 15,0 0 9-15,0 0-2 0,0 0-4 16,0 0 0-16,0 0-3 0,-150-29-3 0,131 27 0 15,4 2 2-15,5 0-8 0,5-3-2 16,3 3 1-16,2 0-1 0,4 0-2 16,7 5-4-16,10-2 1 0,12 4 0 15,12-1 2-15,9-2 1 0,10 0-3 16,8 1 2-16,5 0-3 0,8-2 2 16,4 3-1-16,6-3-1 0,3 3 0 15,5 0 2-15,6-1-1 0,2-1-1 16,5 0 0-16,1-1-2 0,-3-3 2 15,-7 0 0-15,-6 0 0 0,-6 0 1 16,-11 0-1-16,-10 0 4 0,-9 0-4 0,-5 0 3 16,-12 0-3-16,-8 0 1 0,-8 0 0 15,-6 0 0-15,-7 0-1 16,-5 0 0-16,-7 0 2 0,-2-3-1 0,-4 3-1 16,-1 0 0-16,0 0-10 0,-3 0-13 15,-1 0 2-15,-5 0 17 0,-2 0-6 16,-4 0-2-16,-2-3-14 0,1 2-5 15,0-1-11-15,4-1-3 16,4 1-3-16,2-2-19 0,2-1-11 0</inkml:trace>
  <inkml:trace contextRef="#ctx0" brushRef="#br0" timeOffset="54797.12">21849 12546 221 0,'0'0'43'0,"0"0"-35"16,0 0 4-16,0 0 20 0,0 0-7 15,0 0-6-15,0 0-9 0,0 0-6 16,-101-55 1-16,91 55 1 0,3 0-1 16,-2 0 3-16,2 3 0 0,4 0-2 15,-1 0-2-15,2 0-1 0,2 2-2 16,0 0-1-16,2 0-2 0,3-1-1 15,2 2 2-15,5-2 1 0,2 4 0 16,5-1 1-16,2-1 2 0,7 1 1 0,0 1-2 16,1-3-1-16,2 1 1 0,-1 1 0 15,-2 2-1-15,-3 0-1 16,-2 0 2-16,-5-2-2 0,-2 1 1 16,-3 0-1-16,-4 0 0 0,-3 1 0 0,-3-4 0 15,-3 3-2-15,0 2 0 16,-6 0-7-16,-4 2 7 0,-3 2 2 0,-7 0 1 15,-4 3-1-15,-6 3 0 0,0-2 2 16,-2 4 1-16,-1-6-2 0,4 4-1 16,1-3 0-16,4 0 0 0,4 3-14 15,6-1-19-15,2-1-33 0,7-2-38 16,5-7-97-16</inkml:trace>
  <inkml:trace contextRef="#ctx0" brushRef="#br0" timeOffset="55817.4">5974 12642 330 0,'0'0'15'0,"0"0"-3"0,0 0 0 15,0 0 12-15,0 0-3 0,0 0 1 16,-82-14-10-16,82 14-4 0,2 0-5 15,8 0-3-15,8 1-11 16,12 3 11-16,18-1 4 0,10 0 0 0,12-1-2 16,11-2 2-16,9 0-1 0,9 0-3 15,5-2-3-15,6-1 3 0,-3 0 2 16,3 0-2-16,-6 3 2 0,-2-1-1 16,-5 1 0-16,-5 0-1 0,-8 0-1 15,-5 0 1-15,-11 0 0 0,-8 0 0 0,-12 0 0 16,-13-2 0-16,-13 1 2 0,-13-1-2 15,-4 1 2-15,-4 1 2 0,-1 0-2 16,0 0 11-16,-1 0 5 0,-3 0-11 16,1 0-1-16,0 0-4 0,-2 0-2 15,-1 0-1-15,2 0 1 0,0 2-10 16,0 2-12-16,-4 0-12 0,2 4-11 16,-2-1-18-16,0-1-34 0,0-5-68 15</inkml:trace>
  <inkml:trace contextRef="#ctx0" brushRef="#br0" timeOffset="56347.98">6164 12310 327 0,'0'0'0'0,"0"0"-1"0,0 0-16 16,0 0 16-16,0 0 1 0,0 0-1 15,0 0 0-15,0 0 1 0,38 19 8 16,-43-3 3-16,-9 3 2 0,-5 6 4 0,-11 4 6 15,-6 2-5-15,-13 0-3 16,0 0-2-16,-9-4 4 0,3 0-7 0,2-6-3 16,6 0 2-16,9-8-6 0,4-1 1 15,7-5-4-15,8-4 3 0,8 0-2 16,5-1 1-16,0-2 0 0,5 0 1 16,1 0-2-16,0 0-1 0,0 0-4 15,1 0 0-15,6 3-7 0,-1 1-7 16,5 3 18-16,6 3 2 0,2 3-2 15,7 2 1-15,-1 1 1 0,5 0-2 16,3 0 1-16,1 1 0 0,3-3-1 16,2-1 0-16,-2-1 0 0,3-5 0 15,0-1 3-15,-4-3 0 0,-4-1-3 16,-8-2 0-16,-2 0 3 0,-7 0-3 16,-5 0 1-16,-4-2-1 0,-1 2 0 15,-4 0 0-15,-1 0-6 0,0 0-9 0,0 0-14 16,0 0-12-16,0 2-18 15,-3 0-50-15,-2 0-63 0</inkml:trace>
  <inkml:trace contextRef="#ctx0" brushRef="#br0" timeOffset="57263.52">4489 14240 177 0,'0'0'8'0,"0"0"-3"16,0 0 25-16,0 0 14 0,0 0-4 15,0 0-11-15,0 0-7 0,-48-45 1 16,40 44 0-16,2 1-8 0,-4 0-4 16,1 5-7-16,-5 8-4 0,-2 9-1 15,-2 8 0-15,1 6 1 0,-1 5-2 16,3 4 2-16,0-1 2 0,4 1-2 16,5-3 0-16,2-3 0 0,4-5 1 15,6-4 1-15,4-5-2 0,4-2-1 16,4-6-1-16,5-2-2 0,3-5 3 15,1-4 1-15,4-4-1 0,1-2 2 16,0-9-1-16,0-5 0 0,-2-6-2 16,-4-4 2-16,0-2 0 0,-9-5 0 15,-3 1 2-15,-4-2 1 0,-5-1 0 0,-1 0-1 16,-4-1 2-16,-3 0-1 0,-5 2 3 16,-1-1 0-16,-4 2 1 15,-3 2-3-15,-1 4 2 0,-3 8-3 0,2 3 0 16,-1 9-1-16,-1 5-2 0,0 0-7 15,-2 10-3-15,2 5-1 0,-1 1-7 16,4 5-2-16,5 0-2 0,4 2-7 16,2-1-12-16,5-2-16 0,1 0-18 15,5-3-25-15</inkml:trace>
  <inkml:trace contextRef="#ctx0" brushRef="#br0" timeOffset="59147.48">4734 14257 66 0,'0'0'138'0,"0"0"-130"0,0 0 12 0,0 0 27 16,-11-53-4-16,10 50-14 0,-1 2-6 15,2 1-10-15,0 0-10 0,0 0-3 16,0 6-8-16,-1 2 5 0,0 9 3 16,1 2 0-16,-1 5 6 15,1 2-4-15,0 3 2 0,3-1 1 0,3 1-2 16,2-1 0-16,0-3-3 0,1-2 2 16,3-3-1-16,1-3-1 0,2-4-1 15,0 0 1-15,1-4 0 0,-4-2 1 16,2-4 0-16,0-2-1 0,-1-1 1 15,2-1-1-15,-3-7 5 0,-1-2-5 16,0-4 4-16,-3-2 1 0,0-1-5 16,-2-1 8-16,-2-4-6 0,-2 0 3 15,2-2 1-15,-4-1 3 0,0-2-1 0,0 5-2 16,-1-2-1-16,-5 7 0 0,2 3-3 16,0 4-2-16,1 3 0 0,0 3 0 15,1 2-2-15,1 1-2 0,0 1 3 16,1 0 0-16,0 0-1 0,0-1-5 15,0 1-8-15,2 0-7 16,4 4-2-16,-1 1 0 0,1 1-4 0,2-1-8 16,1 1-14-16,0-3-26 0,-1-3-34 15</inkml:trace>
  <inkml:trace contextRef="#ctx0" brushRef="#br0" timeOffset="59473.61">5169 14101 288 0,'0'0'19'0,"0"0"4"0,0 0-5 15,0 0 6-15,0 0-14 0,0 0-6 16,0 0-3-16,0 0-1 0,3 20 6 16,2-3 0-16,0 3 2 0,1-1-4 15,0 1 1-15,0 0-2 0,1 0 2 16,0 1-5-16,0-3 0 0,-3 0 1 16,-1-1-1-16,0-3 0 0,1-2-2 15,-2-2-6-15,-2-6-2 0,0 0-10 0,0-2-11 16,0-1-15-16,0-1-7 0,-1-1-17 15,-2-4-5-15</inkml:trace>
  <inkml:trace contextRef="#ctx0" brushRef="#br0" timeOffset="59767.83">4995 14138 293 0,'0'0'47'0,"0"0"-42"15,0 0-3-15,0 0 3 0,0 0 7 16,0 0-12-16,0 0-4 0,0 0-1 16,0 0 5-16,53-17 1 0,-27 12 3 15,0 1-1-15,-1-3-1 0,0 2-2 0,-3-2 1 16,-6 0-1-16,1 0 3 16,-4 1-2-16,-2-4-1 0,-2 2 3 0,-3 0 1 15,-2 0 4-15,2 2 4 0,-5-2 3 16,0 5 2-16,-1 0-6 0,0 0-2 15,0 1-3-15,0 0-6 0,0 0-3 16,0 1 2-16,0 1-4 0,0 0-8 16,0 0-10-16,1 4-32 0,2 5-40 15,1-1-31-15</inkml:trace>
  <inkml:trace contextRef="#ctx0" brushRef="#br0" timeOffset="60229.59">5438 13997 389 0,'0'0'12'0,"0"0"-3"16,0 0 14-16,0 0 13 0,0 0-10 15,0 0-7-15,0 0-7 0,0 0-1 16,0 0-6-16,-9-24-5 0,11 24-1 15,1 2-5-15,1 3 3 0,3 5 2 16,1 0 1-16,-3 6-2 0,5 7-2 16,-6-3 2-16,2 6-2 0,-1-4 4 15,-1 1 3-15,-1-1-3 0,1-3 1 16,2-1 1-16,-3-4-1 0,-1-2 1 16,0 1-2-16,1-7 0 0,-1 1 0 15,0-3 0-15,1-1-2 0,-1 0 0 0,0 0 2 16,3-1-2-16,2 0-4 0,-2-1 3 15,4-1 2-15,-1 0 1 0,4-2-1 16,-2-1 1-16,4-1 2 0,1-1-2 16,0-1 1-16,1-1 0 15,0 0-1-15,-4 0 2 0,-1 1-1 0,0 1-1 16,-2 0 0-16,-2 2 0 0,-3 2-6 16,-1 0-5-16,-1 1-7 0,3 0-11 15,-3 0-10-15,-2 2 2 0,1 2-7 16,0 0-15-16,1 0-27 0,1-3-44 15</inkml:trace>
  <inkml:trace contextRef="#ctx0" brushRef="#br0" timeOffset="60444.02">5834 13912 409 0,'0'0'16'0,"0"0"-12"0,0 0-3 0,0 0 10 16,0 0 2-16,0 0-9 0,0 0-4 16,0 0-1-16,0 5 0 0,7 10 0 15,3 3 1-15,-3 1 1 0,3 2 0 16,-2 0-1-16,0 2 0 0,-1-2-7 16,2 3-12-16,-6-5-6 0,1 2-15 15,-1-2-19-15,0-2-41 0,-1-8-57 16</inkml:trace>
  <inkml:trace contextRef="#ctx0" brushRef="#br0" timeOffset="60718.29">6049 13889 414 0,'0'0'0'0,"0"0"0"16,0 0 0-16,0 0 1 0,0 0-1 16,0 0 0-16,0 0-1 0,0 0 1 15,0 0 5-15,9 64-5 0,-4-44 1 16,-2 4 0-16,-1-6-1 0,3 0 0 16,2-3-1-16,-3-4 1 0,1-3-7 0,1-2-3 15,-3-3-6-15,-1-3-1 16,-1 0-5-16,1 0-12 0,-2-3-16 0,2-2-1 15,-1-5-43-15</inkml:trace>
  <inkml:trace contextRef="#ctx0" brushRef="#br0" timeOffset="60962.63">6006 13862 293 0,'0'0'11'0,"0"0"-3"15,0 0 14-15,0 0 1 0,0 0-11 16,0 0-4-16,0 0-8 0,0 0 2 15,0 0-2-15,43-58 3 0,-28 52 0 16,0-1-2-16,2 1 1 0,-1 0 3 16,2-2-2-16,0 0-1 0,-2-1-2 15,0 2 1-15,-2 0 1 0,0 2 0 0,-2 1-2 16,0-1 0-16,0 1 2 0,-4 1-2 16,3 0 0-16,-4 2-3 15,1-1-3-15,-4 2-27 0,0 0-36 0,-2 2-30 16,-2 2-28-16</inkml:trace>
  <inkml:trace contextRef="#ctx0" brushRef="#br0" timeOffset="61121.3">6090 13923 284 0,'0'0'20'0,"0"0"-20"16,0 0-23-16,0 0 23 0,0 0 4 15,0 0-3-15,0 0 3 0,0 0-4 0,0 0-3 16,140-31-16-16,-121 29-38 16,-4 1-55-16</inkml:trace>
  <inkml:trace contextRef="#ctx0" brushRef="#br0" timeOffset="61285.13">6038 14101 272 0,'0'0'69'0,"0"0"-69"16,0 0-28-16,0 0 28 0,0 0 1 15,0 0 0-15,0 0-1 0,0 0-23 16,0 0-41-16,191-44-63 0</inkml:trace>
  <inkml:trace contextRef="#ctx0" brushRef="#br0" timeOffset="61895.22">6367 13790 375 0,'0'0'18'0,"0"0"-13"0,0 0 8 16,0 0 5-16,0 0-18 0,0 0-2 15,0 0 0-15,0 0 0 0,0 0 2 16,11 61-2-16,-5-40 3 0,3 2-2 15,-1-1-1-15,1-2-5 0,-3-3-3 16,2-3-6-16,-2-4 1 0,-4-1 1 16,1-5 0-16,-2-1 1 0,-1-3 5 15,0 0 8-15,0-4 8 0,-3-5 18 16,0-1-9-16,0-6-7 0,0 0 1 0,2-5-3 16,1 1-3-16,0-4 4 15,4-2-5-15,2-3-1 0,5 0-2 16,1 1-1-16,3-2-1 0,3 2-1 0,2 3 1 15,-1 4 0-15,-1 2 1 0,-1 6-3 16,-1 3 2-16,-4 6 2 0,-4 3-2 16,1 1 2-16,-5 0-2 0,-2 1 1 15,-2 5-2-15,0 2-1 0,0 3-4 16,-4 4 3-16,-8 1 4 0,-4 5 0 16,-4 1 6-16,-6 1-5 0,2 1-1 15,-2-3 0-15,3-4 0 0,4-5 0 16,5-2 0-16,2-2 1 0,7-4-1 0,1 0 0 15,1 0-2-15,3-3-4 16,0 4-3-16,7 1-4 0,0-2-4 16,6 1 7-16,2 1 10 0,4 1-1 15,1 0 3-15,3 0-1 0,-2 0 2 0,2 0-3 16,2-1 0-16,-3-3 5 0,1 0 1 16,-2 0-1-16,-2-3-3 0,-3 0 4 15,-2 0-4-15,-4 0-1 0,-3 0 0 16,-5 0 1-16,-2 0-2 0,0 0 0 15,0 0-5-15,0 0-12 0,-2 5-24 16,0-1-8-16,-3 1 1 0,0 0-29 16</inkml:trace>
  <inkml:trace contextRef="#ctx0" brushRef="#br0" timeOffset="62411.84">7030 13539 403 0,'0'0'0'0,"0"0"0"0,0 0 0 16,0 0 2-16,0 0 0 15,0 0 0-15,0 0 2 0,-121-6-2 0,99 15-2 16,2 1 1-16,4 2 1 0,6 0-1 15,2-4-1-15,4 1-1 0,4 1-1 16,0-2-5-16,4 1-8 0,6 0-1 16,3-1-2-16,1 1 3 0,6 0 6 15,-1-2-1-15,1 0-1 0,-1 0 0 16,0 1 0-16,0-1 6 0,-3 2 5 16,-1-3 2-16,-3-1-2 0,-1 0 0 15,-6-2 3-15,-3 1 3 0,-2 1 4 16,0 2 1-16,-2 1 6 0,-5 2 9 15,-6 2-7-15,-3 0 1 0,-3 3-6 0,-5 1-6 16,1 1-3-16,3 0-3 16,-2-1-2-16,2 0-4 0,3 0-17 15,2 0-28-15,3-4-35 0,3-3-60 0</inkml:trace>
  <inkml:trace contextRef="#ctx0" brushRef="#br0" timeOffset="62844.68">4538 14884 506 0,'0'0'10'0,"0"0"-10"0,0 0-23 16,0 0 23-16,0 0 0 0,0 0-2 15,0 0-11-15,0 0-11 0,-6 94 24 16,82-120 3-16,18-10 2 0,13-10-1 16,14-5-2-16,9-4 1 0,9-5-3 15,4 0 6-15,5 0-6 0,3 1-7 16,-2 0-11-16,-3 1-4 0,-6 4-5 15,-11 4 1-15,-13 1 4 0,-15 6 9 16,-15 7 9-16,-17 6 4 0,-19 7 4 16,-15 8-1-16,-15 8 0 0,-9 3-2 15,-10 3 0-15,-1 0-1 0,-3 1 0 16,-7 0 0-16,-2 0 1 0,-4 5 4 16,-5 2-5-16,1 1 0 0,-4 4 0 15,0-1-12-15,-2 3-19 0,3-1-38 0,1 1-33 16,-1-2-28-16</inkml:trace>
  <inkml:trace contextRef="#ctx0" brushRef="#br0" timeOffset="63244.61">4873 14945 464 0,'0'0'55'0,"0"0"-55"0,0 0-29 16,0 0 26-16,0 0 3 0,0 0 0 16,0 0-4-16,0 0-5 0,-73 64-13 15,128-84 22-15,17-11 5 0,17-7 0 0,10-7 1 16,12-4-3-16,9-3-3 16,5-4 0-16,7 1-2 0,1-1-8 0,2 2-9 15,-4 4 1-15,-3 4 5 0,-11 2 2 16,-17 6 7-16,-13 2 4 0,-17 7 0 15,-18 5 0-15,-14 6 2 0,-18 8 3 16,-9 5 4-16,-9 4-3 0,-2 1 9 16,-5 0 6-16,-3 0-4 0,-3 0 1 15,-1 0-12-15,-5 2 1 0,-2 0-1 16,1 1-1-16,2 0 0 0,0-1 0 16,4 2 0-16,0-4-3 0,3 2-2 15,3 1 2-15,4-3-2 0,0 0-5 0,1 2-14 16,1 0-18-16,0 2-26 0,2 0-27 15,2-2-79-15</inkml:trace>
  <inkml:trace contextRef="#ctx0" brushRef="#br0" timeOffset="65094.66">21698 13771 215 0,'0'0'86'15,"0"0"-64"-15,0 0 0 0,0 0 8 16,0 0-6-16,-98-12-3 0,76 30-3 16,-3 9-8-16,1 4 1 0,2 6 1 0,6 3 0 15,5-1-3-15,3 4-1 0,8-7-3 16,4 1-4-16,9-4-1 0,7-4-2 16,5-6 1-16,7-5 0 0,2-5 1 15,6-7-1-15,2-6 1 0,1 0-4 16,-2-13-2-16,-3-5-2 0,-5-6-9 15,-5-3 2-15,-9-4 10 0,-5-1 5 16,-10-1 3-16,-4 1-1 0,-3 2 3 16,-10 1 3-16,-4 3 5 0,-3 0 0 15,-1 6-2-15,-4 2 0 0,2 5-2 16,-2 4-4-16,3 3-1 0,0 6-3 16,-1 0-1-16,6 6-3 0,1 5-6 15,4 4-6-15,1 6-9 0,7 1-15 16,4 6-6-16,5-2-24 0,10-2-34 15,-1-7-80-15</inkml:trace>
  <inkml:trace contextRef="#ctx0" brushRef="#br0" timeOffset="65426.77">22030 13787 462 0,'0'0'21'0,"0"0"-18"0,0 0-1 15,0 0 15-15,0 0-1 0,0 0-3 16,0 0-12-16,0 0 0 0,0 0-1 16,-14 57-2-16,26-25 2 0,4 1 0 15,2-2 0-15,2-5-2 0,1 2 0 0,2-8-2 16,0-4-4-16,1-2 1 16,-1-8 1-16,-3-5 6 0,2-1 0 0,-4-4 0 15,-3-6 3-15,-3-4 0 16,1-3-1-16,-3-3 1 0,-1-5-1 0,-2-2 2 15,-2 2-3-15,-3-1 1 0,-2 4 1 16,0 5 0-16,-1 0 1 0,-4 6-2 16,0 3-2-16,2 4-1 0,-1 1-4 15,2 3-1-15,1 0-9 0,1 1-7 16,0 7-17-16,0 3-12 0,7 2-3 16,2 3-20-16,1-7-38 0</inkml:trace>
  <inkml:trace contextRef="#ctx0" brushRef="#br0" timeOffset="65641.2">22532 13789 369 0,'0'0'40'16,"0"0"-11"-16,0 0-9 0,0 0 21 0,0 0-9 16,0 0-6-16,0 0-15 0,0 0-5 15,0 0-6-15,-3-21-6 0,6 33 2 16,3 6 4-16,-1 2 0 0,-1 3-2 15,2 0-5-15,-1-1-8 0,0 1-7 16,0-3 0-16,-1-1-5 0,0-2-1 16,-1-4-10-16,-1-1-9 0,2-5-21 15,-3-4-15-15,-1-3-43 0</inkml:trace>
  <inkml:trace contextRef="#ctx0" brushRef="#br0" timeOffset="65948.39">22345 13786 377 0,'0'0'56'0,"0"0"-37"0,0 0-11 15,0 0 11-15,0 0-5 0,0 0-6 16,0 0-7-16,0 0 0 0,0 0 0 16,83-30 1-16,-50 26 2 0,2-1-4 15,2-1 1-15,1-1-1 0,-3-1-1 16,-2 1 1-16,-3 0 0 0,-6 1 1 15,-8 2-1-15,-7 2-3 0,-4 2-3 16,-4-2 4-16,0 0 2 0,-1-3 2 16,0 1-2-16,-1 0 2 0,-1-1 0 0,-1 0 3 15,-1 3 0-15,0-1 1 0,3 0-4 16,0 3-2-16,1 0-2 0,0 0 1 16,0 0-16-16,0 3-13 15,2 1-20-15,2 5-7 0,0 1-33 0,-1-1-55 16</inkml:trace>
  <inkml:trace contextRef="#ctx0" brushRef="#br0" timeOffset="66526.83">22888 13696 114 0,'0'0'256'15,"0"0"-225"-15,0 0-12 0,0 0 18 16,0 0-3-16,0 0-14 0,0 0-12 15,0 0-8-15,-11-20 0 0,11 31-2 0,0 4 2 16,2 5 0-16,1 2 1 0,1 2 2 16,-1-3-1-16,0 1-1 0,-1-3-1 15,4-1 0-15,1-4 0 0,-3-2 0 16,4-3-1-16,-1-1-1 0,2-4 2 16,-1-1 0-16,5-2 0 0,2-1 2 15,0 0 3-15,5-4-4 0,-1-2 0 16,1-1 0-16,4-3 0 0,-1 2-1 15,-4-1-1-15,-2 2-2 0,-4 3-6 16,-2 1-5-16,-5 3-21 0,-3 0-10 16,0 0-6-16,-3 0-22 0,0 3-27 15,0 0-47-15</inkml:trace>
  <inkml:trace contextRef="#ctx0" brushRef="#br0" timeOffset="66733.28">23302 13655 423 0,'0'0'17'16,"0"0"-1"-16,0 0 16 0,0 0-4 15,0 0-6-15,0 0-10 0,0 0-7 16,0 0-5-16,0 0 2 0,8 14 2 16,-3 3-2-16,0-3 1 0,-2 2-3 15,0 3 0-15,4 0 0 0,-3 0-5 16,-1-1-13-16,2-2-9 0,0-1-9 0,0-5-9 15,2 2-10-15,1-5-31 0,-3-6-54 16</inkml:trace>
  <inkml:trace contextRef="#ctx0" brushRef="#br0" timeOffset="67193.05">23521 13608 377 0,'0'0'26'16,"0"0"0"-16,0 0-5 0,0 0 18 16,0 0-12-16,0 0-12 0,0 0-15 15,0 0-1-15,0 0 1 0,35 10 0 0,-24 4-1 16,-1 3 1-16,0-2 1 16,-4-1-1-16,0-1 0 0,0-3-1 15,-3 0 0-15,1-5-4 0,-2 0-1 16,-1-4-1-16,-1-1-6 0,0 0-5 0,0 0 3 15,0 0 7-15,-4-3 7 0,-2-4 1 16,2-3 0-16,-1-2-3 0,0-2 2 16,3-2 0-16,-3-4 1 0,1 2 0 15,-3-3 2-15,5 3 2 0,-1 2 5 16,-1 1 5-16,2 6 2 0,0 0-2 16,0 2-5-16,2 3 2 15,0 1-4-15,0 0-3 0,6-1-4 0,1 0 0 16,3-1 0-16,4 1-1 0,2-1 0 15,2 1 1-15,2-3 1 0,3 3-1 16,-5 0 0-16,4 1-2 0,-2-1 2 16,-2 0-8-16,2 0-3 0,-3 0-1 15,0 1-3-15,-1 1-5 0,0 2-12 0,-3 0-10 16,-3 0-10-16,-5 2-18 0,-2 1-32 16,-3 3-53-16</inkml:trace>
  <inkml:trace contextRef="#ctx0" brushRef="#br0" timeOffset="67340.66">23665 13616 81 0,'0'0'253'16,"0"0"-242"-16,0 0-6 0,0 0 1 16,0 0 10-16,0 0-11 0,0 0-5 15,0 0 1-15,101-27-1 0,-86 25-7 16,-1 2-16-16,-5 3-26 0,0 5-35 15,-5-1-40-15</inkml:trace>
  <inkml:trace contextRef="#ctx0" brushRef="#br0" timeOffset="67526.19">23657 13741 335 0,'0'0'37'0,"0"0"-34"0,0 0 9 16,0 0-2-16,0 0-2 0,0 0-6 15,0 0-2-15,0 0 0 0,0 0-1 16,144-13-30-16,-120 10-56 0,2 0-27 16,-7-3-40-16</inkml:trace>
  <inkml:trace contextRef="#ctx0" brushRef="#br0" timeOffset="68026.82">24043 13509 420 0,'0'0'21'15,"0"0"-3"-15,0 0 19 0,0 0-4 0,0 0-20 16,0 0-13-16,0 0-1 0,0 0-2 16,0 0 3-16,-13 52 1 0,11-26-1 15,2 2-3-15,0-3-10 0,0 0-4 16,2-1-3-16,2-4-4 0,0-4-5 16,1-2 1-16,-1-3-2 0,0-6-1 15,-2-2 6-15,2-3 11 0,-1-2 10 16,0-6 4-16,1-2 7 0,-1-5 5 15,1-1 5-15,1-4 4 0,0-2 3 16,-2-3-5-16,6 0-6 0,-1-1-3 16,2-1 1-16,1 1-5 0,1-2-2 0,3 3-2 15,1 2-1-15,1 2-1 0,0 5-2 16,-1 2 1-16,-1 7 1 0,-3 5-3 16,-1 2 2-16,-2 0 1 0,-2 3-1 15,-2 7 1-15,-2 0-3 16,-1 3-4-16,-2 2 1 0,-2-1 1 0,-6 1-1 15,-2 2 0-15,-6-2 0 0,0 0-5 16,-4-2 3-16,-1-1-1 0,0-2 6 16,2-4 2-16,3-3 1 0,1-1 0 15,7-2 3-15,1 0 2 0,5 0 0 16,2 0 4-16,0 0 2 0,0 0-4 16,0 3-5-16,5 0-2 0,3 4 0 15,2 2 8-15,2 3 0 0,2-4-5 16,1 1 0-16,1 1 0 0,1-4-3 15,0 0 0-15,1 0 0 0,0-2-3 0,4-1-12 16,0 0-28-16,0-3-33 16,-2 0-62-16</inkml:trace>
  <inkml:trace contextRef="#ctx0" brushRef="#br0" timeOffset="68330.01">24638 13344 382 0,'0'0'17'15,"0"0"-9"-15,0 0 12 0,0 0 7 16,0 0-7-16,0 0-6 0,0 0-11 16,0 0-1-16,-101 22 2 0,84-1-3 15,5-2-1-15,5 0 0 0,4-2 0 16,3-1-3-16,8-1-12 0,3 0-6 0,6-3 1 16,1-3 5-16,4 0 3 15,1-2 2-15,0 0 4 0,-1 0 6 16,-4-1 1-16,-5 1 0 0,-4-1 3 15,-1 1-2-15,-7-1 0 0,-1 0 1 0,-3 1-2 16,-8 3 7-16,-2 0-1 0,-5 1 6 16,-2-2-3-16,-6 3-3 0,0-1-5 15,-1 1-1-15,2 2-1 0,0 0-6 16,4 2-24-16,-4 0-23 0,1-1-44 16,2-2-55-16</inkml:trace>
  <inkml:trace contextRef="#ctx0" brushRef="#br0" timeOffset="68793.77">21742 14489 455 0,'0'0'21'0,"0"0"-10"15,0 0-11-15,0 0 3 0,0 0-1 16,0 0 4-16,0 0-6 0,0 0-2 16,0 0 2-16,-102-42-5 0,127 42-7 15,14-4 12-15,20-4 4 0,14-1 2 16,16-8-5-16,13-2 0 0,12-3-1 15,10-5-5-15,11-3-17 0,11-4-7 0,15-3 8 16,12-5 12-16,9-1 9 16,11-3 1-16,3 0 0 0,3-2 1 0,1 1-2 15,-7 0 1-15,-13 3-1 0,-19 5 9 16,-19 5 3-16,-23 7 0 0,-22 7 2 16,-24 7-9-16,-18 5 0 0,-20 4-4 15,-17 3 0-15,-10 1-1 0,-8 0-3 16,-4 0-9-16,-8 1-30 0,-9 4 29 15,-8 1 13-15,-9 1-5 0,-5 0-6 16,-5 1-9-16,2-1 1 0,-4 1-3 16,-1 2 2-16,1 4-8 0,-6 0-14 15,-3 4-10-15,-4 4-34 0</inkml:trace>
  <inkml:trace contextRef="#ctx0" brushRef="#br0" timeOffset="69193.7">22518 14479 435 0,'0'0'52'16,"0"0"-52"-16,0 0 0 0,0 0 0 16,0 0-2-16,0 0-21 0,0 0 15 15,0 0 0-15,0 0 8 0,368-100 1 16,-240 68 3-16,10-4-4 0,9 3 0 15,9-2 3-15,7-1-3 0,7 0-3 16,9 0-5-16,0 2 8 0,-1 2 3 16,-7 2 0-16,-9-1-2 0,-15 3 0 0,-22 6 7 15,-18 4 5-15,-21 4 5 0,-22 3 0 16,-16 4-8-16,-17 3-2 0,-13 2 1 16,-11 1-1-16,-6 1-1 0,-1 0-2 15,0 0-4-15,-5 0 10 16,-3-1-5-16,-6-1-2 0,-1-1-2 0,-3 0 0 15,0 2-2-15,1-1 0 0,0-1 4 16,4 0-3-16,5 2-1 0,1 1 0 16,4 0 1-16,0 0 0 0,2 0-1 15,0 0-2-15,1 0-9 0,0 0-19 16,0 0-14-16,2 1 1 0,5 2 6 16,1 4-3-16,4-2-15 0,2 0-23 15,-1-2-52-15</inkml:trace>
  <inkml:trace contextRef="#ctx0" brushRef="#br0" timeOffset="71908.44">8859 11961 161 0,'0'0'5'0,"0"0"10"0,0 0 19 15,0 0 4-15,0 0-14 0,0 0-7 16,0 0-7-16,0 0-2 0,0 0-4 16,-19-56 2-16,19 56-1 0,0 0-2 15,0 0-3-15,0 3 0 0,2 5-8 0,0 6 7 16,3 9-1-16,-2 3 2 16,2 9 6-16,-3 9 2 0,-2 7-3 15,0 6 5-15,0 7-3 0,-1 3 1 16,-5 0-1-16,3 0-5 0,-2-2 3 0,3-6-3 15,-2-6-1-15,3-7 2 0,-1-8-1 16,2-9-1-16,0-10 0 0,0-5-1 16,0-10 0-16,1-2-1 0,-1-2 0 15,2-3 1-15,1-8 4 0,0-6 1 16,2-6-5-16,1-5-3 0,0-8 0 16,1-2 1-16,-2-6-3 0,-2-5 1 15,1-6-6-15,-1-4-2 0,-2-2-5 16,-1-2 1-16,0 0 3 0,0 3 6 15,0 1 4-15,-3 5-1 0,0 6 0 16,1 6 4-16,2 8-1 0,0 11-1 16,0 8 2-16,0 8 4 0,0 5 4 15,0 4-8-15,0 9-5 0,0 8 2 0,0 13 3 16,0 11 5-16,0 16 7 0,0 6 1 16,0 11-1-16,0 6-5 0,0 5 1 15,-2 0-3-15,-1-2-1 16,0-8 1-16,2-4-2 0,0-11 0 0,-1-9-1 15,1-9-1-15,0-8-1 0,-1-11 1 16,2-8 0-16,0-9-1 0,0-5 1 16,0-3 1-16,0-5 4 0,0-6 17 15,0-9-7-15,0-6-16 0,0-10-1 16,1-9 0-16,2-3 1 0,-1-8 1 16,0-4-1-16,-2-5-2 0,2-4 1 15,-1-4-5-15,1 1-5 0,-1-1-8 16,-1 2 0-16,1 4-3 0,0 10-1 15,-1 6 4-15,0 13 11 0,0 13 7 0,0 6 1 16,0 11 0-16,0 7 2 16,0 1-2-16,-1 6-7 0,-3 8 7 0,1 10 2 15,0 11 1-15,0 10 4 0,0 14 8 16,-1 11-1-16,0 9-2 0,-1 6-5 16,1 3-1-16,-1-2-1 0,2-6-2 15,0-6 2-15,0-9-3 0,2-10 2 16,-1-8-3-16,-2-8-1 0,3-8 1 15,0-8 0-15,0-8 0 0,1-5 2 16,-1-7-2-16,1-2 0 0,0-1 5 16,0 0 12-16,0-4 0 0,-1-3-6 15,1-3-12-15,-1-1-2 0,1-3 1 0,0 3 0 16,0 2-6-16,0 4 3 16,0 2 4-16,0 3 1 0,0 0-1 15,0 0-4-15,0-3 2 0,0 3 0 16,0 0 2-16,0 0 0 0,0 0 0 15,0 0 0-15,0 0 0 0,0 0-5 0,3-2-2 16,-1-1 4-16,5-3 3 0,-2 1-5 16,0-1-4-16,1 0-10 0,1-2-12 15,-2 2-19-15,0 0-17 0,-1 0-49 16</inkml:trace>
  <inkml:trace contextRef="#ctx0" brushRef="#br0" timeOffset="76673.81">13932 12507 265 0,'0'0'2'0,"0"0"8"16,0 0-1-16,0 0-3 0,0 0 7 0,0 0 8 15,0 0-2-15,0 0-1 0,0 0-8 16,6 118 4-16,-5-88-2 0,-1 1-2 16,0 6 0-16,0 0 0 0,0 0-6 15,0-1 2-15,0 1-2 0,0-3-2 16,0-2-1-16,0-4-1 0,-1-6 3 16,0-8-3-16,-1-7 0 0,2-5 0 0,0-2 0 15,0 0 5-15,0-5 0 0,0-7 4 16,0-6 6-16,4-7-15 0,-1-11 0 15,3-1-1-15,1-6-1 0,-1-5-1 16,3-1-2-16,-4-3-1 0,1 4 0 16,-1-5 1-16,-2 5-1 0,-2 2 4 15,0 3 1-15,0 9 0 0,-1 7 1 16,0 9 0-16,0 9 0 0,0 5 1 16,0 4-1-16,0 6-3 0,0 8-2 15,-2 9 2-15,-1 10 3 0,0 6 0 16,-1 6 3-16,0 3-1 0,1 0 0 15,0 1 2-15,1 0-3 0,-1-2 1 0,2-5-2 16,0-5 1-16,1-1-1 16,-1-6 1-16,1-3 0 0,0-4 1 0,-1-4-2 15,0-2-2-15,0-9 2 16,0-1 0-16,1-4 2 0,-1-3-2 0,1 0 1 16,-1 0 4-16,-2-4 0 0,1-7-1 15,-3-7-4-15,1-4 0 0,2-6 0 16,0-3-4-16,1-5-1 0,1-2 1 15,0-3-2-15,1-2-1 0,2 0 3 16,0-4-4-16,1 4 0 0,-1 1 4 16,-1 6 1-16,0 5 3 0,-1 9-1 15,0 6 1-15,-1 8 0 0,0 7 1 16,0 1-1-16,0 9-3 0,0 4 1 16,-2 8 1-16,-1 9 1 0,-1 8 0 15,1 8 1-15,0 7 3 0,1 3 2 16,0 1-2-16,-1 3 2 0,3-1-1 15,0-1-2-15,0-4-1 0,0-3 0 0,3-2 1 16,0-1-2-16,0-4 0 0,0-6-1 16,1-6 2-16,-3-7-2 0,2-3 0 15,-2-7-1-15,0-4 1 0,2-3-10 16,0-4-20-16,3-1-31 16,-1-6-56-16,1-9-100 0</inkml:trace>
  <inkml:trace contextRef="#ctx0" brushRef="#br0" timeOffset="77472.68">8914 13683 414 0,'0'0'1'0,"0"0"-1"0,0 0 0 16,0 0-1-16,0 0-22 0,0 0 22 0,50 8 1 15,-14-1 0-15,11 0 0 0,6-2 0 16,13 1 1-16,7 1-1 0,9-1 2 16,9 0-2-16,11-2 0 0,12-2 0 15,8-2 0-15,11 0 0 0,10 0 0 16,12 0 1-16,11 0-1 0,8-2 0 16,5 1 0-16,11 0 2 0,0 1-2 15,4 0 0-15,-3 0 0 0,-3 0 0 16,-6 0 0-16,-7 1 0 0,-2 1 1 15,-13 0-1-15,-5 2 0 0,-10-2 1 16,-9 2 3-16,-12-1-3 0,-8 0 2 16,-14 1 5-16,-15-3 0 0,-18-1-1 15,-18 2-5-15,-15 1 2 0,-15-2-2 16,-11 3-2-16,-7-4-2 0,-3 2-3 16,-5-1-13-16,-5-1-6 0,-5 1 8 0,-3 1-2 15,-3-1-11-15,-1 2-30 0,-4-2-44 16,4 0-38-16</inkml:trace>
  <inkml:trace contextRef="#ctx0" brushRef="#br0" timeOffset="78172.8">14420 13858 394 0,'0'0'12'16,"0"0"-8"-16,0 0-4 0,0 0-3 15,0 0 2-15,0 0 1 0,0 0-1 16,0 0-11-16,-56 9-8 0,74-2 17 15,8 1 3-15,13-1 1 0,8-1-1 0,10 0 0 16,12-2 1-16,6 0 0 0,10 1-1 16,8-2 1-16,8 0-1 0,9 1 1 15,9-1 1-15,10-1 0 0,7 0-2 16,12 0-1-16,10-1-3 0,8-1-1 16,6 0-1-16,8 0 1 0,5 3-5 15,4-1 2-15,-2-1-7 0,0-1 6 16,-4 1 9-16,-7 1 2 0,-4 1-2 0,-10-2 1 15,-9 2 6-15,-9 0-6 16,-10-1 27-16,-11 1-26 0,-11 0 5 16,-7 1-1-16,-13-1-1 0,-9-2-2 15,-14 2-2-15,-6-3 2 0,-10 1 0 16,-10 0-1-16,-7-1-2 0,-10 0 2 16,-8 1-1-16,-8 0 0 0,-8 1-1 0,-1-2 0 15,-1 0-3-15,-3 0-7 16,-7 0 10-16,-5 0 1 0,-6 0-1 15,-2 1 0-15,-4-1 2 0,0 0-2 0,-2 0-8 16,3-1-6-16,1 0 3 0,3 1-3 16,0-2-4-16,3 0-14 0,5 0-19 15,1-1-27-15,4 0-35 0</inkml:trace>
  <inkml:trace contextRef="#ctx0" brushRef="#br0" timeOffset="78522.87">18754 13734 99 0,'0'0'279'0,"0"0"-272"15,0 0-1-15,0 0-1 0,0 0 3 0,0 0 3 16,0 0-11-16,0 0 1 0,-55-58-1 16,54 60 0-16,1 3 0 0,0 1-2 15,1-1 1-15,10 5 1 0,3 1 1 16,7 2 0-16,8-2-1 0,5 3 1 15,7-1 2-15,8 0-3 0,3-2-3 16,5 0 2-16,2 0-5 0,-2-2-1 16,-5-1-1-16,-5-2 8 0,-8 1-1 15,-7-2 1-15,-7-1 3 0,-7-3-3 16,-7 2 2-16,-3-1-1 0,-6-1 5 16,-2 3-4-16,0 0-2 0,-6 3 0 15,-5 0 3-15,-1 5 3 0,-8 0-1 16,-1 1-1-16,-4 0 0 0,0 1-3 0,-5-1-1 15,-3 1-6-15,-2 2 1 0,2-1 1 16,0-1-26-16,3 3-30 0,5-8-54 16,4-4-81-16</inkml:trace>
  <inkml:trace contextRef="#ctx0" brushRef="#br0" timeOffset="79239.36">9326 13514 266 0,'0'0'7'16,"0"0"-5"-16,0 0 0 0,0 0 7 16,0 0 11-16,0 0 8 0,0 0-3 15,0 0-4-15,37-14-5 0,-42 18-7 16,-9 8-5-16,-5 4 3 0,-8 3-2 0,-9 3 6 15,-3-3-1-15,-4 3 2 16,-1-3-4-16,0 0 1 0,4-6-1 0,8-2-5 16,6-1 0-16,8-5 0 0,9-2-2 15,6 0 1-15,3-2-2 0,0 1-1 16,0 3-1-16,3 3-1 0,5 4 0 16,4 4 3-16,4 5 0 0,6 0 0 15,2 3 0-15,2-4 0 0,6 3-1 16,3-5-11-16,7-2-11 0,7 0-5 0,5-7-19 15,-4-7-58-15,-10-4-158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4:12:23.98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16112 15495 6 0,'0'0'225'0,"0"0"-224"16,0 0-2-16,0 0-3 0,0 0 2 16,0 0 2-16,0 0 3 0,0 0 2 15,57 24 1-15,-43-24-2 0,3 1 1 16,4-1 2-16,1 0 2 0,1-1 0 15,3-3-2-15,3-1-2 0,1-3 1 16,1 0 0-16,4-2-2 0,0-3 1 16,3-1 1-16,1-3 1 0,4 1 0 15,2-3 2-15,1 0 0 0,4-3 1 16,3 0-1-16,1-1-3 0,1-1-2 0,5-1 1 16,1-1-2-16,1 0-2 15,4-2-1-15,4-3 0 0,2 0 0 0,0-3 1 16,1-1 1-16,1-1-2 0,0 1 0 15,3-2 1-15,-1-1 0 0,0 2 0 16,2-2 0-16,-1 1-1 0,-1-1 0 16,2 0 0-16,-2-1 0 0,1-1 0 15,-2 2 0-15,-1-3 1 0,2 0-1 16,-2 0 1-16,-1-1 1 0,-3 0 1 16,-2 2-2-16,-3-3 3 0,0 2-1 15,-2-3-3-15,-1 1 2 0,-2-2 1 16,0-1-1-16,0 0-1 0,-2 1 1 0,0-2-1 15,0 2 2-15,-1 0-3 0,0 2 1 16,2 0 0-16,-5 0 0 0,3 0-1 16,-1-2 0-16,1 1 0 0,2-2-3 15,0 1 3-15,0 0-2 0,-2-1 2 16,3 1 2-16,-4-3-2 0,0 1 1 16,-2 0 1-16,-2 0 1 0,1 0 2 15,1 0-1-15,-1 1 1 0,-1 2-2 16,3 0-2-16,1 1 2 0,1-2-2 15,3 2-1-15,-2-2 0 0,2 2-3 16,-3 0 3-16,2 0 0 0,-3 1 0 16,0-2 0-16,-2 2 0 0,0-1 0 15,3 1 3-15,-2 0-3 0,1 0 0 0,1 2 0 16,-2 0 1-16,2 1 0 0,-1 3-1 16,0-1-2-16,2 3 2 15,-1 0 0-15,2 0 0 0,-1 3 0 0,2 1 0 16,-5-1 0-16,4 2 1 0,-3-1 0 15,0 4-1-15,1 0 2 0,-4 1 0 16,4 4 0-16,0 0-1 0,3 1-1 16,-1 3 0-16,3-1-1 0,2 1 1 15,0 3 0-15,1-1 0 0,-2 2 0 16,-1 2 0-16,1 5 0 0,-4-2 0 16,-2 4 1-16,-3 3-2 0,-1 1 2 15,-4 0-1-15,0 5 0 0,-4 1 0 16,4 2 0-16,-3 1-3 0,1-1 2 15,-2 3 0-15,1 1 1 0,1 2-1 16,0 0 1-16,-2 3 1 0,2 0-1 16,-2 2 0-16,3 1 0 0,-3 0 0 0,2 5 0 15,1-2 0-15,0 2 0 0,2 3 1 16,-4-2 0-16,4 3-1 0,-2 1 0 16,1-1 0-16,-1 3 0 0,0-1 0 15,0 1-3-15,-2 2 3 0,1-3 0 16,-1 2 0-16,1 2-1 0,-2 1 1 15,0 0 0-15,-1 1 0 0,0-1 1 16,1 2-1-16,-1-1 0 0,3 0 1 16,-2-1-1-16,2 2 1 0,-2 1-1 15,1-3 0-15,0 4 1 0,-1-2-1 16,-1 1 0-16,1 3-2 0,-1-3 2 16,0 1 0-16,1 0 1 0,1 0-1 15,0 2-1-15,-1 0 1 0,2 2 0 16,0 0 0-16,1 3 1 0,1-1 0 15,0-3 1-15,3 3-1 0,-2-2 0 16,3 2 0-16,0 0-1 0,0-3 1 0,2 3 0 16,-1 0-1-16,3-1-1 0,1 3 1 15,0-2 0-15,0 1 0 0,2 2 0 16,-3-2 1-16,2 1-1 0,1-2 0 16,-1 1 0-16,2 1 0 0,1-2 0 15,0 2 0-15,1-3 3 0,1 1-3 16,3 1 0-16,1-3-2 0,4 1 2 15,1-4 0-15,3 2 0 0,-2-2 2 16,3 0-2-16,-2 1 0 0,2-1 2 16,-3 0-2-16,0 0 0 0,-1 1 1 15,3-2-1-15,-2 0 0 0,2-1-1 16,3 1-1-16,-3-1 2 0,3-2 0 0,1-2 0 16,-1-1 0-16,2 0 2 15,-2-4-1-15,1-2-1 0,-1 1 0 0,1-4 1 16,-4-1-1-16,2-3-4 15,1-1 4-15,-5 0 0 0,3-2 2 0,0 1-2 16,-2-2 0-16,5-3 2 0,-4 3-2 16,0-2 1-16,1-1-1 0,-3-1 0 15,2-1 0-15,-6-2-1 0,0-2 1 16,-4 0 0-16,-4 0 0 0,-5 0 0 16,-2-2 1-16,-4 0-1 0,-1 0 1 15,-4 1-1-15,-4-4 0 0,1 3 2 16,-5-3-2-16,2-2-1 0,-6 2 1 0,-2-2-1 15,-4 3 1-15,-1-3 0 16,-6-1 0-16,2 1 0 0,-4-1 0 16,-2 0 0-16,-2 0 1 0,-2 0-1 15,-1 0 1-15,-1-5-1 0,-5 3 1 0,3 1 0 16,-2-2-1-16,-2 3 0 0,-1 0 3 16,-1-3-1-16,-2 3 0 0,0-1 2 15,-1-1 1-15,0-1-1 0,-1 0-3 16,-2 0-1-16,-2-1-2 0,-2 1 1 15,-5-3-1-15,1 0 1 0,-6 2-5 16,-4-2-5-16,-2 3-16 16,-7 1-19-16,-2 0-38 0,6-3-73 0</inkml:trace>
  <inkml:trace contextRef="#ctx0" brushRef="#br0" timeOffset="2381.6">15130 15453 348 0,'-9'0'4'16,"6"0"-4"-16,-1-1 0 0,4 1 2 15,0 0-2-15,0 0-2 0,6 1-5 16,3 4-1-16,5 2 7 0,6-2-1 16,8-2 0-16,5 0 2 0,9-2 0 15,7-1 0-15,7 0 0 0,6-1 0 0,10-1 0 16,5-1 6-16,7 0-4 16,8 0 0-16,8 0 3 0,8 2 2 0,12-3 2 15,6 2 0-15,13 0-4 16,8-1-1-16,11 1 1 0,8-1 0 0,7 1 1 15,10-1 0-15,8 0-2 0,9 0-4 16,14 0 4-16,10-1-3 0,9 0 0 16,7 0-1-16,9 1 1 0,6 2-1 15,3 1 4-15,8 0-4 0,4 4 0 16,8 2 0-16,-1 0 0 0,7 0 0 16,3 0 0-16,-1 0 1 0,4 0-1 15,0 0 0-15,0-4 0 0,-1 0 0 16,4-2 0-16,3 0 0 0,1 0 2 0,6 0-2 15,2-2 10-15,1 0-8 16,4 0 6-16,-4 2 2 0,5 0-5 0,-3 6-3 16,-5 3 2-16,-4 2-4 15,-2 2 0-15,-5 4 2 0,-6-2-2 0,-4 2 0 16,-6-3 0-16,-10-2 0 0,-6-2 0 16,-6-1 2-16,-8-1-2 15,-10-3-1-15,-7-1 1 0,-14-3 0 0,-12-1 0 16,-8 0 0-16,-16 0 5 0,-10-3 1 15,-15-3 0-15,-9 0-3 0,-13 3 3 16,-9-2 2-16,-10 1-3 0,-8 1 0 16,-9 1-2-16,-7 1-3 0,-7 1 0 15,-8 1 1-15,-4 1 0 0,-10 1 0 16,-1 0 0-16,-7-2-1 0,-8 1 1 16,-3 0-1-16,-6 0 0 0,-6 0 0 15,-8 1 1-15,-4 0-1 0,-7-2-1 16,-4 1 1-16,-4-2 0 0,-1 0-1 15,-1 0 1-15,0 0-3 0,-1 0 0 0,1 0-1 16,-3 0 3-16,0-3-1 16,1 2 2-16,-3-4 0 0,-2 3 0 0,2-2 0 15,-4 1 0-15,2-1-1 0,-1 0-1 16,2 1 0-16,-1 0-1 0,0 0-1 16,2 1 3-16,-1 0 1 0,0 0-1 15,2 0 0-15,-1 0 1 0,1-1 0 16,2 0 0-16,0 1 1 0,0 1-1 0,2-1 1 15,-1 1 0-15,1 1 0 16,0 0-1-16,0 0 0 0,0 0 0 16,0 0 0-16,0 0 0 0,0 0 0 15,0 0-1-15,0 0 0 0,0 0 0 16,0 0 1-16,0 0-2 0,0 0 1 0,0 0-2 16,0 0 3-16,0 0-1 15,1 0 0-15,-1 0 1 0,0 0 0 0,0 0 0 16,0 1 0-16,1-1 0 15,-1 0 0-15,0 0 2 0,0 0-2 16,0 0 2-16,0 0 0 0,0 0-1 16,0 0-1-16,0 0 1 0,0 0 0 0,0 0-1 15,0 0 1-15,0 0-1 0,0 0 0 16,0 0 0-16,0 0 0 0,0 0 0 16,0 0 0-16,0 0 0 0,0 0 0 15,0 0 0-15,0 0 0 0,0 0 0 16,0 0 0-16,0 0 0 0,0 0 0 15,0 0-4-15,0 0-13 0,-3 4-13 16,-3 2-3-16,-3 0-14 0,-6-1-22 16,-2-2-29-16,1-3-59 0</inkml:trace>
  <inkml:trace contextRef="#ctx0" brushRef="#br0" timeOffset="4114.58">22495 15344 180 0,'0'0'79'0,"0"0"-59"16,0 0 10-16,-14-40 6 16,12 36-12-16,0 1-3 0,1 1-5 0,0 2-3 15,0-1-2-15,1 1-4 16,0 0-3-16,0 7-4 0,0 7 0 16,0 4 0-16,0 6 0 0,0 5 0 0,0 3 1 15,0 2-1-15,0 1 0 16,0-3 0-16,-1-1 1 0,0-4-1 0,0-2 0 15,-1-1 0-15,-2-4 0 0,2-3 2 16,1-6-2-16,0-4 0 0,1-4 0 16,0-1 2-16,0-2-2 0,0 0 0 15,-1-5 3-15,0-3-1 0,1-6 0 16,0-4-2-16,0-6 0 0,2-6 0 16,0-3 0-16,0-1-2 0,3-2 1 15,-1-1-2-15,-1 1-2 0,-1 5 2 16,0 3 3-16,-2 9 0 0,0 6 1 0,0 8 0 15,0 5 0-15,0 0 2 16,0 3-3-16,-1 5-4 0,0 6 3 0,1 4 1 16,-1 4-1-16,1 3 1 15,0 3 1-15,0 0 0 0,-1-1-1 0,1 0 0 16,-1-2 0-16,0-2 0 0,0-5 0 16,0-4 0-16,0-1 0 0,1-5 0 15,0-4 0-15,0-4-1 0,0 0 0 16,0-4-3-16,0-5 4 0,0-9 2 15,2-6-2-15,2-6-3 0,1-4-1 16,0 1 3-16,0-4 1 0,-2-1-1 16,4 4 1-16,-2 4 0 0,-3 6 0 15,-2 13 0-15,0 8 1 0,0 4 4 16,0 8-5-16,-2 5-2 0,0 3 2 16,0 6 0-16,-2 2 2 0,0 0-1 0,4-1-1 15,0-3 1-15,0-1-1 16,0-3 0-16,2-2 0 0,2-1-2 0,-2-1-11 15,1-2-18-15,-2-1-15 0,0-6-34 16,-1 0-65-16</inkml:trace>
  <inkml:trace contextRef="#ctx0" brushRef="#br0" timeOffset="4948.35">20737 15343 90 0,'0'0'136'16,"0"0"-117"-16,0 0 18 0,0 0 8 15,0 0-12-15,0 0 0 0,0 0-7 16,-9-23-10-16,9 26-8 0,0 3-2 0,-1 6 1 16,-2 5 2-16,0 5 1 15,0 3-3-15,-2 4-1 0,2 2-2 0,0-3 0 16,0 1-2-16,0-1-1 0,1-3-1 15,-2-2 1-15,2-4-1 0,0-4 0 16,1-6 0-16,1-2 0 16,-1-3 0-16,1-4 1 0,0 0-2 0,0-4 2 15,0-4-1-15,0-7 3 0,0-9-3 16,2-2-1-16,1-8 1 0,-1-3-2 16,2 1-1-16,-2-3 0 0,1 2 0 15,-1 3 1-15,-1 5 0 0,0 7 2 16,-1 7 1-16,0 9-1 0,0 6 1 15,-1 0-1-15,-1 9-3 0,0 5-1 16,2 9 4-16,-4 5 0 0,1 5 0 0,1 5 2 16,1-3-2-16,-1 1 1 15,0-1 0-15,0-5-1 0,2-3 0 0,0-3 0 16,0-5 0-16,0-2 0 16,0-6-4-16,3-2-19 0,-1-3-22 0,0-6-7 15,2 0-45-15,-2-7-70 0</inkml:trace>
  <inkml:trace contextRef="#ctx0" brushRef="#br0" timeOffset="5997.54">19238 15355 190 0,'0'0'23'0,"0"0"8"0,0 0 10 16,0 0-1-16,0 0-6 0,0 0-3 16,0 0-8-16,0-35-4 0,0 35-2 0,0 0-8 15,0 2-5-15,0 2-4 0,-1 6 0 16,-1 4 4-16,-3 7 2 0,-1 4 2 15,1 4-2-15,-2 2-1 0,1 3 1 16,-3 1-2-16,2 0 1 0,-1-5-2 16,1-4-1-16,4-6-1 0,0-4 0 15,2-7-1-15,1-2 0 0,0-4 0 16,0-3 0-16,0 0 0 0,0-2 1 16,0-4 2-16,1-5-1 0,3-6 1 15,-2-5-3-15,2-5 0 0,-1 1-1 16,0-4-2-16,-1 1 1 0,-1 1-1 15,0 0-1-15,-1 4 0 0,0 3 2 16,0 4 2-16,0 7 0 0,0 0 0 0,-1 7 0 16,1 1-1-16,0 2 1 0,-1 2-3 15,1 8-3-15,-1 3 4 0,-1 6 2 16,0 6-2-16,-1 1 2 0,-1 3 0 16,3-1 1-16,-3-3-1 0,3-3 0 15,1-4 0-15,-1-6 0 0,1-2 1 16,0-5-1-16,-1-2 0 0,1-3 0 15,0 0 0-15,0-8 1 0,2-6 2 16,3-5-3-16,0-7 0 0,-1-5-3 16,0-2 0-16,-1-4 1 0,-2 0 1 15,0-1 1-15,-1 2 0 0,0 2-1 16,0 6-1-16,-1 9 1 0,-3 11 1 16,-1 7-2-16,-1 2-1 0,0 7-2 15,1 5 1-15,1 4 4 0,0 3-1 0,1 3 1 16,1 1 0-16,0 0-1 0,1 1-1 15,1 0-12-15,0 0-21 16,-1 2-16-16,-1-4-38 16,-1-3-76-16</inkml:trace>
  <inkml:trace contextRef="#ctx0" brushRef="#br0" timeOffset="6580.56">17880 15376 170 0,'0'0'167'15,"0"0"-166"-15,0 0 1 0,0 0 10 0,0 0 2 16,0 0 2-16,0 0-4 0,-11 222-8 16,11-201 1-16,1-5-3 0,1-2 0 15,1-5 1-15,1-3-3 0,-2-4 0 16,1-2-1-16,-1 0-1 0,-1-7 2 16,3-6 5-16,-1-8-2 0,1-7-2 15,-1-5-1-15,-2-5-1 0,-1 0-1 16,0 2 0-16,-3 0 0 0,-1 4 0 15,-1 3 1-15,1 7 1 0,1 9 1 16,1 8 1-16,1 5-1 0,-2 5-1 16,1 7-1-16,0 6 1 0,0 8 0 15,1 6 2-15,0 5 0 0,1 0 1 16,0-3 0-16,0-3 0 0,0-1-2 0,1 0 0 16,2-4-1-16,1 2 0 0,1-3-3 15,-1 0-22-15,3-3-41 0,-1-8-102 16</inkml:trace>
  <inkml:trace contextRef="#ctx0" brushRef="#br0">24350 15404 239 0,'0'0'16'0,"0"0"22"15,0 0 10-15,0 0-12 0,0 0-6 16,0 0-5-16,0 0-6 0,0 0-2 0,0 0-9 15,4-28-7-15,-4 41 0 16,0 9 3-16,-3 8 3 0,-1 5-1 0,-6 2-2 16,4 2-2-16,-2 0 0 15,1-3-1-15,0-5-1 0,2-3 4 16,1-6-4-16,2-5-2 0,0-5 2 0,1-6 2 16,0-2-2-16,1-4 0 0,0-3 1 15,0-7 2-15,0-7 0 0,4-6-2 16,-3-5-1-16,1-4 1 0,-1-1-1 15,1 0 0-15,-2-1-1 0,0 0 0 16,0 2-2-16,0 1-1 0,0 7-1 16,0 4 4-16,0 7 1 0,0 6 0 15,0 4 0-15,0 3 0 0,0 0-1 16,0 9-3-16,3 7 0 0,-1 7 3 16,1 5 1-16,-2 3 0 0,2 1 1 15,-3-1-1-15,0 1 0 0,0-3 2 16,-1-3-2-16,-3-1 1 0,2-1-1 15,0-3 0-15,0-1 0 0,1-3-8 0,1-4-37 16</inkml:trace>
  <inkml:trace contextRef="#ctx0" brushRef="#br0" timeOffset="7895.12">25852 15715 194 0,'0'0'0'15,"0"0"-55"-15,0 0-17 0,0 0 44 16</inkml:trace>
  <inkml:trace contextRef="#ctx0" brushRef="#br0" timeOffset="8204.29">25976 15561 33 0,'0'0'23'0,"0"0"5"0,0 0 4 16,0 0-4-16,0 0-7 0,0 0-6 16,0 0-6-16,0 0-4 0,0 0-3 15,2-20 0-15,-1 19-1 0,0-1-1 16,-1 1 1-16,1 0 0 0,-1 0-1 16,0 1 0-16,0-2 0 0,0 2-1 15,0 0-4-15,0 0-7 0,0 2-8 16,0 0-14-16,0-1-8 0,0-1-11 15</inkml:trace>
  <inkml:trace contextRef="#ctx0" brushRef="#br0" timeOffset="8829.62">25990 15372 95 0,'0'0'166'0,"0"0"-152"15,0 0 12-15,0 0 17 0,0 0-13 16,0 0-3-16,0 0-9 0,0 0-8 0,0 0-7 16,-4-24 1-16,3 36 5 0,-2 5 8 15,0 4 1-15,-1 4-3 0,-1 1-4 16,1 3 0-16,-1 2 0 0,0 0-2 16,0 1-2-16,0-3-5 0,1-3 2 15,0-3-2-15,1-5 0 0,3-5-1 16,-1-5 1-16,0-4-2 0,1-1 2 0,0-3-2 15,0 0 2-15,0 0-1 0,0-5 3 16,0-5 0-16,2-6-1 0,2-5-1 16,1-4-2-16,0-4 0 15,-2 0 0-15,-1-2 0 0,-1 0-1 16,-1 3 1-16,0 0-3 0,0 6 1 16,0 5 1-16,0 7 1 0,0 7 0 0,-1 1-1 15,-1 2 0-15,2 2-3 0,-1 9-1 16,-2 9 2-16,0 6 2 15,0 8 0-15,0 3 1 0,1-3 1 0,1 1-1 16,0-3 2-16,1-4-2 0,-1-2 0 16,0-3 1-16,0-3-1 0,-1-4 0 15,0-2-1-15,1-5 1 0,0-3 1 16,1-3-1-16,0-2-3 0,0 1-13 16,0-2-12-16,0 0-3 0,0-6-7 15,5-7-27-15,2-2-93 0</inkml:trace>
  <inkml:trace contextRef="#ctx0" brushRef="#br0" timeOffset="9545.72">27882 15503 307 0,'0'0'23'0,"0"0"-6"16,0 0 11-16,0 0 10 0,0 0-11 16,0 0-3-16,0 0-17 0,-1-8-7 0,2 25 0 15,-1 3 4-15,0 6 3 16,0 2 2-16,0 0-2 0,-2 0-2 0,0 0 0 16,-2-1-4-16,1 1 2 0,0-1-3 15,-2-2 0-15,-1-5 0 0,0-4 0 16,3-6 0-16,2-4 2 0,0-3-1 15,1-2-1-15,0-1 1 0,0 0 2 16,0-8 1-16,0-4 1 0,0-7-5 16,2-4 0-16,-1-3 0 0,2-4-2 15,-2-2 0-15,3-1 0 0,0-2 1 16,-1-1-3-16,-1 1 0 0,1 6 2 16,-1 4 1-16,-1 10 1 0,-1 8 0 15,0 5 3-15,0 2-1 0,-2 8-2 16,-1 8-3-16,0 7 1 0,-4 11 2 15,1 5 0-15,1 1 0 0,0-3 0 0,2-1 1 16,3-4 0-16,0-4-1 0,0 0-2 16,2-4-5-16,2-4-15 0,-2-1-24 15,0-6-24-15,2-7-69 0</inkml:trace>
  <inkml:trace contextRef="#ctx0" brushRef="#br1" timeOffset="35104.26">22362 16423 41 0,'0'0'3'0,"0"0"-2"0,0 0 1 16,0 0-1-16,0 0 2 0,0 0-3 15,0 0-1-15,0 0 0 0,2-33 1 16,0 27 5-16,1-1 1 0,-2-1 4 15,-1-2 6-15,1 2 4 0,-1 1 6 16,0 0 4-16,0 3 2 0,0-1-2 16,0 1-4-16,0 1-4 0,0-1-1 15,0 2-3-15,0-1 1 0,0 2-4 16,0-2-2-16,-1 0 2 0,1 0-2 0,0 1-1 16,0 0-1-16,0 1-2 15,0-2 2-15,0-1-1 0,0 2 1 0,0 1-1 16,0 0 0-16,0 1-3 0,0 0-3 15,0 3-4-15,0 7-3 16,0 4 0-16,0 9 0 0,0 4 3 0,0 3 2 16,2 2-2-16,-1-1 1 0,2 1-1 15,-2-2 1-15,-1-2-1 0,1-3 0 16,0-2 1-16,0-4 0 0,0-1-1 16,0-7 0-16,-1-5 0 0,1-1 1 15,0-5-1-15,-1 0 0 0,0 0 3 16,0-6 1-16,0-3 0 0,0-3-2 15,0-6 1-15,0-2-2 0,0-2-1 16,0-4 0-16,0-1 0 0,0-3 0 16,0 0-1-16,0 1 1 0,0-1-2 15,0 4 2-15,2-3 0 0,-1 6-2 0,0 5 2 16,0 4 0-16,0 7-1 0,-1 3 1 16,0 4 0-16,0 0-1 0,1 3-1 15,0 7-4-15,0 6 4 0,-1 8 1 16,0 2 0-16,0 2 1 15,0 1 0-15,0 0 0 0,0-1 0 0,0-2 1 16,0-3-1-16,0-4 0 0,0-5 0 16,0-2 0-16,0-3 1 0,0-5-1 15,0 0 0-15,0-4 0 0,0 0 1 16,0 0 1-16,-1-3 1 0,1-2 0 16,-1-5-1-16,0-4-2 0,1-2 0 15,0-2 0-15,0-2 0 0,0 1-1 16,0-1-12-16,0 6-14 0,0 3-8 0,0 6-16 15,-3 5-35-15,0 0-71 16</inkml:trace>
  <inkml:trace contextRef="#ctx0" brushRef="#br1" timeOffset="36403.14">24178 16421 214 0,'0'0'8'0,"0"0"14"16,0 0 11-16,0 0 12 0,0 0-15 0,0 0-4 15,-5-31-10-15,5 29-5 16,1 2-3-16,1-1-1 0,1 1 2 0,-1 0-2 16,0 4-1-16,0 2-1 15,2 2-3-15,-1 3 0 0,-2 4-1 16,0 2 1-16,-1 4-1 0,0 0-1 15,-2 2 2-15,-4 0-2 0,3 1 1 0,0-1 0 16,0-1-1-16,0-4 0 16,2-2 1-16,0-2-1 0,1-5 0 0,0-3 0 15,0-5 0-15,0 0 2 0,0-1-2 16,0 0 0-16,0-2 3 0,0-7 2 16,0-1-1-16,0-5-4 0,2-1 1 15,1-3 0-15,-1 0-1 0,1-1 0 16,-1-3 0-16,2 2 0 0,0-1 0 15,0 0 0-15,-1 3 0 0,0 3-1 16,0 5 1-16,0 4 0 0,-2 3 0 16,0 4-1-16,0-2 1 0,0 2-4 15,1 5 2-15,-1 2-1 0,0 5 2 0,0 3 1 16,-1 2-2-16,0 2 2 0,0 0 0 16,0 1 0-16,-1-1 0 0,0-2 0 15,-2-1 2-15,0-3-2 0,-1 0 0 16,0-4 0-16,1-3 0 15,1-2 0-15,1-2 0 0,0-1 1 0,1-1-1 16,-1 0 2-16,0-6 1 0,-2-4 1 16,0-3-4-16,2-5 0 0,1-1 1 15,0-4-1-15,0-2 0 0,1-2 0 16,1-1 0-16,2 1 0 0,-1 2 0 16,-1 6 0-16,0 5 0 0,-1 6 0 15,-1 2 0-15,0 6 0 0,0 0 0 16,0 0-1-16,0 4-4 0,0 7 1 15,1 2 3-15,0 3 1 0,-1 2 0 0,0-1 0 16,0 1 1-16,0-1-1 16,0-1-1-16,1-3-14 0,-1 2-24 15,0-3-23-15,0-5-51 0,-3-1-116 16</inkml:trace>
  <inkml:trace contextRef="#ctx0" brushRef="#br1" timeOffset="37170.44">22516 16554 144 0,'0'0'9'16,"0"0"13"-16,0 0 4 0,0 0 13 16,0 0-6-16,0 0 1 0,-45-37-7 15,37 34-5-15,5 1-3 0,-1 1 2 16,1 0-6-16,2 1-7 0,1 0 0 16,0 0-5-16,1 0-3 0,7 0-7 15,6 1 7-15,7 1 0 0,13 0 4 16,12-2-1-16,8 0-2 0,13 0 1 15,13-5 0-15,3-1-1 0,10-3-1 0,3 5 2 16,2 0-1-16,3 1-1 16,0 2 1-16,-1-1 0 0,0-1-1 15,-8 1-3-15,-5-2 3 0,-11 1 1 0,-10 0-1 16,-11 0 1-16,-13 2 1 0,-11-1-1 16,-11 1 2-16,-10 1 0 0,-7 0 4 15,-3 0-1-15,0 0-6 0,-1 0 0 16,-5 0 4-16,-2 0 0 0,-5 0 0 15,2 0-3-15,0 0 0 0,-1 0-1 16,6 0 0-16,1 1 1 0,1 1-1 16,3-1 0-16,1 2-2 0,0-1-2 15,0-1-3-15,0 2-12 0,1 0-19 16,4 0-24-16,2-2-33 0,0-1-51 0</inkml:trace>
  <inkml:trace contextRef="#ctx0" brushRef="#br1" timeOffset="37569.39">23980 16393 154 0,'0'0'3'0,"0"0"-2"15,0 0 4-15,0 0 20 0,0 0 0 16,0 0-7-16,0 0-6 0,0 0-2 15,0 0-2-15,-26-6 2 0,24 6 4 16,-1 0 6-16,-3 0 2 0,0 0 1 16,3 0 1-16,-1 0 0 0,1 0-3 15,3 0-1-15,0 0-4 0,0 0-9 0,0 0-4 16,0 1-3-16,2 2-1 0,4 0-1 16,3 2 2-16,6 1 3 15,1 0-2-15,4 2 2 0,0-2-2 0,-3 2 1 16,1 0 1-16,-5-2-2 0,0 3 0 15,-5 1-1-15,0-2 0 0,-5 2 0 16,-3 0-1-16,0 0 0 0,-8 3-2 16,1-1 3-16,-7 2 3 0,-1 1-2 15,-2-1 2-15,1 0-2 0,-1-1 0 16,1 3-1-16,-1-2 2 0,2 0-2 16,-2 2-3-16,6-5-15 0,-2 0-35 15,1-5-50-15,1-5-124 0</inkml:trace>
  <inkml:trace contextRef="#ctx0" brushRef="#br1" timeOffset="38136.85">22422 16418 103 0,'0'0'32'0,"0"0"-4"0,0 0 7 16,0 0 13-16,0 0-14 0,0 0 0 16,0 0-7-16,0 0-5 0,77-39-6 15,-77 40-4-15,0 3-6 0,-5 5-2 16,-7 2 0-16,-6 4 4 0,-2 2 1 15,-10 2 7-15,-3 2-6 0,-1 1-2 16,-4 0-2-16,2-3-2 0,3-3-1 16,4-1-2-16,9-4-1 0,6-3 1 15,6 0-1-15,6-3 0 0,2 1-2 0,2-1 2 16,8 1 1-16,3 0 4 0,4-2-3 16,5 0-1-16,2 0 1 0,0 0 1 15,1 2-1-15,1-1-2 0,-1-1 1 16,-2-1 0-16,-4 0-1 0,0-2-1 15,-4 1-2-15,-1-1-6 0,-5 2-18 16,-3 1-19-16,-5-1-32 0,1-1-59 16</inkml:trace>
  <inkml:trace contextRef="#ctx0" brushRef="#br1" timeOffset="38722.29">22844 16998 326 0,'0'0'9'0,"0"0"4"0,0 0 6 16,0 0 23-16,0 0-13 0,0 0-13 0,0 0-10 15,0 0 3-15,59-87-1 0,-43 82 0 16,0 4-5-16,-1 1 0 16,1 1-2-16,-5 7-1 0,3 2-2 0,-9 2 1 15,1 2-1-15,-5 1 0 16,-1 1-1-16,-3 5 1 0,-9-2 1 15,-2 4-1-15,-4-1 2 0,-3 3 0 16,-3-3 2-16,2 0-2 0,1-5 1 0,0-3 0 16,4-6 0-16,6-2 0 0,3-6 1 15,5 0 0-15,1-1 0 0,2-6 0 16,0-1-2-16,5 0-2 0,7 0-2 16,3 1-5-16,2 0-2 0,3 2 4 15,-2 0 4-15,2 5-1 0,0 0 3 16,-3 7 1-16,-1 3-1 0,-5 3 0 15,3 0 0-15,-7 3 1 0,-3-2-1 16,-2 0 0-16,-2 0-2 0,-1-1 3 16,-8 0-2-16,-2 1 0 0,-3-1 2 15,-3-1 3-15,-1-2 2 0,-3 0-2 0,1-3 2 16,3 0-1-16,0-3 0 0,2-2-1 16,4-2 2-16,2 0-4 0,-1-4 0 15,6-2 1-15,1-2-2 0,3 0-10 16,1-2-38-16,8-3-34 0,2-1-103 15</inkml:trace>
  <inkml:trace contextRef="#ctx0" brushRef="#br1" timeOffset="39268.86">23285 16918 407 0,'0'0'5'16,"0"0"-3"-16,0 0 3 0,0 0 19 0,0 0 0 16,0 0-5-16,0 0-10 15,0 0-8-15,20-26-1 0,-20 33-4 0,-2 5 2 16,-6 3 1-16,-2 6 1 0,-4 1 2 16,-5 4-2-16,-4 0 1 0,2 0 2 15,1-3-2-15,3-1-1 16,4-4 0-16,5-2 0 0,1 0 0 0,6-3 0 15,1 0 0-15,3-1 0 0,6-3-4 16,2-1 2-16,1-3-3 0,3-2 0 16,4 0-1-16,1-3-3 0,1 0 0 15,-1 0 3-15,-2 0 4 0,-1-3 1 0,-1-1 1 16,1-1 0-16,-5 0 1 16,-1 0-1-16,-2 0 0 0,-3 1 2 0,-1-2-1 15,-1 0-1-15,-3 1 3 16,-1-1-2-16,0 0-1 0,0-1 1 0,-1-1-1 15,-1-2 0-15,-1-1 0 16,-1 2 1-16,0 1 1 0,3 3-1 0,0 2-1 16,0 2 0-16,0 1 0 15,0 0-1-15,0 6 0 0,-1 4-1 0,0 6 2 16,0 5 0-16,-1 4 1 0,2 2-1 16,0 0 5-16,0-1 0 0,1-2-2 15,0-1-1-15,0-1 1 0,0 0-1 16,0-3-1-16,0-1-1 0,0-3 0 15,0-4 0-15,-1-1 0 0,0-2-2 16,0-4-14-16,-1-1-20 0,0-2-30 16,-4-1-54-16,3-4-104 0</inkml:trace>
  <inkml:trace contextRef="#ctx0" brushRef="#br1" timeOffset="39709.65">23810 17052 18 0,'0'0'293'0,"0"0"-288"0,0 0-1 16,0 0 10-16,0 0 0 0,0 0 2 16,0 0 0-16,-17 72 0 0,8-42 0 15,-2 1 2-15,2-1-3 0,-2-2-2 16,-3-1-1-16,5-1-5 0,0 0-4 0,1-4-1 16,0-3 1-16,6-2-3 15,-1-3 1-15,2-5-1 0,-1-3-6 16,2-2-17-16,-1-2-28 0,-1-6-42 15,0-5-114-15</inkml:trace>
  <inkml:trace contextRef="#ctx0" brushRef="#br1" timeOffset="39917.09">23567 17054 489 0,'0'0'13'0,"0"0"2"15,0 0-1-15,0 0 30 0,0 0-5 16,0 0-14-16,0 0-14 0,0 0-1 16,0 0-3-16,-19-16-6 0,22 19-1 15,1 0-2-15,4 0-1 0,0 4-12 16,1 2-17-16,0 2-25 0,-2 2-30 0,0-2-31 16,0-4-101-16</inkml:trace>
  <inkml:trace contextRef="#ctx0" brushRef="#br1" timeOffset="40141.5">23920 17296 551 0,'0'0'8'0,"0"0"-3"16,0 0 3-16,0 0 16 0,0 0 7 15,0 0-12-15,0 0-11 0,0 0-4 0,0 0-2 16,30 35-2-16,-25-32 0 0,1 1-5 16,-1-1-23-16,-2 0-28 15,-1-2-46-15,0-1-72 0</inkml:trace>
  <inkml:trace contextRef="#ctx0" brushRef="#br1" timeOffset="43167.65">20727 14941 39 0,'0'0'23'0,"0"0"-19"0,0 0-3 16,0 0 0-16,0 0-1 15,0 0-5-15,0 0 2 0,0 0 3 0,10-10 2 16,-10 10-2-16,0 0 0 0,0 0 1 16,0 0-1-16,0 0-1 0,0 0-5 15,0 0 3-15,-1 1 1 0,-1 1 0 16,0 1 0-16,-1-2 0 0,2-1 1 15,-1 0 1-15,0 2 0 0,0-2 1 16,0 0 1-16,0 0 2 0,-2 0 1 16,2 0 2-16,-1-2 4 0,0 1 1 0,1-2 2 15,-2 1 0-15,0 1 0 0,1 0-1 16,-1-1 0-16,1 0-1 16,-2 1-3-16,0-1 1 0,0 1 1 0,2 1 5 15,-2-3-1-15,2 3-2 16,0-3 1-16,1 0 0 0,-2 2 3 15,-1-1-1-15,3 0-3 0,-2 0-1 16,2 1-3-16,-2 0-2 0,-2 1-2 0,1-1-3 16,-1 1 0-16,1-1 1 0,3 1-1 15,0 0 0-15,1 0 3 0,1 0-4 16,0 0 2-16,0 0 1 0,0 0-2 16,0 0-2-16,2 0 0 0,3 0-4 15,6 2 4-15,1-1 3 0,5 0 2 16,4 1-2-16,8-1-1 0,7 0-2 15,8-1 3-15,9 0-2 0,5 0 0 16,12 0-1-16,3 0 1 0,10-1 1 16,9-1-2-16,4 1 1 0,9-1-1 0,5 0 2 15,8 1-1-15,5 1-1 0,6-1 2 16,4-1-2-16,5 1 0 0,0 1 0 16,2 0 3-16,-3 0 1 0,2 0-3 15,-2 2 2-15,-2 0-3 0,-9 1 4 16,-6 0-2-16,-8 0 3 0,-7 0-2 15,-10 2 0-15,-10-1-2 0,-9-1-1 16,-10-2 4-16,-10 2-1 0,-10 0 0 16,-6-2-1-16,-8 1-1 0,-9 1 3 15,-2-1-3-15,-5 1-1 0,-5-2 2 16,0 2-2-16,-5-3 0 0,0 1 0 16,-5-1 0-16,0 0 0 0,-1 0-2 15,0 0 2-15,0 0 0 0,0 0 2 16,0 0 0-16,0 0-1 0,0 2 1 15,0-2 0-15,1 0 2 0,-1 0-3 0,1 0 1 16,-1 0-1-16,2 0-1 0,0 0 2 16,4 0-2-16,1 0 0 0,1 0 2 15,2 0-2-15,2 0 0 16,1-2 1-16,1 1-1 0,0 1 0 0,2-2 0 16,1 2 0-16,0-1 0 0,2 1 0 15,-3-1 0-15,1-1 0 0,-4 2 0 16,2 0 0-16,-4 0-1 0,-3 0 1 15,0-1 0-15,-2-1 1 16,-1 2-1-16,1-1 0 0,1 1 1 0,-1-2-2 16,1 1 1-16,0 1 0 0,4 0 1 15,-4 0-1-15,3 0-1 0,-3 0 1 16,2-1 0-16,-5-1 1 0,2 2-1 0,-3-1 0 16,-2 0 0-16,0 0 1 15,-1 1-2-15,0 0 1 0,0 0-1 16,0 0 0-16,0 0 1 0,0 0-2 15,0 0 2-15,0 0 0 0,0 0 2 16,0 0-1-16,0 0-1 0,0 0 0 0,0 0 1 16,0 0-1-16,0 0 0 0,0 0 1 15,0 0-1-15,0 0 0 0,0 0 0 16,0 0-1-16,-1 0-1 0,1-2 0 16,-1 2-4-16,0 0-5 0,0 0-2 15,0 0 0-15,-1 0-1 0,2 2-1 16,-1-1-3-16,0 0-4 0,1-1 2 15,-2 0 2-15,2 0 4 0,0 0 2 0,-1 0 4 16,1 0 4-16,0-2 3 16,0-1 1-16,0 0 1 0,0-1-1 15,0-2 1-15,0-1 1 0,0 0-1 16,0-1 0-16,0-4 1 0,0 2 3 0,0 0 1 16,3-3 1-16,0 2 0 0,0-3 3 15,1 2 0-15,-1-1 1 0,0 1 4 16,0 2 2-16,-1 1 2 0,-1 3-2 15,-1 2-3-15,0 1-4 0,0 2-1 16,0 1-2-16,0 0-2 16,0 0 0-16,0 2-5 0,0 3-1 0,-4 4-4 15,-1 5 3-15,2 5 2 0,-2 2 0 16,0 6 0-16,0 1 1 0,1 0 1 16,0 0-1-16,2 0 0 0,1-1 1 15,0-4 0-15,1 0-2 0,0-4 1 16,0-2 0-16,0-2 0 0,0-2 0 15,-2-4-1-15,2-2 0 0,0-2 2 0,0-2-2 16,-1 0 0-16,1-3 3 0,0 0-3 16,0 0 2-16,0 0-1 0,-1 0-1 15,0-3-2-15,-2 0-8 16,-2-1-15-16,-2-1-29 0,3-5-38 0,-1-2-105 16</inkml:trace>
  <inkml:trace contextRef="#ctx0" brushRef="#br1" timeOffset="44151.98">20663 14707 79 0,'0'0'7'15,"0"0"14"-15,0 0 9 0,0 0 2 16,-13-55-1-16,10 46-3 0,2 1-5 16,1 1-1-16,-1 1-4 0,1 3-1 15,0 0-4-15,0 2 0 0,0 1-4 16,0 0-2-16,0 0-2 0,0 0-2 0,-1 0-2 15,0 3 0-15,0-1 2 0,-1 3-3 16,0 3 2-16,1 0 2 16,-2 5 0-16,-1 2 1 0,2 3 0 0,-2 5 1 15,1 3 1-15,-5 2-2 16,3 4-2-16,1-1-1 0,-3 1 2 0,4-4-4 16,0-3 2-16,1-3 0 0,0-5-1 15,2-3 0-15,-1-6 2 0,0-3-1 16,1-2-1-16,0-1 1 0,-1-2-1 15,1 0 3-15,-1-2 0 0,-2-3 6 16,2-6 2-16,-1-2-5 0,1-2-4 16,1-6-2-16,0 1-1 0,2-3 1 15,0 0-1-15,4-1 0 0,0-1 0 16,-1 0 0-16,3 1 0 0,-2-2 0 0,3 4 1 16,-4 1-1-16,-1 4 0 15,0 3 0-15,-2 3 0 0,-2 6 0 16,1 2-1-16,0 3 1 0,-1 0-1 15,1 1 0-15,-1 4-4 0,1 1 3 16,0 6 0-16,0 3 1 0,-1 1 1 16,1 5 0-16,-1 0 0 0,0 3 0 0,0-1 0 15,0 0 0-15,0-3 0 0,0-3 0 16,0-1 0-16,0-4 1 0,-1-4-1 16,1-2 0-16,-1-4 1 0,1-2 0 15,-1 0 0-15,1 0 2 0,-1-3 0 16,-1-2-1-16,1-3-1 0,-1 1 0 15,0-2-1-15,2-1 0 0,-1 2 0 0,0-2 0 16,1 3-2-16,-2 1-5 16,1 1-12-16,-1 2-23 0,-1 0-39 15,-2 0-76-15</inkml:trace>
  <inkml:trace contextRef="#ctx0" brushRef="#br1" timeOffset="49969.64">2983 8135 173 0,'0'0'2'0,"0"0"-1"15,0 0 3-15,0 0-2 0,0 0 2 0,0 0 0 16,0 0 7-16,0 0 8 0,0 0-2 16,-39-53 0-16,37 48-3 0,0-1 4 15,1 3-6-15,1 2-3 0,0 1-4 16,0 0-3-16,1 0-2 16,5 0-6-16,5 0 3 0,7 3 3 0,5-2 1 15,11 1-1-15,7-2 0 0,8 0 0 16,8-3 1-16,6 0 1 0,5-1 2 15,2 1-3-15,1 0 0 0,-1-2 0 16,1 2-1-16,2-1 0 0,-1-1-1 16,2 0 1-16,-3-4 1 0,-4 2 1 15,-4-1-2-15,-5 1 0 0,-4 0 1 16,-9 1 0-16,-7 0 2 0,-13 0 1 0,-10 3-1 16,-9 3 1-16,-6 0 3 15,0 0 0-15,-6-1 3 0,-9-1-4 16,-5 1-6-16,-14 1 1 0,-12 0 0 0,-11 6-1 15,-7 2 1-15,-8 3 1 0,-3 0-2 16,-2 0-4-16,2 1 3 0,-1-3 0 16,6 0-10-16,5 2-3 0,5-6 4 15,8 1 0-15,11-1 1 0,6-4 2 16,12 1-4-16,8-1 11 0,9 1 1 16,4-2-1-16,2 1 0 0,1 1-1 15,7-1-8-15,6 2 8 0,5 0 1 16,8-2 4-16,7 1-4 0,3-1 1 15,6-1-1-15,4 0 2 0,3 0-2 0,3-3 0 16,-1-1 0-16,-2 0 0 16,-4 1 3-16,-4-3-3 0,-8 3 1 15,-5 0 0-15,-7 0 0 0,-8 1-1 0,-6 1 1 16,-6 1-1-16,-2 0 0 0,-2 0 0 16,-8 0-3-16,-4 0-3 0,-12 0 6 15,-11 3 2-15,-9 1-2 0,-6 4 2 16,-5-4-2-16,-1 1 0 0,1-3-2 15,2 1 1-15,7-1-2 0,4-1-1 16,13-1 2-16,8 0-3 0,13 0 4 16,8 0 1-16,3-1 0 0,9-1 1 15,11-1 7-15,9 2-7 0,13-2 1 16,10 2-2-16,8-2 2 0,7 0-1 16,3-2-1-16,-1 4 0 0,4 1 0 15,0 0-16-15,-1-6-62 0,-11-1-86 16</inkml:trace>
  <inkml:trace contextRef="#ctx0" brushRef="#br1" timeOffset="54112.49">22378 18329 107 0,'0'0'0'0,"0"0"-3"16,0 0-32-16,0 0 20 0,0 0-17 16</inkml:trace>
  <inkml:trace contextRef="#ctx0" brushRef="#br1" timeOffset="75191.74">22116 18055 25 0,'0'0'36'0,"0"0"-34"0,0 0 1 16,0 0-3-16,0 0 0 0,0 0 0 16,-2 6 2-16,2-6 9 0,0 0 5 15,0 0-1-15,0 0-5 0,-1 0-4 16,1 0 0-16,0 0 0 0,0 1-2 15,0 0 2-15,0-1 1 0,0 0 6 16,0 0 4-16,0 0-6 0,0 0 4 16,0 0-8-16,0 0-4 0,1 0-3 15,0 0 4-15,0 1 2 0,-1 0 2 16,1-1 0-16,-1 0-2 0,0 0 1 16,0 0 0-16,0 0 6 0,0 0 4 15,0 0 1-15,0 0-3 0,0 0-3 0,0 0 1 16,0 0-4-16,0 1-1 0,0-1 2 15,0 0-4-15,0 0-1 0,0 0-2 16,0 0 2-16,0 0-1 0,0 0-3 16,0 0 2-16,0 0 0 0,0 0 0 15,0 0 0-15,0 1 0 0,0-1 0 16,0 1 3-16,0-1-3 0,0 0-1 16,0 0 0-16,0 0 0 0,0 0-1 0,2 0-1 15,2 0 2-15,2 0-1 16,-2 0 1-16,5 0-1 0,-1 0 0 15,4 0-1-15,-2 0 0 0,1 0 0 16,5 0 1-16,1 0-1 0,6 0 1 16,0-1-1-16,4 0 0 0,1 0 0 15,5 0-1-15,4 0 1 0,5 1 1 16,7-2-1-16,4 0-1 0,11 0 1 0,6-1 0 16,10 0-1-16,19 1 1 0,13 1 0 15,8 1 1-15,12 0-1 0,-1 0 0 16,2 0 1-16,8 3-1 0,0 1-6 15,6 1 4-15,-2 3 0 0,-5 0-1 16,1 0-3-16,-6 1 3 0,-8-1 0 16,-2-1-2-16,-9-2 4 0,-19-2 1 15,-7 0 0-15,-6-1 0 0,-10 1 0 16,9-1 0-16,-7-1-2 0,-5-1 2 16,-8 3 2-16,-7-3-1 0,-7 1 1 15,-5 1 0-15,-8-2-1 0,-6 1-1 0,-5-1 1 16,-5 0 1-16,-2 0 0 15,-4 0-2-15,-3 0 1 0,-4 0-1 16,-2 0 0-16,-1 0 0 0,-1 0 0 16,1 0 1-16,-4 0 0 0,0 0 0 0,0 0 1 15,0 0 0-15,0 0-1 16,0 0 0-16,0 0 3 0,0 0-2 0,0 0-1 16,-3 0 1-16,2 0 1 0,-1 0 2 15,1-1-5-15,0 1 0 0,1 0 2 16,0-2-2-16,0 2 1 0,0 0-1 15,0 0 1-15,0-1 1 0,0 1-2 16,0 0 0-16,0 0 2 0,0 0-2 16,0 0 0-16,0 0 1 0,0 0 1 15,0 0-2-15,0 0 0 0,0 0 0 16,0 0 0-16,0 0-1 0,0 0 0 16,0 0 1-16,0 0 0 0,0 0 0 15,0 0 0-15,0 0 0 0,0 0 0 0,0 0 0 16,0 0 0-16,0 0 2 0,0 0-2 15,0 0 0-15,0 0 0 0,0 0 1 16,0 0 0-16,0 0-1 0,0 0 1 16,0 0 0-16,0 0 0 0,1 0-1 15,-1 0 2-15,0 0-1 0,0 0 0 16,0 0-1-16,0 0 0 0,0 0 0 16,0 0 0-16,0 0-1 0,0 0 1 15,0-3 0-15,0 3 0 0,-1-1-1 16,1-1 1-16,-1 2-2 0,1 0 2 15,-2-2 0-15,1 2 0 0,1 0 0 16,0 0 0-16,0 0-1 0,0 0 1 16,0 0 0-16,0 0-1 0,0-1 1 15,0 1 1-15,0-2 0 0,0-1 1 0,-1 1-2 16,0-1 0-16,0 0 1 0,0 0-1 16,1 0 0-16,0-1 0 0,-1-2 1 15,-1-1-1-15,1-4 0 16,-2 2 0-16,0-2 0 0,-2-1 0 15,-1-1 0-15,2-2 1 0,-2-1-1 0,1-1 0 16,1-1 1-16,1 2 1 0,0-3 0 16,0 2 4-16,1 0 2 0,2 1-1 15,0 2-4-15,0 3 1 0,0 4-2 16,0 2 2-16,0 3-3 0,0 2-1 16,0 0 1-16,0 0-1 0,0 0-1 15,0 0-3-15,0 5 2 0,0 3 0 0,0 2 1 16,0 5-1-16,-3 4 2 0,0 2 0 15,1 4 0-15,-1 2 0 0,1 1 0 16,0 1 0-16,1 0 0 16,0 1 0-16,1-5 2 0,0 0-2 15,0-4 0-15,0-5 0 0,0-1 0 0,0-5 0 16,0-3 0-16,0-3 0 0,0-3 0 16,0 0 1-16,0-1-1 0,0 0 0 15,0 0 2-15,0-1 1 0,0 1-2 16,0-3 2-16,0-2 3 0,-1-4-4 15,0-2-2-15,0-5 2 0,-1 0-2 16,1-3 1-16,-1-3 0 0,1 0-1 16,-2-2 0-16,2 2 1 0,1 1-1 15,-1 1 0-15,1 4 0 0,-1 3 0 16,1 6 0-16,0 2 0 0,0 4-1 16,0 1 1-16,0 0-4 0,0 5 1 15,-2 5-3-15,1 8 5 0,-1 6 0 16,0 7 1-16,1 5 0 0,-1 3 0 0,1 0 0 15,-2-1 0-15,2-4 1 0,1-3-1 16,0-2 0-16,0-6 0 0,0-4 1 16,0-3-1-16,0-1 0 0,0 0 0 15,0 0 1-15,0-4-1 0,0-3 0 16,0-1 0-16,-1-5-1 0,-1-1-7 16,-1-1-20-16,0 0-15 0,-13-12-17 15,2-4-74-15</inkml:trace>
  <inkml:trace contextRef="#ctx0" brushRef="#br1" timeOffset="76024.72">22051 18045 248 0,'0'0'10'0,"0"0"-4"15,0 0 14-15,5-36 24 0,-4 34-16 16,2 2-10-16,0 0-5 0,-1 2-6 0,2 5-4 16,2 3 1-16,-2 6 1 0,-1 3 3 15,-1 3-1-15,0 3-1 0,0 2 0 16,-2 0 0-16,0-1-4 0,0-5-1 16,-2-1 2-16,0-5 0 0,1-2-3 15,0-4 1-15,0-2 0 0,1-4 0 16,0-2-1-16,0-1 1 0,0 0 2 15,0 0 1-15,0-3 2 0,0-5 3 16,0-3-5-16,0-4-2 0,0-6-2 16,2-2 0-16,-1-6 0 0,1-3 0 0,3-2-2 15,-2 1 2-15,-1 2 0 0,2 3 0 16,-2 7-1-16,1 5 1 16,-1 7 1-16,-1 4-1 0,-1 4-1 0,1 1-1 15,1 1-2-15,0 6-1 16,1 3 4-16,2 7 0 0,-1 5-1 0,1 3 0 15,-4 0 2-15,1 0 0 16,-2-2 0-16,0-1 0 0,0-2 0 0,0-4 2 16,0-1-2-16,-2-1 0 0,0-3-4 15,-2-1-24-15,0 0-23 0,-3-7-36 16,4-3-75-16</inkml:trace>
  <inkml:trace contextRef="#ctx0" brushRef="#br1" timeOffset="125975.43">23158 18439 393 0,'-2'3'10'0,"-1"-2"-8"15,0 0 2-15,-4 1 10 0,1 2 5 16,-6 4 6-16,-4 3-13 0,-2 3-2 0,-2 0-4 15,3 1 1-15,1-2 3 0,3-3-1 16,-3 4-1-16,1 2-2 0,-3 1-1 16,0 1-3-16,2 2 2 0,3-4-3 15,5-1-1-15,0-1 0 16,4-3-1-16,4 0 1 0,0-1-2 0,0-1 0 16,2-2 1-16,7-1 1 0,1-1 2 15,3-2-1-15,2 0 1 0,3-2-1 16,5 1-1-16,0-1 0 0,-2 0 1 15,5 0-1-15,-1 0-2 0,1 0 2 16,-5 1 0-16,3-1-2 0,-4 0-1 16,-3-1 3-16,-1 0-1 0,-4 0 2 15,-1 0-1-15,-3 0 2 0,-1-3 0 16,-5-1-2-16,3-1 0 0,-3-2 0 0,-1-2 0 16,1-1-1-16,-2-3 1 15,0 1 0-15,0 2 3 0,0-1 2 16,-3 1-1-16,1 4 1 0,-1 1 0 15,2 2-5-15,0 3 0 0,0 0-2 0,1 4 2 16,0 5 3-16,0 4-1 0,-1 1 0 16,0 6-1-16,0 2 0 0,0 1 0 15,0 2-1-15,0-2 1 0,0 0-1 16,0-1-1-16,1-2 1 0,0-3-7 16,0-2-15-16,0-2-14 0,0-3-7 15,0 0-13-15,1-4-20 0,6-9-75 16</inkml:trace>
  <inkml:trace contextRef="#ctx0" brushRef="#br1" timeOffset="126323.5">23374 18542 34 0,'0'0'399'0,"0"0"-395"0,0 0 0 15,0 0 20-15,0 0 8 0,0 0-5 16,0 0-10-16,0 0-14 0,6-14 5 16,6 16-5-16,3 1 1 0,6 2-2 15,-1 0-2-15,3 0 0 0,0-2-3 16,0-1-4-16,-2-1-8 0,4-1 0 16,-3 0 2-16,-2 0 4 0,-5-3-2 15,-6 1 6-15,-4 1 5 0,-1 1-2 16,-3 0-1-16,-1 2 3 0,0 2 2 15,0 0 7-15,-4 1 0 0,0 2 1 16,0 2-1-16,-1 3 0 0,0 0-4 16,-1 4 1-16,0-1-1 0,1 2-2 0,0 0-2 15,0 0 3-15,4 2-3 0,-1-3 0 16,0-1-1-16,2 1-2 0,0-3-2 16,0 0-14-16,0-3-10 0,0 1-10 15,2-3-22-15,1-1-31 0,2-4-67 16</inkml:trace>
  <inkml:trace contextRef="#ctx0" brushRef="#br1" timeOffset="126545.91">23457 18713 389 0,'0'0'82'15,"0"0"-71"-15,0 0-7 16,0 0 25-16,0 0 3 0,0 0-6 15,0 0-12-15,0 0-4 0,0 0-5 16,17 4-1-16,-2-4 0 0,1 0-1 0,3 0-3 16,3 0 0-16,-1 0 0 0,1 1 0 15,-1-1-8-15,-2 0-11 0,-1 0-5 16,-3 0-13-16,-1 0-13 0,-4 0-13 16,-3-1-15-16,0-5-54 0</inkml:trace>
  <inkml:trace contextRef="#ctx0" brushRef="#br1" timeOffset="126952.82">23927 18760 122 0,'0'0'271'0,"0"0"-243"0,0 0-19 15,0 0 23-15,0 0 2 0,0 0-18 16,0 0-10-16,0 0-2 0,0 0-2 16,-23 12-2-16,22-8 0 0,1 0-2 15,0 0-7-15,0 0-3 0,1-1-8 16,3 0-1-16,1-1 6 0,1-1-1 0,0-1 6 15,0 0 1-15,-2 0 5 0,2-4 0 16,-1 1 4-16,-2-2 2 16,-1 1 3-16,-2 1 4 0,0 2 2 0,-2-2 0 15,-5 2 4-15,0 1-3 0,0 0 0 16,-2 0-3-16,0 0-5 0,2 1-4 16,1 0 0-16,2 0 0 0,-1 0-10 15,4-1-24-15,1 1-16 0,8-3-37 16,1-6-98-16</inkml:trace>
  <inkml:trace contextRef="#ctx0" brushRef="#br1" timeOffset="127440.52">24432 18535 218 0,'0'0'221'16,"0"0"-220"-16,0 0 0 0,0 0 5 15,0 0 12-15,0 0 0 0,0 0-9 16,0 0-8-16,-89 8 2 0,73-2-2 16,2-1 0-16,2 1-1 0,3-3 0 15,-3 3 1-15,-1-2-1 0,-3 3 0 16,0 0 0-16,4 0 0 0,0 1-1 15,2 0 0-15,3-2 0 0,1 0 0 16,2-1-3-16,3-1-4 0,1 0 3 0,0-1-3 16,2 0 6-16,7 0-2 15,-1 1-3-15,3-1 2 0,2 0-1 16,1 0-1-16,2 1-3 0,1 0 4 16,1 0 5-16,-2 0 1 0,1 0 0 15,-2 2 0-15,0 1-1 0,-4 0 1 0,-1 1 2 16,-2 1 4-16,-1-1-3 0,-3 0 3 15,-2 0 3-15,-2 0 1 0,0 1-1 16,-2-2 1-16,-4 0-1 0,-1-1 5 16,-6 0 0-16,3 1-2 0,-2-1-5 15,-4 0 1-15,1-1-6 0,-1-1-2 16,-1 0-1-16,3-1-2 0,-2-2-13 16,5 1-10-16,2-2-14 0,0 0-17 15,3-7-36-15,5-4-125 0</inkml:trace>
  <inkml:trace contextRef="#ctx0" brushRef="#br1" timeOffset="127737.72">24952 18607 455 0,'0'0'19'0,"0"0"-16"0,0 0 1 15,0 0 21-15,0 0 5 0,0 0-8 16,0 0-11-16,0 0-4 0,-31 40-2 16,23-27-1-16,0 3-3 0,-3 1-1 0,-2 2 1 15,-1 2 0-15,0 1-1 0,-2-2-7 16,1 1-3-16,1-2-9 15,0-1-14-15,0-2-8 0,2-3-17 16,1-2-8-16,-2-5-51 0,3-4-77 0</inkml:trace>
  <inkml:trace contextRef="#ctx0" brushRef="#br1" timeOffset="127940.18">24600 18630 460 0,'0'0'50'0,"0"0"-36"16,0 0-7-16,0 0 36 15,0 0-4-15,0 0-11 0,0 0-17 16,0 0-11-16,0 0 0 0,-12-8-3 0,20 8-14 16,0 2-19-16,1 3-21 0,2 1-30 15,7 7-40-15,0-3-198 0</inkml:trace>
  <inkml:trace contextRef="#ctx0" brushRef="#br1" timeOffset="128146.63">24966 18888 254 0,'0'0'414'0,"0"0"-394"16,0 0-8-16,0 0 6 0,0 0 21 15,0 0-3-15,0 0-15 0,0 0-17 0,0 0 3 16,-14 28-7-16,14-27 0 0,1 1-8 16,2-1-17-16,0-1-26 0,0 0-19 15,1 0-29-15,0-5-42 0,0-11-124 16</inkml:trace>
  <inkml:trace contextRef="#ctx0" brushRef="#br1" timeOffset="132071.13">19253 14247 67 0,'0'0'2'0,"0"0"8"16,0 0 14-16,0 0 1 0,0 0 1 15,0 0-1-15,0 0-5 16,0 0 2-16,0 0-3 0,-13-89 1 0,13 83-2 16,0 4 2-16,0 2-4 0,0 0-2 15,0 0-5-15,0 0-6 0,0 5-3 16,0 4-3-16,0 6 2 0,-4 3 1 15,0 3 0-15,0 4 0 0,-2 0 1 16,1 2 3-16,0 0-2 0,1 1 2 16,1-3-1-16,-1-2 1 0,1 2-3 15,2-6 1-15,0 1-1 0,0-5 1 16,1-5 1-16,0-2-3 0,0-4 0 16,0-3 1-16,0-1-1 0,0 0 1 15,0 0 4-15,0-6 8 0,0-4 6 16,0-3-16-16,0-4-2 0,0-4-1 15,2-4 0-15,0 0 0 0,2-5 0 0,0 0-2 16,-2-2 0-16,1 0-1 0,-2 4 2 16,-1 1 0-16,1 5 1 0,0 2 0 15,-1 7-1-15,0 4 1 0,0 3 0 16,0 4 0-16,0 2 0 0,1 0 0 16,0 5-3-16,1 7-2 0,0 5 4 15,0 6 1-15,-1 2-1 0,2 1 0 16,-1-1 1-16,0 0 0 0,2-1 0 15,-1 0 0-15,-1-3 1 0,-1 0-1 16,2-3 1-16,-3-3 0 0,0-2-1 16,1-6 1-16,-1-2-1 0,0-3 1 15,0-2 0-15,0 0 1 0,0 0-1 16,0 0 1-16,0-2 0 0,-3-1-2 16,1 0-4-16,-1 0-13 0,0-2-17 0,-1 0-19 15,3-3-28-15,1-1-56 16</inkml:trace>
  <inkml:trace contextRef="#ctx0" brushRef="#br1" timeOffset="134287.2">19240 14252 45 0,'0'0'115'0,"0"0"-115"16,0 0 2-16,0 0 9 0,0 0-7 15,0 0 0-15,0 0 7 0,-8-18-2 0,8 18 5 16,3-3 3-16,-1 0-3 16,1 0 0-16,-1 2-1 0,1-3-1 0,-1 2 0 15,0 1-5-15,1-1-3 0,0 2 1 16,-1-1 1-16,2 1 0 0,2 0-3 16,-1-2 2-16,0 2-2 0,0 0 1 15,1-3-1-15,1 3-2 0,-1 0 3 16,0 0-1-16,1-2 0 0,1 1-1 15,0-1 1-15,0 0 1 0,-1 2-2 16,2-1-1-16,1-1 2 0,-1 1-1 16,2 0 0-16,2 1-2 0,0 0 1 15,1 0-1-15,4 0 0 0,1 0 0 16,0 0 1-16,1 0-1 0,2 2 0 0,-1-1 0 16,-3 1 0-16,1-2 2 0,-2 2-2 15,2-1 0-15,-3 1-2 0,1-1 4 16,0 0-2-16,2 1 0 0,3-2 0 15,1 0 0-15,5 0 3 0,0 0-3 16,6-2 3-16,2 1-1 0,2 0-2 16,7-1 0-16,7 0 0 0,7 1 0 15,8-2 0-15,10 1 1 0,7-1 0 16,11-2-1-16,5 2 1 0,5 0-1 16,9 0 2-16,11 0-1 0,7 2-1 15,15-2-1-15,10 2 1 0,8 1 0 16,10-1 0-16,8 1 0 0,5-1 0 15,6-1-1-15,-3 2 1 0,1 0 0 16,-6 0 2-16,-3 0-2 0,-2 4-1 16,-12 3 1-16,-5 0 1 0,-6 1-1 0,-8-1 0 15,-10 1-4-15,-5 3 2 16,-15 1 2-16,-7-1 2 0,-7-1 2 0,-9 1-2 16,-6-1-2-16,-6 0 0 0,-7 0 3 15,-7 0-3-15,-10-1 0 0,-4 0 1 16,-8-3 0-16,-7 1-1 0,-8-2 0 15,-4-1 0-15,-9-1 3 0,-5 0-3 16,-3 0 0-16,-5-1-3 0,-2 0 2 16,-1-1 0-16,1 0 1 0,-1 1 0 15,-1-2 1-15,0 0-1 0,0 0 0 16,-1 0 0-16,0 0 1 0,-1-2-1 0,-1-1 0 16,1 1 0-16,2 0 0 15,-1 1 1-15,1 0 1 0,0-2-2 0,2 3 0 16,3-3-2-16,2 3 2 15,3 0-1-15,2 0 1 0,1 0-2 0,5 0 2 16,1 0 0-16,3 0-7 16,0 0 7-16,2 0 0 0,-2 0 0 0,-4 0 0 15,-3 0 0-15,-2 0-1 16,1 0 1-16,-2 0 0 0,1 0 0 0,-1 0 1 16,1 0-2-16,1 0 2 0,-1 0-1 15,-1 3 0-15,1-3 0 0,-3 0 0 16,1 0 0-16,-3 0 0 0,-1 0 0 15,-1 0 0-15,-2 0 2 0,1 0-2 16,-3 0 3-16,1 0-3 0,-2-3 0 16,0 3 0-16,2 0 0 0,-4 0 0 15,0 0 0-15,0 0 0 0,2 0 0 0,0 0 0 16,3 0 0-16,1 0 0 16,0 0 0-16,-2 0 0 0,0 0 0 0,0 3 0 15,-4-3 0-15,-1 0 0 0,-1 0 0 16,0 0 0-16,-1 0 0 0,0 0 0 15,0 0-1-15,0 0-1 0,0 0 2 16,0 0 0-16,0 0 0 0,0 0 0 16,0 0 0-16,0 0 0 0,0 0 0 15,0 0 0-15,0 0 0 0,0 0 0 16,0 0 0-16,0 0-1 0,0 0 1 16,0 0-1-16,2 0 0 0,0 0-1 15,2 3-5-15,2-3 5 0,2 1-1 16,-1 1-1-16,0-2-2 0,1 2 0 15,0 0 3-15,1 1-2 0,-1 0 3 16,0 0-1-16,0-2 1 0,-1 0 1 16,-1 0 1-16,-1-1 0 0,0 0 2 0,0 0-2 15,0 0 1-15,1 0-1 16,0 0 0-16,2 0-1 0,1 0 1 16,1 1 1-16,0-1-1 0,2 2 0 0,-1-1 0 15,-1 2 0-15,0-2-1 16,-1 1 1-16,-2-1 0 0,1 1-1 0,-3-1 1 15,-1 2 1-15,-3-3-1 0,0 0 1 16,-1 0 1-16,0 0-1 0,0 0 2 16,0 0 1-16,0 0-3 0,0 0 0 15,0 0-1-15,0 0 0 0,0 0 0 0,1 0 0 16,-1 0-2-16,0 0-6 16,0 0-6-16,0 0-5 0,0 0-5 15,0 0 11-15,0-3 6 0,-2 0 3 0,0 0-2 16,-1-1-1-16,0-1 1 15,1-2 6-15,-1 1 0 0,1-2 0 16,1 0 0-16,0-2 0 0,1 0-1 0,0-2 2 16,0-4-1-16,0 0 1 15,0-2 1-15,0 1 3 0,0-1 5 0,0 0 4 16,0 0 6-16,0 2 3 0,0 4-3 16,2 1-6-16,-1 3-6 0,-1 2-3 15,1 2-2-15,2 0-1 0,-3 1 2 16,1 2-2-16,-1 1 0 0,1 0 3 15,-1 0-2-15,0 0-3 0,1 1-2 16,0 6-4-16,1 1 6 0,-1 7-1 16,0 2 1-16,0 5-1 0,-1 4 0 15,0 3 0-15,0 1 1 0,-2-1 0 16,1 1 0-16,0-3 1 0,1 1-1 0,0-3 1 16,0-3-1-16,0 0 0 0,0-4 1 15,0-3-1-15,0-2 0 0,-1-4 1 16,1 0 0-16,0-3-1 0,0-3 0 15,0-1 2-15,0-2-1 0,-1 0 1 16,1 0 0-16,0 0 2 16,0-1 3-16,0-1 2 0,0-3-1 0,-1-2-5 15,1-1-1-15,-1-3-2 0,0-2 0 16,1 0 0-16,0 0 0 0,0-3 0 16,1 0-1-16,2 0 1 0,2-3-1 15,-1 1-4-15,2-2 3 0,0 2 2 16,2 0-2-16,-3-1 0 0,-1 2 1 15,0-2 1-15,-1 4 0 0,-1 4 0 16,-1 3 0-16,0 2 0 0,0 3 0 0,-1 1 0 16,0 2 0-16,0 0-3 0,0 4 1 15,-1 4-4-15,-3 4 4 16,-2 6 2-16,0 3-3 0,0 3 3 0,-2 1 0 16,2 0-2-16,1 1 2 0,2 0 2 15,2-1-1-15,0-2-1 0,1-3 2 16,0-3-2-16,0-2 0 0,2-4 2 15,-1-1-1-15,0-4 1 0,0-1-2 16,-1-2 1-16,1-3-1 0,-1 1 1 16,1 0 0-16,-1 0-1 0,0 0 0 15,0 0 0-15,2 2-13 0,-2 1-15 16,0 1-29-16,0-4-23 0,0-1-76 16</inkml:trace>
  <inkml:trace contextRef="#ctx0" brushRef="#br1" timeOffset="138668.52">2956 9169 237 0,'0'0'6'0,"0"0"-6"15,0 0 5-15,0 0-2 0,0 0-3 16,0 0-3-16,0 0 3 0,0 0 0 15,0 0 2-15,-27-18 0 0,24 18 0 16,2 0 4-16,0 0 0 0,1 0-5 16,0 2-1-16,1 1 0 0,5 1-3 15,7 0 0-15,6 1 3 0,9 1 3 16,11 0-2-16,10-4-1 0,12 0 2 0,8-1-1 16,10-1-1-16,2 0 3 15,3-1-3-15,0-2 1 0,-3-1-1 0,0 1 0 16,-3-5-1-16,-6 1 1 15,-4 1-1-15,-7 1 2 0,-7-1-1 0,-11 1 0 16,-8-1 2-16,-11 0-2 16,-10 1 1-16,-7 2 4 0,-7 0 4 0,-2 0 16 15,-10 0-3-15,-10 1-15 0,-13 2-7 16,-10 0 1-16,-10 5-1 0,-8 2 0 16,-3 3-2-16,-4-1 2 0,-3-1-3 15,-2 2 0-15,4 0-2 0,-1-1-3 16,4 1-1-16,6 0 1 0,3 1-3 15,10-3-2-15,10 1-2 0,13-3 2 16,11-2 4-16,10-2-3 0,5-1 2 16,9-1-3-16,10 0-13 0,10-1 26 15,14-3 3-15,8-4-1 0,6-1 2 16,7 1 0-16,1-3 4 0,1 1 0 16,0 0-5-16,-4-1-1 0,-6 1 0 0,-6 2 0 15,-10-2 2-15,-11 3 2 0,-9 2 0 16,-11 2 7-16,-8 1 1 15,-2 2 1-15,-14 0-1 0,-12 0-12 0,-15 2 2 16,-12 6-4-16,-11 1 1 0,-2 2 0 16,-2 1 0-16,2 5-1 0,2-1 0 15,1-1-5-15,6 4-15 0,3-2-13 16,6 1-10-16,10-2-3 0,9-7-17 0</inkml:trace>
  <inkml:trace contextRef="#ctx0" brushRef="#br1" timeOffset="211361.49">17675 17114 12 0,'0'0'92'0,"0"0"-84"16,0 0 12-16,0 0 8 0,0 0-2 16,0 0-1-16,0 0-1 0,-4-8-2 15,4 4-5-15,0 1-3 0,1 1 0 16,0-1 0-16,1 1-4 0,-2 2-3 0,1-1 2 15,-1 1 0-15,0 0-3 0,0 0 0 16,1 3-6-16,1 1 1 16,-1 3 0-16,0 2 3 0,1 3 0 0,-1 4 1 15,1 1 0-15,-1 1 1 0,2-2-2 16,-1 0 0-16,2 0 0 0,-2-3-2 16,0 0 0-16,1-2-1 0,-1 0 3 15,0-3-4-15,1-1 1 0,-1-2 1 16,-1-2-2-16,0-2 1 0,-1-1 1 15,0 0-2-15,0 0 2 0,0 0 2 16,0 0 4-16,0-6 2 0,0-1-9 16,-2-2 1-16,1-4 0 0,0 1-2 15,1-2 0-15,-1-2 0 0,1 0 0 16,0-2 0-16,0-3 0 0,0 1 0 0,0 1 0 16,0 4 0-16,0 2 0 0,2 3 0 15,-1 3 0-15,0 3 0 0,-1 3-3 16,1 0 2-16,0 1 0 0,0 3-2 15,1 6 1-15,0 2 2 0,-1 2 0 16,0 5-3-16,2 1 3 0,-2 2 0 16,0-2 1-16,1-2-1 0,-1-1 2 15,1-1-2-15,0-4 0 0,0 0 0 16,-1-2 0-16,0 0 1 0,-1-4-1 16,2 0 0-16,-2-4 0 0,0-1 1 15,0 0-1-15,0 0 1 0,0 0 1 16,0-1 3-16,0-4-3 0,-2-4 0 15,1-4-2-15,-1-1 0 0,0-4 0 16,0-1 0-16,1-5 0 0,1-1 0 16,0 1 0-16,0 0-1 0,0 5 0 0,0 2 0 15,0 8 1-15,0 6 0 16,0 3-1-16,0 0-1 0,0 3-2 0,0 3 1 16,0 5 3-16,0 3 0 0,0-1-1 15,0 1 1-15,0 2 0 0,1-2 0 16,0-2-2-16,0 1-10 0,0-2-12 15,0 1-16-15,-1-3-29 0,0-1-33 16,0-6-67-16</inkml:trace>
  <inkml:trace contextRef="#ctx0" brushRef="#br1" timeOffset="213310.27">17718 17291 101 0,'0'0'2'0,"0"0"1"0,0 0-4 15,0 0 6-15,0 0-1 0,0 0 7 16,-31 24 7-16,29-23-4 16,1 2 2-16,0-1 5 0,1 0-7 0,0 0-2 15,0 0 1-15,0-1 0 16,0 1-1-16,0 0-3 0,4 1 4 0,-1-1-3 15,5 2-1-15,0-1-1 0,5 0 1 16,5 1 3-16,5-1-4 0,5 1 0 16,6-3 0-16,8 0-1 0,6 0-2 15,5-1 1-15,7 0-4 0,7 0-1 16,7 0 0-16,2 0 0 0,8 0-1 16,18-2 2-16,8 1-1 0,7 0 0 15,9 0-1-15,-7 0 1 0,10 0 0 16,4-1-2-16,8 1 0 0,2 0 1 0,3 0 0 15,0 1 1-15,1 2 2 0,-3 2-3 16,-1 0-2-16,-3 0 2 0,-5-1 0 16,-5 0 0-16,-10 2 0 0,-6-2 1 15,-21 0-1-15,-5-1 0 0,-9 0 0 16,-4-1 4-16,3 1-2 0,-1 0 4 16,-8-1-1-16,-5 1 0 0,-5-2 0 15,-7 0-3-15,-7 0-1 0,-4 0-1 16,-7 0 2-16,-5 0-2 0,-3 0 0 15,-7 0 2-15,-4 0-2 0,-3 0 0 16,-4 0 0-16,-3 0 2 0,-3 0-2 16,-1 0 0-16,1 0 1 0,0 0 0 15,0 0-1-15,3-1 0 0,-1 0 0 16,0 1 1-16,3-1-1 0,-2 1 0 16,1 0-1-16,2-1 1 0,-1 1 0 0,1-2-1 15,-1 1 1-15,1 0 1 0,0-1-1 16,3 0 0-16,-1 1 0 0,3-1 0 15,-1 1 0-15,-2 0 0 0,1-1 1 16,1 1-1-16,-3 1 0 0,1-2-1 16,-1 1 2-16,1-1-1 0,-3 0 0 15,1 0 0-15,-3 1 0 0,4 1 0 16,-3-1 0-16,2 1-1 0,0-1 1 16,3 1 1-16,-3 0-1 0,3 0-1 15,2 0 1-15,-3 0 1 0,4 0-1 16,0 0 0-16,2 0 0 0,0 0 0 0,0 2 0 15,-1-1 0-15,-1 1 0 16,-4-1 0-16,0-1 0 0,-5 0 0 16,2 0 0-16,-5 0 2 0,-1 0-2 0,-1 0 0 15,0 0 2-15,0 0 3 16,0-1 4-16,0-2-3 0,0 1-4 0,0-1-1 16,0 1-1-16,0-1 1 0,0 1 0 15,0-1 0-15,0 3-1 0,0-2 0 16,0 2 1-16,0 0-1 0,0 0 0 15,0 0 0-15,0 0 0 0,0 0 0 16,0-1 0-16,0-1 0 0,0 1 2 16,0 0-2-16,0-1 0 0,0 1 0 15,1-1-3-15,-1 0 2 0,2-1 0 16,-2 1 1-16,1-2 0 0,0 1-1 16,-1-3 1-16,1 2 0 0,-1-2-1 15,0 0 1-15,0-1-1 0,0 1 1 16,0-1 0-16,0 0 0 0,0 0 0 15,0 1 0-15,0 0 0 0,0 0 0 0,0 0 1 16,0 2-1-16,0 0 0 0,0 0 0 16,0 0-1-16,0-1 1 15,0 2 1-15,0 1 1 0,0 0-1 0,0 0 3 16,-1 0-1-16,1 1 0 0,0-2 3 16,0 0-1-16,0 3 1 0,0-3-1 15,0 3 0-15,0 0 0 0,0 0 0 16,0 0-3-16,0 0-1 0,0 0 0 15,0 0-1-15,0 0-1 0,0 0 1 16,0 0 0-16,0 0-1 0,0 3-2 16,0 3 2-16,0 1 1 0,-1 4 0 15,0 0 0-15,1 2 0 0,-2 0 0 16,1 3 0-16,1-2 0 0,0 0 1 0,0 1-1 16,0-2 0-16,0 0 0 0,0 0 1 15,0-2-1-15,0-1 0 16,3-1 0-16,-3-2 1 0,0-2-1 0,1-1 0 15,-1-1 0-15,1-3 0 16,-1 0 1-16,0 0-1 0,0 0 0 0,0 0 3 16,0 0-2-16,0 0-1 0,0 0 1 15,0 0 1-15,0-2 2 0,0-5-2 16,-1-2-1-16,0-1 1 0,-1-3-2 16,0-3 0-16,1 1 1 0,0-3-2 15,1-1 1-15,0-1-1 0,0 0 1 16,2 0-1-16,2 1 0 0,-2 2 0 15,-1 4 0-15,0 4 1 0,0 3 1 0,-1 2-1 16,0 4 0-16,1 0-1 0,-1 1-3 16,0 5 0-16,0 3 0 15,0 4 3-15,-1 5 1 0,-1 3 0 16,1 1 0-16,-1 2 0 0,0 0 1 0,1 0-1 16,0-2 0-16,1 0 1 0,0-2-1 15,0 0-1-15,0-5 1 0,1-1 1 16,2-4-1-16,-3-1 0 0,1-3 1 15,0-3 0-15,-1-2-1 0,0-1 0 16,0 0 1-16,0 0 2 0,0 0 2 16,0 0 1-16,0-3 0 0,0-2-5 15,-1-1-1-15,1-2 0 0,-1 0-6 16,1 0-8-16,-4 1-7 0,-3 1-16 16,1 0-20-16,-4-3-38 0,1-1-106 15</inkml:trace>
  <inkml:trace contextRef="#ctx0" brushRef="#br1" timeOffset="214476.58">18526 17742 126 0,'0'0'238'15,"0"0"-235"-15,0 0 0 0,0 0 18 16,0 0 17-16,0 0-3 0,0 0-16 16,0 0-9-16,0 0-3 0,-19 6-4 15,12 10 3-15,0 4 0 0,-2 4 2 16,-1 1-2-16,-2 1-1 0,0-1 2 15,2-3 0-15,0-3-1 0,3-3-5 16,2-3 2-16,1-4-2 0,3-3 1 16,1-1-2-16,0 0 0 0,1 0 0 15,5 1 1-15,1-2 0 0,3-1 0 16,1 1 1-16,5-2-1 0,-1 0 0 0,3-1 0 16,1 0-1-16,0 0 0 0,2-1-2 15,-2 0 1-15,2 0-4 16,-2 0-1-16,-2-4 1 0,-4-2 0 0,1-1 2 15,-4 0 1-15,0-2 2 0,-3-1 0 16,-2-2 0-16,-1 0 0 0,-1-1 0 16,-3 0 0-16,0 0 2 0,0-1-1 15,0 3-1-15,-2 2 1 0,1 3 3 16,-1 2 2-16,0 2-3 0,0 1 1 16,2 1-1-16,-1 0-3 0,0 4-1 15,1 8-1-15,-2 3 2 0,1 5 0 16,0 2 1-16,0 4 1 0,1 1 1 0,0 1-2 15,0-1 0-15,0-2 0 0,0 0 2 16,0-3-3-16,1-6 1 0,1 1 2 16,1-4-3-16,0-4 0 0,0-1 1 15,1-2-1-15,-2-3 0 16,1-2-4-16,0-1-7 0,-2 0-4 16,2-3-3-16,-1-3-10 0,1-1-14 0,0 0-22 15,0-3-35-15,0-1-93 0</inkml:trace>
  <inkml:trace contextRef="#ctx0" brushRef="#br1" timeOffset="-214220.29">19008 17811 211 0,'0'0'41'16,"0"0"-26"-16,0 0 2 0,0 0 34 0,0 0-14 15,0 0-12-15,0 0-8 0,-35-21-1 16,26 20-1-16,-2 1 0 15,1 0 1-15,-1 3-5 0,0 3-1 16,3 1-8-16,-1 0 1 0,0 2-2 0,1 3 2 16,2 3 0-16,2-1-1 0,1 2-1 15,3 1 1-15,0-1-2 0,3-2 0 16,4 1 0-16,4-3 0 0,1-1 0 16,1-4 2-16,2-1-1 0,-2-3 1 15,2-1-2-15,-3-2 0 0,0 0 0 16,-2-4 2-16,-1-1 0 0,0-1-1 15,-1-2 0-15,-1-3 2 0,-1-1-3 0,-1-3 1 16,-1 1 0-16,-2-4 0 16,1 3 2-16,-3 1-3 0,0 0 2 0,0 2 0 15,0 3 1-15,0 2-1 16,0 3 0-16,-1 2-1 0,-1 0-1 0,2 1 0 16,0 1 0-16,0 0-2 0,0 0-1 15,0 3-1-15,0 3 2 0,0 4 2 16,0 3-1-16,0 3 1 0,0-1 0 15,3 4-2-15,0 0 2 0,0 0 0 16,0 2 0-16,1-1 0 0,-1 2 0 16,0-1 2-16,0 1-2 0,-1 0 0 15,-1-1 0-15,-1 1 0 0,0-4 0 16,0-1 0-16,-1-2 0 0,-2-4-2 16,-2 1 2-16,-1 0 0 0,2-4 0 0,-2 0 2 15,-1-2-1-15,1-2 2 16,0-1-2-16,1 0 2 0,0-2 0 15,-1-1-1-15,1 0-1 0,1-1-1 16,0 0 0-16,-1-2-6 0,1 0-11 16,0-1-9-16,-2 2-11 0,2 0-19 0,0 1-24 15,0 0-71-15</inkml:trace>
  <inkml:trace contextRef="#ctx0" brushRef="#br1" timeOffset="-213535.11">19244 18184 122 0,'0'0'22'15,"0"0"-17"-15,0 0-1 0,0 0 22 16,0 0 3-16,0 0-6 0,0 0 0 16,0 0 5-16,11-3 1 0,-11 3-4 15,0 0-1-15,0 0 4 0,0 0-2 16,0 0-1-16,-1 0-5 0,-1 0-5 15,0 2-6-15,-1 2-3 0,0 0-3 16,-1 2 2-16,1 2-2 0,0-1 0 16,0 0-1-16,1 0 1 0,2-1-2 0,0-1 0 15,0-1-1-15,6-1 1 16,-1 1-1-16,1-3 0 0,1 0 0 0,1 0 0 16,0-1-3-16,-2 0-1 0,1-3-1 15,-1-1 2-15,-1 0 0 16,-1-2 3-16,0 0 0 0,-2-4 0 0,-1 1 2 15,-1 1-2-15,0-1 2 0,0 1 1 16,0 4 2-16,-1-2-1 0,-2 3 1 16,0 1 2-16,1 2-3 0,-3 0-4 15,3 0 1-15,-2 1-2 0,0 6 1 16,1 0-1-16,-1 0 1 0,2 1-1 0,2-1 0 16,0-1 0-16,0 0-3 15,1-2 0-15,1 1-3 0,2-2-3 0,1-2 0 16,-1-1 2-16,-1 0 2 15,3 0 0-15,-3 0 0 0,0 0 5 16,0-1 1-16,-1-2 0 0,-1-1 3 16,-1 1-3-16,0-1 3 0,0 1 1 0,-2 0 6 15,-3 1-3-15,0 0-4 0,-2 2-1 16,0 0-1-16,2 0 2 0,0 3-3 16,-1 0 0-16,1 1-3 0,4-1-3 15,1 0-15-15,0 0-21 0,1-2-18 16,8-1-59-16,-4-7-115 0</inkml:trace>
  <inkml:trace contextRef="#ctx0" brushRef="#br1" timeOffset="-211284.14">19684 17915 193 0,'0'0'18'0,"0"0"-8"0,0 0 28 15,-1 0 8-15,-1-2-14 0,1 1-9 0,0 0-4 16,0-1 0-16,1-1-2 16,-2 2-3-16,2-2-2 0,-2 1 2 0,-1 1-1 15,0 1-4-15,-3 0-5 16,1 0-3-16,-3 0 0 0,-3 4-1 15,-3 1 0-15,-1 2 2 0,-2 1-2 16,2 1 0-16,-1 0-2 0,3 0 2 0,2-1 0 16,2 0 0-16,3-1 0 0,3 0 0 15,0-2 0-15,3 1-1 0,0-3-1 16,6 2 1-16,0 0 0 0,4 0 1 16,4-1 2-16,0 0-2 0,2 2 1 15,-1 0 0-15,3 0-1 0,-2 1 0 16,0 2 1-16,-1-2-1 0,1 1-2 15,-1 0 2-15,1 1 1 0,-4 1-1 16,1-1 0-16,-3-2 0 0,-1 2 0 16,-2 0 1-16,-3 1-1 0,-1-1 0 15,-2 0-1-15,-1-1 1 0,0 0 0 16,-5 1 0-16,-4-1 1 0,1 0 1 0,-4 1 1 16,-3-2 0-16,0-1-1 0,-4 1 0 15,3-2 0-15,0-1-2 0,1-3 1 16,3-1 0-16,2 0 0 0,2 0 0 15,0-3 0-15,3-2-1 0,3-1 1 16,2 0 0-16,0-1-1 16,1-2-2-16,5 0 2 0,4-3-2 0,1-2-1 15,-1 2-2-15,2 0 1 0,0-4 1 16,1 2-4-16,-2-1 4 0,1-3 0 16,-1 1 3-16,0 1 0 0,-1-1 0 15,1 1 0-15,-2-1 2 0,-1-1-2 16,1 2 1-16,-4 1 2 0,-2 1 5 15,-1 1-3-15,-2 3 3 0,0 1 1 16,-2 1 0-16,-5 1-1 0,-2 0-3 0,-1 2 1 16,-3 2-4-16,-1 0-1 0,1 2 0 15,-2 0 0-15,3 1-1 16,2 0-1-16,2 1 1 0,2 1-1 0,2 0-2 16,2 1-10-16,2 3-13 0,0-1-9 15,2 0-9-15,5 1-17 0,6-2-42 16,0-2-60-16</inkml:trace>
  <inkml:trace contextRef="#ctx0" brushRef="#br1" timeOffset="-210438.4">20124 17937 109 0,'0'0'30'0,"0"0"-7"0,0 0 9 16,0 0 9-16,0 0-11 0,0 0-11 16,0 0 2-16,38-21-1 0,-34 18-3 0,2 2 0 15,-3-2 2-15,-1 3-1 0,0-3 1 16,-2 3 1-16,0-1 0 0,0 1-3 15,-1 0-3-15,-3-1-3 16,-2 0-4-16,-1-1 0 0,-5 1-2 0,2 0 0 16,-2-1 0-16,0 1 0 0,-1 1 1 15,1-1-3-15,0 1-1 0,1 0-1 16,-1 0 0-16,0 3 0 0,1 0-1 16,1 0 0-16,2-1 0 0,2 3-1 15,-1-1 1-15,5 1-1 0,-1 1 1 16,1 1-1-16,0 1 0 0,1 2 0 15,0-1 1-15,0 1 1 0,1 1-1 16,0 0-1-16,0 0 1 0,0-2 1 0,1 1-1 16,1-2 0-16,1 1 0 15,1-1 0-15,-1-1 0 0,3-1 0 0,-3 1 0 16,1-2 0-16,-1-1 1 16,2-1-1-16,-1 0 0 0,0-2 1 0,1-1-1 15,1 0 0-15,0 0 1 0,2-1 0 16,-1-2-1-16,3 0 1 0,-2 1 0 15,0 0-1-15,1-1-1 0,-1 1-1 16,1 0 2-16,-1 2-1 0,2 0-3 16,-1 0 0-16,-1 4-1 0,3 1 3 15,-2 4-2-15,-2 1-1 0,-1 1 3 16,2-1 0-16,-6 0-1 0,-1 2 1 16,-1 0 1-16,0 1 1 0,-4 3-1 0,-5-2 1 15,-1 1 0-15,-3-2 0 16,-1 1 0-16,0-5 2 0,-2 1-1 15,1-3 3-15,0-1 3 0,3-2 0 16,-2-4 0-16,3 1-2 0,0-1-3 0,1-1 1 16,1-2 1-16,2-1-4 0,2-1 0 15,-1-2-8-15,3 1-15 0,-1-1-9 16,3 0-26-16,0-1-19 0,0 1-76 16</inkml:trace>
  <inkml:trace contextRef="#ctx0" brushRef="#br1" timeOffset="-209404.26">20671 17925 10 0,'0'0'166'15,"0"0"-140"-15,0 0-7 0,0 0 24 16,0 0 1-16,-1-5-11 0,-1 5-9 15,0 3-3-15,-2 3-9 0,-1 2 3 16,0 4 1-16,-5 5-3 0,1 1 1 0,-3 5-1 16,-3 4 0-16,1 1-2 0,0 3-1 15,0-1-5-15,2-1 1 16,-1-1-5-16,2-2 1 0,0-3-2 0,1-4 0 16,1-4-1-16,1-1 1 0,4-5-3 15,0-4-9-15,2-2-6 0,2-2-9 16,0-1-10-16,0 0-13 0,4-4-28 15,0-5-57-15</inkml:trace>
  <inkml:trace contextRef="#ctx0" brushRef="#br1" timeOffset="-209061.19">20393 17969 342 0,'0'0'29'0,"0"0"-4"15,0 0 26-15,0 0 2 0,0 0-11 16,0 0-5-16,0 0-5 0,0 0-7 16,-20 0-6-16,20 0-4 0,0 0-9 15,0 0-4-15,0 1-1 0,2 1-1 16,1 1-1-16,0 0-7 0,4 1-12 0,-2 2-14 16,1 1-24-16,2 2-20 15,3 0-22-15,-1-5-93 0</inkml:trace>
  <inkml:trace contextRef="#ctx0" brushRef="#br1" timeOffset="-208827.81">20728 18247 316 0,'0'0'221'15,"0"0"-218"-15,0 0 0 0,0 0 21 0,0 0 12 16,0 0-5-16,0 0-14 16,0 0-5-16,0 0-6 0,-7 16-4 0,8-16-2 15,0 0-3-15,1 0-16 16,-1 0-16-16,-1 0-22 0,0 0-22 16,0 0-24-16,0-1-103 0</inkml:trace>
  <inkml:trace contextRef="#ctx0" brushRef="#br1" timeOffset="-208139.65">18610 18487 301 0,'0'0'15'0,"0"0"-12"16,0 0 0-16,0 0 12 0,0 0 4 15,0 0-2-15,0 0-7 0,0 0 1 16,5 0-6-16,12 1 5 0,5 1 1 15,8-2-6-15,6 1-1 0,6-1-1 16,7 0-3-16,8 0 0 0,5-1-1 0,4-1-1 16,5 1-2-16,4-2-1 15,3 0-3-15,1 3-2 0,0-2 5 16,-1 1-2-16,-4 0 3 0,-7 0-1 16,-7 0 4-16,-8-1 1 0,-13 1-3 0,-6 1 1 15,-10 0 1-15,-6 0 1 0,-6 0-1 16,-7 0 0-16,-3 0-12 0,-1 0-20 15,-7 0 20-15,-4 2-16 0,-13 2-43 16,-1-2-72-16</inkml:trace>
  <inkml:trace contextRef="#ctx0" brushRef="#br1" timeOffset="-207772.64">18828 18545 285 0,'0'0'153'0,"0"0"-153"15,0 0-15-15,0 0 12 0,0 0 2 16,0 0 1-16,0 0 13 0,0 0-6 16,0 0 0-16,72 13-3 0,-19-13-2 15,7-2-2-15,7 0-1 0,5 1-1 16,4-1-5-16,3 0-3 0,4 0 2 15,-1 0 5-15,1 0 0 0,-2 0 3 16,-8 1 0-16,-7-1-3 0,-12 2 3 16,-10 0 4-16,-12 0 0 0,-12 0 4 15,-9 0 2-15,-5 0 0 0,-6 0 1 16,-2 0 9-16,-6 0 0 0,-1 0-10 0,-3 0-6 16,-4 0 3-16,-1 0-2 0,0 0-4 15,-1 0 0-15,4 0-1 0,2-1 0 16,3-1-5-16,3 1-12 0,3 1-15 15,1 0-24-15,2-2-29 0,4-3-111 16</inkml:trace>
  <inkml:trace contextRef="#ctx0" brushRef="#br1" timeOffset="-204055.49">17924 15293 95 0,'0'0'33'0,"0"0"-31"0,0 0 0 0,0 0 1 16,0 0-3-16,-32-36 0 0,29 32 0 16,2 1 0-16,0 0 0 0,0 0 0 15,1 0 2-15,-1 0 2 0,0 1 8 16,0-2 3-16,1 1 0 0,-1 0 3 16,0-3 7-16,0 1-4 0,0-4 4 15,1 0 3-15,-2 0-1 0,2 0 0 16,-1-1-4-16,1 0-4 0,-2 2-5 15,1 0 1-15,0 3-1 0,0 1-3 16,1 3-3-16,-1 0 0 0,0 1-2 0,1 1-4 16,-2 7-2-16,-1 7-2 0,-1 4 1 15,0 5 2-15,1 3 1 0,2 0-1 16,1 3 1-16,0-3-2 16,0 0 0-16,1-4 1 0,3 0 0 0,0-1-1 15,0 0 0-15,-2-3 0 16,0-2 1-16,0-1-1 0,0-4 0 0,-1-1 1 15,-1-2-2-15,0-4 1 0,0-3 0 16,0-1 2-16,0-1-2 0,0 0 1 16,0 0 1-16,-2-3 1 0,-1-2-1 15,0-6 0-15,-1-2-2 0,0-3 3 16,1-4-3-16,1-3-4 0,1-6 0 16,0-1-3-16,1-3 3 0,0-1-4 15,0 1 0-15,0 2 4 0,2 5 3 16,-1 7 1-16,-1 7 0 0,1 4 2 15,-1 5 3-15,0 3-1 0,2 1-4 0,0 8 0 16,2 6-4-16,0 9 2 16,-1 5 2-16,1 6 2 0,-1 1 0 0,2 0-1 15,-1 0 0-15,1 0 0 0,0-2 0 16,0-7-1-16,0 0 0 0,1-6 1 16,-3-3-1-16,-1-2 0 0,-1-4 0 15,-1-4 7-15,0-3-6 0,0-2-1 16,0-3 0-16,0 0 3 0,0-3 2 15,-5-4 0-15,-3-9 8 0,2-5-11 16,-1-3-2-16,1-7 0 0,1 0 1 16,-1-8-1-16,2-1-1 0,2 1-1 15,2 2 1-15,-1 4 0 0,1 3 0 16,-1 8 0-16,1 5 1 0,0 8 1 16,0 3-1-16,-1 6-1 0,1 2-1 15,0 10-5-15,0 6 4 0,0 5 1 0,0 6 2 16,-1-2 1-16,1 3 0 0,0-5 0 15,0 0 0-15,2-1 0 0,0-1-1 16,1-4 0-16,-1-1 0 0,0-3 0 16,-1-1 0-16,2 0-1 0,-3-3-5 15,1-1-9-15,-1-2-6 0,0-1-5 16,0-3 1-16,0-1-5 0,0 0-9 16,-1-2-8-16,0-1-13 0,1-6-28 15</inkml:trace>
  <inkml:trace contextRef="#ctx0" brushRef="#br1" timeOffset="-203721.39">18086 15165 231 0,'0'0'21'15,"0"0"9"-15,0 0 14 0,0 0-5 16,0 0-10-16,0 0-10 0,0 0-9 16,-25 0-3-16,9 14-1 0,-7 6 4 15,-7 4 2-15,-2 3-2 0,-2 0-2 16,-1 1-2-16,2-1 0 0,0-1-1 15,-1-1-2-15,2-1-2 0,-2 0 1 16,1-7-2-16,5 0-1 0,0-4-1 0,4-4-3 16,2-3-10-16,5-4-9 0,-2-2-6 15,7 0-10-15,2-7-24 16,2-3-37-16,5-5-46 0</inkml:trace>
  <inkml:trace contextRef="#ctx0" brushRef="#br1" timeOffset="-203312.48">17547 15225 287 0,'0'0'53'0,"0"0"-39"0,0 0-1 0,0 0 10 16,0 0-6-16,0 0 3 15,0 0-1-15,0 0-1 0,0 0-3 16,6-25-2-16,-1 29-4 0,4 2-1 16,4 2-2-16,1 1 2 0,5 2 0 0,2 3 1 15,3 0-4-15,5 4 1 0,1 0-2 16,4 3-3-16,1-1 1 0,0-1-1 15,3 1 2-15,-2-4-2 0,1 2-1 16,-3-1-1-16,-3-3 1 0,-5 1 1 16,-5-3-1-16,-5-3 1 0,-3-1-1 15,-3-1-1-15,-4-1 1 0,-3 1 1 16,0-5-1-16,-3 1-1 0,1-3 0 16,-1 2 1-16,0-2 0 0,0 0 4 15,0 0 2-15,0 0 2 0,0 0 0 16,-1 0 0-16,-3 0-1 0,2-2-1 15,0 1-5-15,0-2 0 0,0 1 0 16,1-2-1-16,1 2 0 0,-1 0 0 0,0-1-2 16,1 1-8-16,0 1 0 0,0 0-2 15,0 1 1-15,0-2-8 0,0 0-3 16,0-2-2-16,0 3-1 16,1-2-5-16,0 1-8 0,0 1-20 0,0-2-45 15,-1-1-91-15</inkml:trace>
  <inkml:trace contextRef="#ctx0" brushRef="#br1" timeOffset="-202207.43">27915 15493 235 0,'0'0'47'15,"0"0"-15"-15,0 0-6 0,0 0 30 16,0 0-21-16,0 0-7 0,0 0-6 16,8-49 3-16,-7 49 1 0,-1 0-7 0,1 2-8 15,-1 0-5-15,3 3-4 16,-2 7-1-16,1 1 1 0,-1 7 5 15,-1 5 1-15,0 3 0 0,0 5-2 0,0 0 0 16,0 0-3-16,-3 1-3 0,1-1 2 16,-2-1-1-16,2-3 0 0,0-3-2 15,0-5 1-15,1-2 0 0,1-5 0 16,0-3 0-16,0-4-1 0,0-3 0 16,0-3-2-16,-1-1 2 0,1 0-4 15,0-6 5-15,0-6 2 0,0-7 0 16,1-6-2-16,2-4-13 0,-1 0 3 15,-1-4 3-15,-1-3 3 0,0 1-2 16,0 0-4-16,1-1 5 0,-1 1 1 0,2 4 0 16,-2 4 1-16,2 6 2 15,-2 6-1-15,0 8 2 0,0 4-1 16,0 3-4-16,0 0 1 0,-3 5-2 16,-1 5 2-16,-1 4 3 0,-2 3 1 15,1 2 0-15,3 0 0 0,-1 0 0 16,1 3 0-16,1-5 1 0,0 2-1 0,0-4 0 15,1 1-2-15,-1 0-3 0,1-3-7 16,-2-1-5-16,1-5-9 0,-2-1-8 16,1 1-7-16,2-3-13 0,-1-3-20 15,2-1-22-15,0-3-28 0</inkml:trace>
  <inkml:trace contextRef="#ctx0" brushRef="#br1" timeOffset="-202000.99">28125 15409 363 0,'0'0'9'0,"0"0"-9"15,0 0 0-15,0 0 2 16,0 0 13-16,0 0 6 0,0 0-2 0,0 0 1 16,-164 90-7-16,127-67-5 0,2 2 0 15,3-2-3-15,3 0-3 16,0-1-1-16,5-3-1 0,3-1 0 0,6-7-7 15,4-3-17-15,4-3-9 0,3-5-3 16,3 0-17-16,1-5-20 0,0-7-6 16,1-2-79-16</inkml:trace>
  <inkml:trace contextRef="#ctx0" brushRef="#br1" timeOffset="-201158.24">27682 15471 177 0,'0'0'190'0,"0"0"-160"16,0 0-21-16,0 0 22 0,0 0-6 15,0 0-9-15,0 0-9 0,0 0-4 16,0 0-1-16,8 1 9 0,9 14 9 0,4 3-2 16,4 3-4-16,3 0-6 0,2 4-1 15,1-2-2-15,2 2-3 0,2-1-2 16,-2-2 2-16,-3-1-2 0,0 0 0 16,-2-2 0-16,-7-2 0 0,-2-2 0 15,-6-3 0-15,-2-3 0 16,-7-5 0-16,-3-1 0 0,-1 0 0 0,0-3 0 15,0 0 1-15,0 0 6 0,0 0 2 16,0 0-1-16,-1 0 0 0,0 0 0 16,0 0-3-16,0 0-1 0,-2 0 1 15,0-3-5-15,0 3 1 0,1-1 0 16,1-1 0-16,0 2-1 0,0-2 0 16,0 2 0-16,1 0 0 0,0-1 0 15,0 1-1-15,0 0 0 0,0 0-1 0,0 0-2 16,0 0 2-16,0 0-3 0,0 0 4 15,0-1-2-15,0 1 0 0,0 0 3 16,0 0 0-16,0 0 0 0,0 0 0 16,0 0 0-16,0 0 0 0,0 0 0 15,0 0 0-15,0 0-2 0,0 0 2 16,0 0-2-16,0 0 1 0,0 0 1 16,0 0-1-16,0 0 1 0,0 0-2 15,0 0 0-15,0 0 1 0,0 0-1 16,0 0 1-16,0 0 1 0,0 0 0 15,0 0-1-15,0 0 0 0,0 0 1 16,0 0 0-16,0 0 0 0,0 0-2 0,0 0 1 16,0 0-1-16,0 0-2 0,0 0 0 15,0 0 1-15,0 0 2 16,0 0-2-16,0 0 3 0,0 0-1 0,0 0 1 16,0 0-1-16,0 0 0 0,0 0 0 15,0 0 0-15,0 0-1 16,0 0 1-16,0 0 1 0,0 0 0 0,0 0-1 15,0 0 1-15,0 0 1 0,0 0-1 16,0 0 0-16,0 0-1 0,0 0 1 16,0 0-2-16,0 0-5 0,0 0 3 15,0 0 4-15,0 0-1 0,0 0 1 16,0 0 0-16,0 0 0 0,0 0 0 16,0 0 1-16,0 0 0 0,0 0-1 15,0 0 0-15,0 0 0 0,0 0-1 16,0 0 1-16,0 0-1 0,0 0 0 15,0 0 0-15,0 0 0 0,0 0 0 16,0 1-3-16,0-1 3 0,0 1 0 0,0-1 1 16,0 0 0-16,0 0 1 15,0 0 1-15,0 0-2 0,0 0 1 0,0 0 1 16,0 0-2-16,0 0 0 0,0 0-2 16,0 0 0-16,0 0-2 0,0-1-4 15,1-2-5-15,1-1-10 0,2-2-11 16,4 0-14-16,1 0-11 0,4-1-34 15,3-2-47-15</inkml:trace>
  <inkml:trace contextRef="#ctx0" brushRef="#br1" timeOffset="-199475.72">3039 10457 205 0,'0'0'7'16,"0"0"-1"-16,0 0 8 15,0 0-5-15,0 0-4 0,0 0-5 16,0 0-1-16,0 0 0 0,0 0-4 16,-11 7 5-16,24 2 0 0,3-3 2 0,9 0 1 15,12-1 1-15,9-5 1 0,12 0-3 16,10 0 1-16,8-5-1 15,6 2 4-15,3-3-4 0,1 0 2 0,2 0-3 16,2 0-1-16,-2-1 0 0,-5-2 4 16,-8-3-4-16,-13-2 0 0,-12 1 4 15,-13-1 6-15,-13 3 6 0,-11 2 4 16,-9 6-5-16,-2-3 1 0,-4 3-2 16,-5 0-11-16,-7-1-1 0,-8 3-1 15,-7-1 0-15,-6 2-1 0,-8 0 0 16,-3 4-1-16,-7 5 1 0,-3 0 0 15,-6 2 1-15,-6 3-2 0,1-2 1 16,1 4 0-16,1-2 0 0,2 1-1 0,5 1-3 16,3-4 4-16,9 2-1 0,5 0 0 15,8-3-3-15,10 1 0 16,6-2-1-16,8-1 3 0,7-2-2 0,3 1 0 16,10-3-6-16,9 0 6 15,10-1 4-15,9-2 2 0,11-2 0 0,5 0 0 16,5-4 1-16,2-3-3 0,0-3 1 15,-2-2-1-15,-4 1 3 0,-2-1-3 16,-8-2 1-16,-6 0-1 0,-10 0 1 16,-9 0 1-16,-7 4 2 0,-8 1 4 15,-5 5 2-15,-1-1 0 0,-5 4-10 16,-10-2 0-16,-3 3 0 0,-10 0 2 16,-8 3-2-16,-8 6-2 0,-5 1 2 0,-8 2 0 15,-2 3-3-15,-1-2-3 16,-4 1-3-16,4 1 0 0,0-2 0 15,4 2-4-15,4-3 0 0,10-5-4 16,6-1-2-16,11-3 4 0,10 0-1 16,7-2 3-16,8-1-13 0,2 0-17 0,8 0-49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4:18:18.29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9449 13523 138 0,'0'0'103'0,"0"0"-100"15,0 0-2-15,0 0 2 0,0 0 2 0,0 0 0 16,0 0 1-16,-30-32-2 0,30 32-4 16,0 0 0-16,4 0-1 15,3 0 1-15,3 0 3 0,5 0 0 0,2 0 2 16,2 1 1-16,5-1-2 0,7 2 2 16,3-1 1-16,6-1 0 0,4 2-1 15,10-1-2-15,2-1 0 0,11 2 1 16,5-2-2-16,10 0-3 0,5 0 2 15,5-2-1-15,8 1 0 0,6-2 0 16,5 0 0-16,6 0 1 0,9 0 0 16,4 0-2-16,8-2 0 0,8 1-2 15,5 0 2-15,5-1 0 0,8 2 2 0,4-1 0 16,5-1-2-16,5 1-1 16,4-1 1-16,2 2 0 0,4 0 1 0,2-1-1 15,7 1 0-15,-1-2 0 16,2 1 0-16,4-2 0 0,1-2 2 0,3 1-1 15,3 3-1-15,2-1 2 0,5-1 0 16,1-1-2-16,2 2-2 0,3 0 2 16,-2-1 2-16,2 2-2 0,0 1 1 15,0 3-1-15,3-1 6 0,-1 1 1 16,-1 0-7-16,0 4 4 0,-2 3 1 16,3 1-4-16,2 0 0 0,1 1-1 0,7-1 4 15,4 2-4-15,-2 0-3 16,2-1 3-16,3 1 3 0,-2 1-3 0,3-1-3 15,0 1 3-15,2-1 2 16,-1 2-2-16,-3-1 0 0,2 2 1 0,-4-1 0 16,0 0-1-16,-1 1 0 15,-2-1 1-15,-2 0-1 0,-2-2-2 0,-4 1 2 16,-7 1 2-16,-4-1-2 0,-3 1-1 16,-7 0 1-16,-7 1 2 0,-7 1-2 15,-1-2-2-15,-14 2 2 0,-4 1 2 16,-12-2 0-16,-6 1-2 0,-5-1 0 15,-12-2 0-15,-9 2 0 0,-9-3 3 16,-12 1-2-16,-7-1-1 0,-13-6-2 16,-9 0 2-16,-9-2 0 0,-9-1 0 15,-10-1 0-15,-7 0-2 0,-9 0-7 16,-10-5-20-16,-7-1-10 0,-11-3-22 16,-7-3-58-16</inkml:trace>
  <inkml:trace contextRef="#ctx0" brushRef="#br0" timeOffset="2582.08">9010 13262 117 0,'0'0'5'16,"0"0"-4"-16,0 0 1 0,0 0 7 16,0 0 0-16,-23 0 2 0,21 0-2 0,1 0 0 15,0 0-1-15,1 0 2 16,0 0 5-16,0 0 2 0,0-1-1 0,0-1-7 15,0 2-3-15,0 0-5 16,0 0 2-16,1 0-2 0,5 0 2 0,-1 2 2 16,1-1 0-16,3 2-2 15,0-3 1-15,1 4-1 0,3-1 1 16,-2 0-1-16,3-1 0 0,3 0-1 0,-1-1 2 16,7-1 3-16,-2 0 2 15,3 0-1-15,4 0-1 0,-1-3-3 0,6-1-2 16,-1-3 0-16,2 2 0 0,1-2 1 15,1 1-2-15,1-1 1 0,4-1 1 16,-3-2-3-16,5-2 1 0,-1 1 0 16,1-2 2-16,-1-1 0 0,1-2 0 15,1 3 3-15,0-3-1 0,-1 1-1 16,3-2-2-16,-1 2 1 0,1-1-1 16,2-2-1-16,-3 0 0 0,4 0 0 0,1-1 1 15,-1-1-2-15,1 0 0 0,-1-2 1 16,3 1-1-16,0-4 0 15,1 2 0-15,-1-2 1 0,2 1 0 0,-2-1-1 16,1-1 0-16,2-3 0 0,2 0-1 16,-1-3 1-16,3 0 0 0,-1-6 0 15,-1 2 1-15,0-3-1 0,2 2 2 16,-6-3 1-16,4 1 0 0,-1-3-2 16,-2 0 1-16,3-2 1 0,0-1-3 15,0-1 1-15,1-1-1 0,3 0 0 16,-2-3 0-16,3 1 0 0,0 1 1 15,1-4 0-15,-1 3 1 0,2-3-2 16,-1-2 5-16,2 0 2 0,-2 1-2 16,2-4 2-16,-1 2-2 0,2-4-2 15,1 2 0-15,-1-3-3 0,3 1 0 16,0-2 0-16,0 1 0 0,3 2 0 0,-3-2 1 16,2 3-1-16,-3-5 0 15,0 5 0-15,0 0 0 0,-4-2 2 0,1 4-1 16,-1-2-1-16,-2 3 2 0,1-2-2 15,1 2 0-15,1 0 0 0,2 1 0 16,-2-1 0-16,-1 5 1 0,-1 2-1 16,0 0 0-16,-1 1 1 0,4-2-1 15,-1 3 1-15,-1 2-2 0,2-2 1 16,-1 2 0-16,-1 4 0 0,-1-2-2 16,-2 3 2-16,0 1-1 0,-5 1 1 0,2 2 1 15,-4-1-1-15,1 2 1 16,0 1 0-16,-2 2 0 0,1 0-1 0,1 0 0 15,-1 5 1-15,-1 1-1 16,0-1 0-16,2 5 0 16,-1-1-1-16,0 1 1 0,-1 0-1 0,2 1 1 15,-2 1 0-15,0 2 0 0,-1 1 0 0,-2-1 0 16,-1 4-1-16,-2 3 1 0,-1 1 0 16,0 3 0-16,-2-1 0 0,-1 0 0 15,0 4 0-15,0-3 0 0,2 4 0 16,-2-1-1-16,3 2 1 0,-1 0-3 15,1 0 3-15,-1 0 0 0,4 5-2 16,-3-2 2-16,0 2 0 0,0 4 0 16,-1-3 0-16,1 1 0 0,-1 2 0 15,0 0 0-15,0 1 0 0,0 2 0 16,0 0 0-16,3-1 0 0,-2 3 0 16,2 3 0-16,1-4 0 0,-2 3 0 15,3 0-1-15,-1 1 0 0,2 1 1 16,1 0-1-16,-3 3 1 0,1 1-1 0,-4-2 1 15,2 5 0-15,-4-3 0 0,3 4 0 16,-1-1 0-16,2 3 0 0,1-2 0 16,0 2 0-16,3 0 1 0,-2 0-1 15,2 1 1-15,-1 2-1 0,1 0 0 16,0 0-2-16,1 1 1 0,1-2 2 16,0 4-2-16,0-3 2 0,2 1-1 15,-1 4 0-15,-1-5 1 0,1 5-1 16,-1 0 0-16,0 0 0 0,2 1 1 15,-3 2-1-15,-1 1 0 0,1 0 0 16,-1 2 0-16,1 1-1 0,3-2 0 16,-1 4 1-16,1-3-1 0,0 3 1 15,2 2 0-15,2-1 0 0,-2 0 0 0,1 1 1 16,1 0-1-16,2 0 1 0,0 0-1 16,1 1 0-16,1 1 1 0,1-1 0 15,0 0 0-15,2 0-1 0,1 2-1 16,3 2 1-16,0 1 0 15,4-2 0-15,-1 0 0 0,3-1 3 0,-1 2-3 16,2-4 2-16,0 1-1 0,0 0 1 16,2-1 0-16,1 4-2 0,3-5 2 15,-1 2-2-15,2 1 0 0,3-3 1 16,-2 3 0-16,3-3 1 0,2 1-2 16,0-2 2-16,0 3 0 0,1-1 0 15,1-1-2-15,2-2-5 0,2 0 5 0,-1-2 3 16,2 0-1-16,0-2 1 15,2 0 2-15,-1-1-1 0,-1 0-1 0,1 0 1 16,0-1-2-16,1 1-1 16,-1-1 0-16,1-2 0 0,-2 0 0 0,2-1 0 15,-1-1 1-15,0-1-2 0,1 0 0 16,-1-1-1-16,3 1 0 0,0-4 1 16,-1 2 0-16,2-3 1 0,-3 2 0 15,2-1 0-15,1-4-1 0,2 2 0 16,3-3 0-16,-2-1-1 0,1-1 1 15,0 0 0-15,-2-1 1 0,0 2 1 16,-4-4-1-16,-4-1 0 0,1 0-1 16,-4-1-6-16,-3-3 6 0,-4-1 1 15,-4 0 0-15,-6-2 1 0,-5 1-1 16,-5 1-1-16,-7-4 1 0,-5 0-1 16,-7-1 1-16,-5-2-1 0,-7-3-1 15,-6 1 1-15,-3-1 0 0,-8-1 0 0,-3 0 0 16,-5-1 0-16,-5-1 0 0,-2-1 1 15,1 0-1-15,-2 2 0 0,-1-1 0 16,-2-1-2-16,0 0-7 0,0 0-16 16,-2 0-19-16,-5 0-25 0,0 2-28 15,-1-2-31-15</inkml:trace>
  <inkml:trace contextRef="#ctx0" brushRef="#br0" timeOffset="43801.4">15744 13273 123 0,'0'0'3'16,"0"0"5"-16,0 0 16 15,0 0 6-15,0 0-1 0,0 0-5 16,0 0 2-16,0 0-1 0,-2-37 1 16,2 37-9-16,0 0-11 0,0 4-5 0,0 6-1 15,0 5 0-15,0 6 9 0,0 5 4 16,0 5 0-16,0 4-4 0,0 2-4 16,-2-1 1-16,-1-1-1 0,1 1-3 15,0-3 1-15,1-2 0 0,1-2-3 16,0-4 2-16,0-5-1 0,0-4-1 15,1-3 1-15,1-6-1 0,-2-3 0 16,0-3 0-16,0-1 1 0,0-1 3 16,0-8 0-16,0-6 8 0,2-5-10 15,-1-8-2-15,1-8 0 0,1-2 0 16,1-4 1-16,-1-2-2 0,1-1 1 16,-1-3 0-16,0 3-5 0,-1 2 5 15,0 7-1-15,-2 8 1 0,0 6-1 0,0 8 2 16,0 7-1-16,-1 5 0 0,0 2 0 15,1 0-2-15,-1 5-3 0,-1 7 2 16,-1 4 1-16,-2 7 2 16,3 4 0-16,0 2 1 0,0 2-1 0,1-1 0 15,0 0 1-15,1-2-1 0,0-1 0 16,0-3 0-16,0-4 0 0,1-2 2 16,0-4-2-16,1-4 0 0,-2-5 0 15,0-2 0-15,0-3 0 0,0 0 1 16,0-6 4-16,0-6-1 0,-1-3-2 15,-1-6-1-15,-1-3 0 0,-1-3-1 16,1-2 0-16,0-2 0 0,1-3 0 16,0-1 0-16,-1 0 0 0,0 1-1 15,2 4 1-15,-2 4-3 0,2 8 3 0,0 10 0 16,0 4-1-16,1 4 0 16,0 4-1-16,-2 6-4 0,1 7 4 0,-1 6 1 15,-1 5 1-15,1-2-1 0,2 4 2 16,0-1-2-16,0-3 2 0,0-1-1 15,4-3 0-15,1-2 0 0,0 0-2 16,3-4-34-16,0-2-33 0,0-8-65 16</inkml:trace>
  <inkml:trace contextRef="#ctx0" brushRef="#br0" timeOffset="44668.08">15673 14218 224 0,'0'0'4'0,"0"0"18"15,0 0 16-15,0 0 2 16,0 0-10-16,0 0-3 0,-41-52-9 16,26 50-3-16,0 2-10 0,-4 2 1 15,0 9 0-15,-3 3-5 0,-1 3 0 0,3 6-1 16,3-1 2-16,1 6-2 0,4 1 1 15,2-2 0-15,5 3 0 0,3-4 3 16,2 0-1-16,6-3-2 0,9-1 0 16,1-4 2-16,6-4-3 0,1-1 1 15,6-6 1-15,-1-4-1 0,3-3 0 16,1-2 2-16,0-9-1 0,1-2 0 16,0-4-1-16,-4-4 0 0,0 0 0 15,-6-6 0-15,-4-1 0 0,-2-4 2 0,-6-2-1 16,-4-1 2-16,-4 1-2 15,-3 2 2-15,-6 0 0 0,-6 4 2 16,-4-1-3-16,-1 4-2 0,-4 3-1 16,-3 1 1-16,0 2-2 0,-1 4 1 15,-1 3 0-15,2 3-1 0,0 6-1 0,2 3 2 16,-1 0-2-16,1 5 2 0,3 7-5 16,1 4-4-16,1 4-5 0,5 6-8 15,3 0-3-15,3 4-9 0,6 2-16 16,2-2-22-16,8-6-41 0</inkml:trace>
  <inkml:trace contextRef="#ctx0" brushRef="#br0" timeOffset="45040.08">15621 14361 205 0,'0'0'135'0,"0"0"-130"16,0 0 19-16,0 0 12 0,0 0-9 15,0 0-4-15,0 0-7 0,0 0-6 0,3-6-4 16,5 14-3-16,-1 4 5 16,2-1-2-16,1 1 0 0,1-1-3 15,1 3 0-15,2-3-3 0,1 1 1 0,0 3-1 16,0-4 0-16,1 0-5 0,0 2-16 15,0-2-20-15,1-2-13 0,-1-6-33 16,-4-3-77-16</inkml:trace>
  <inkml:trace contextRef="#ctx0" brushRef="#br0" timeOffset="45434.03">15975 14208 435 0,'0'0'3'16,"0"0"-3"-16,0 0 10 0,0 0-1 0,0 0 0 15,0 0-4-15,0 0-2 0,0 0-3 16,0 0-2-16,133-126 1 0,-110 128 1 16,-3 6 0-16,-1 1-1 0,-3 5 1 15,-5 0-2-15,-3 3 1 0,-4 3-1 16,-3 3-1-16,-2 2-1 0,-8 2 1 15,-2 0 0-15,-5 2 1 0,-2-1 2 16,-2 0-2-16,-3 1-1 0,4-4 6 16,-1-2 0-16,5-4-2 0,4-3 1 15,4-6-1-15,4-2 0 0,3-2 1 16,0-2-2-16,5 0-1 0,6 1 1 16,5-5 2-16,7 0 1 0,4 0 1 15,6-3-2-15,6-4-2 0,0-2 2 0,2 1-2 16,0 0 0-16,-4 2 0 0,-3 0-3 15,-4 1-12-15,-2 4-12 0,-7 1-19 16,-4 0-52-16,-5 0-95 16</inkml:trace>
  <inkml:trace contextRef="#ctx0" brushRef="#br0" timeOffset="55846.57">13881 13413 45 0,'0'0'15'0,"0"0"11"16,0 0 6-16,0 0 4 0,0 0-5 16,0 0-2-16,0 0-4 0,0 0 0 15,-9-56-4-15,9 52 1 0,-1 1-1 16,1 1-8-16,0 2 1 0,0 0-2 15,0 0-1-15,0 0-8 0,0 2-2 16,0 5-1-16,0 4-1 0,0 2 1 16,0 3 2-16,0 2 2 0,0-3 0 0,2 2 1 15,0-1-5-15,1-3 5 0,0 2-4 16,2-4 1-16,-3 0 0 0,1-3 2 16,-2-2-4-16,1-3 2 0,-2-1-1 15,1-2 0-15,-1 0 1 0,0 0 0 16,0-5 12-16,0-1 13 0,0-6-15 15,0 0-8-15,0-6-1 0,0 2-2 16,-1-6 0-16,0 2-1 0,1-4 1 16,0 5 0-16,0-2-1 0,0 5 0 15,0 5 0-15,0 3 0 0,0 5 0 16,0 3-1-16,0 0 1 0,0 8-7 16,0 6 2-16,0 6 3 0,-1 6 2 15,0 2-1-15,0 1 1 0,-1 0 0 16,1-1 0-16,0 0 1 0,1-6-1 15,0 0 1-15,0-6-1 0,0-5 1 16,0-2-1-16,1-6 0 0,0-3 0 16,0 0-1-16,0-4 1 0,0-9 9 0,-1-2-7 15,2-6-1-15,1-2 0 0,0-4 0 16,1 0-1-16,0-3 1 0,-1 3-1 16,0-1 0-16,0 3 2 0,0 2-2 15,-1 5-2-15,0 5 2 0,-1 4 0 16,-1 8 0-16,0 1 0 0,0 0-1 15,2 6-5-15,-1 5 2 0,-1 3 1 16,2 2 3-16,-2 4-2 0,0-1 2 16,0 2 0-16,0-4 0 0,-4 2 0 15,2 2-7-15,-2-1-26 0,-2 0-24 16,0-6-56-16</inkml:trace>
  <inkml:trace contextRef="#ctx0" brushRef="#br0" timeOffset="56996.49">13881 14102 307 0,'0'0'1'0,"0"0"2"16,0 0-3-16,0 0 9 0,0 0 4 0,-164 129 8 15,130-90-4-15,4 2-3 0,7 0-3 16,8-2-2-16,9-4 0 0,6-4-3 16,5-5-2-16,11-3-1 0,5-3-1 15,5-2-2-15,5-8 0 0,3-2 1 16,3-5-1-16,1-3 0 0,-2-3-8 16,-3-9-1-16,-6-2-1 0,-1-4 4 15,-6-4 5-15,-2-1 1 0,-5-2 0 16,-2 1 1-16,-9-2 3 0,-2 1 4 15,-9-1 3-15,-3 1-1 0,-6-3 0 16,-3 2-1-16,-3-1-1 0,-1 4-3 0,1 4 0 16,2 4-4-16,-1 6-1 15,1 3 0-15,3 6-1 0,-1 7-1 16,2 6-3-16,4 5-12 0,3 6-12 0,2 0-7 16,6 4-15-16,3-4-23 0,2-4-45 15</inkml:trace>
  <inkml:trace contextRef="#ctx0" brushRef="#br0" timeOffset="57214.91">13824 14357 447 0,'0'0'5'0,"0"0"-2"0,0 0-2 15,0 0 8-15,0 0-6 0,0 0 8 16,0 0-2-16,0 0 0 0,0 0-4 0,122 78-4 16,-94-61-1-16,-3 5 3 0,-1-2-6 15,-4 1-10-15,-2 1-39 0,-6-1-29 16,-4-6-54-16</inkml:trace>
  <inkml:trace contextRef="#ctx0" brushRef="#br0" timeOffset="57420.37">14270 14426 439 0,'0'0'74'0,"0"0"-70"0,0 0-3 16,0 0 2-16,0 0 5 0,0 0 2 15,0 0 3-15,0 0-8 0,0 0-4 16,36 94 0-16,-25-70-1 15,0 1-1-15,0 0-20 0,-2 3-35 0,-3-6-24 16,0-3 37-16</inkml:trace>
  <inkml:trace contextRef="#ctx0" brushRef="#br0" timeOffset="58879.46">17771 13400 160 0,'0'0'7'0,"0"0"25"15,0 0 14-15,0 0-11 0,0 0-3 16,0 0-7-16,0 0 1 0,-3-44-4 0,3 44-2 16,0 2-9-16,0 6-8 0,-1 7-3 15,-2 1 5-15,-1 8 4 0,-2-1 3 16,2 4-3-16,0 0-5 0,0 0 0 15,2-4 0-15,2-1-2 0,0-6 0 16,0-4-1-16,1-1 0 0,1-5-1 16,0-3 3-16,0-2-2 0,-1-1 0 15,0 0 0-15,0-4 3 0,0-4 1 16,1-7-2-16,-2-1-1 0,1-5-2 16,-1-2 1-16,0-1-1 0,0-1 0 15,0-1 2-15,0 3-2 0,0 2 0 16,-1 2 0-16,-1 7 0 0,1 3 1 15,0 5-2-15,0 3 1 0,0 1-4 0,0 7 0 16,-1 6-3-16,-1 7 7 0,-1 6-2 16,3 3 2-16,-1 2 0 0,2-1 1 15,0-2-1-15,1-1 0 0,2-6 1 16,3-2 0-16,-1-6-1 16,-1-5 0-16,0-2 1 0,-2-6-1 0,0 0 0 15,0-3 1-15,-1-7 5 0,0-5-3 0,-1-5-2 16,0-2-1-16,0-5 2 15,0 0-1-15,-2-1-1 0,0-1 0 16,0 1 0-16,1 1 0 0,0 2 0 16,1 3-1-16,0 6 1 0,-1 6 0 15,1 5 0-15,-2 4 0 0,1 1-4 16,1 3 1-16,-1 7-3 0,0 5 3 0,-1 4 3 16,1 3 1-16,1 1-1 0,0-2 0 15,0 0-1-15,1-4 2 16,1-1-1-16,0-2 0 0,1-3 2 15,-1-4-2-15,1-1 0 0,-2-3 1 0,0-2-1 16,0-1 3-16,-1 0-3 0,0 0 1 16,0-1 2-16,0-2 0 0,-1-6-3 15,0 1 2-15,-1-4-2 0,0-1-5 16,0 1-2-16,-1 1-2 0,1 1-8 16,-1 1-3-16,0 2 6 0,1 0 4 15,-1 2 4-15,1 2 1 0,1 1 2 16,-1 0 3-16,1 1-1 0,0 1 0 0,1 0 0 15,0-2 1-15,0 2 0 16,0 0 0-16,0 0 0 0,0 2-5 0,0 0 5 16,0 1 0-16,0-1 2 15,0 1-4-15,0 2 2 0,-1 0-4 0,-1 1-23 16,-1 3-14-16,-3-2-25 0,1-1-45 16</inkml:trace>
  <inkml:trace contextRef="#ctx0" brushRef="#br0" timeOffset="59695.27">17642 14199 132 0,'0'0'53'16,"0"0"-43"-16,0 0 27 0,0 0 10 0,0 0-11 15,0 0 0-15,-1-75-5 16,-1 66-3-16,0 1-1 0,-2 2 0 0,-3 3-10 16,0 3-5-16,-5 3-9 15,-5 9-3-15,-2 7-3 0,-4 7 3 16,-4 5 0-16,2 2 2 0,0 3-1 0,6-1 0 16,5-2 0-16,11-1 0 0,2-3 1 15,2 0-2-15,8-5 0 0,6 1 0 16,2-7 0-16,5-1 1 0,1-3-1 15,4-7 0-15,0-3-2 0,0-4-3 16,-4-1 0-16,1-5-2 0,-2-3 4 16,-5-3 2-16,-1-2 1 0,-3-1 2 15,-3-2-1-15,-2-1 0 0,-3-1 3 16,-2-1-1-16,-1-2 2 0,-2-3-1 16,0-3-1-16,-3-1 0 0,-5 0 2 15,-1 2-2-15,-4-2 1 0,1 4-4 16,-4 3-1-16,1 5 0 0,-2 5-2 15,3 5-1-15,-2 6-6 0,3 1-3 16,-1 8-6-16,2 4-9 0,0 5-9 0,4 2-10 16,5 1-22-16,3 0-34 15,1-3-53-15</inkml:trace>
  <inkml:trace contextRef="#ctx0" brushRef="#br0" timeOffset="59961.56">17647 14375 337 0,'0'0'34'0,"0"0"-25"15,0 0 8-15,0 0 16 0,0 0-11 16,0 0-10-16,0 0-10 15,0 0-2-15,5-3 0 0,9 11 2 0,-1 1 0 16,3 3-1-16,-1 2 3 16,3-3-3-16,-1 3-1 0,0-2 0 0,-2 2-11 15,-1-3-32-15,-2-2-10 0,-2-1-30 16,-2-3-47-16</inkml:trace>
  <inkml:trace contextRef="#ctx0" brushRef="#br0" timeOffset="60795.24">18059 14237 185 0,'0'0'187'0,"0"0"-179"0,0 0 14 15,0 0 15-15,0 0-10 0,0 0-15 16,0 0-5-16,0 0-7 0,74-88 1 0,-49 84-1 16,0 4 1-16,-1 0-1 0,-2 4-1 15,-2 2 1-15,-6 3-4 0,-5-1-3 16,-4 4-1-16,-3 2 1 0,-2 2-2 15,-11 1 4-15,-3-1 1 0,-6 2 4 16,-3 1 0-16,-1-4 3 0,1-1-3 16,1-5 2-16,7-2-2 0,4-4 2 15,4-1 0-15,3-2 1 0,2 1 0 16,2-1-1-16,0 0-1 0,0 0 1 16,4 0-2-16,4 0-10 0,5 0 9 15,4 0 0-15,4 0-4 0,-2 2-5 16,2 5 2-16,-3 0 0 0,-3 1 3 15,1 3 4-15,-4-2 1 0,0 2 1 0,-5 0-1 16,-3-2 0-16,-2 4 0 16,-2-3 4-16,-5 2 2 0,-5 1 1 0,-5 0 5 15,-5 2 3-15,-3-2 2 0,-3-1-4 16,-3-4 2-16,-2 0-3 16,2-3-1-16,1-3-5 0,2 0-3 0,3-2-2 15,1 0-1-15,1 0 0 0,0-3-26 16,5-1-26-16,1-2-29 0,5-2-89 15</inkml:trace>
  <inkml:trace contextRef="#ctx0" brushRef="#br0" timeOffset="61861.39">13637 15244 215 0,'0'0'6'16,"0"0"11"-16,0 0 26 0,0 0-5 15,0 0-9-15,0 0-4 0,-3-57-1 16,3 56-5-16,0 1-4 0,0 0-5 0,0 5-9 16,1 6-1-16,2 3 0 0,0 8 0 15,-2 1 4-15,2 4 1 0,-1 3 0 16,0-2-2-16,0 1 0 0,0-2 3 15,-1-1-6-15,-1-2 0 0,1-2 2 16,1-3-2-16,-1 0 0 0,1-5-4 16,0-2-22-16,-1-3 0 0,-1-6-11 15,0 1-20-15,0-4-29 0,0 0-47 16</inkml:trace>
  <inkml:trace contextRef="#ctx0" brushRef="#br0" timeOffset="62528.6">13627 15429 129 0,'0'0'95'0,"0"0"-85"0,0 0 6 16,0 0 15-16,0 0 3 0,0 0-8 16,0 0-4-16,0 0-4 0,-6-6-8 15,6 6-7-15,2 0-3 0,1 0 0 16,9 4 0-16,3 1 2 0,9-1-1 15,8 0 0-15,7-4 2 0,10 1-3 0,7 1 2 16,10-2-2-16,10 0 0 0,15-5 0 16,14 0 2-16,10-1-1 0,10 0 0 15,10-1-1-15,11 1-3 0,11 0 3 16,7 3 0-16,7-1-2 16,7 2-1-16,5 1-2 0,3 0 0 0,0 1-7 15,-4-2 5-15,-6 0 7 0,-8-1-1 16,-8-1-3-16,-12 1 4 0,-16 1 1 15,-11 1 0-15,-14 1 3 0,-9 0 2 16,-7 0-2-16,-14 0 1 0,-8 2-2 16,-9 1 1-16,-9-2-1 0,-9 2-3 15,-9 0 0-15,-9-2 1 0,-10 1 0 16,-5-2 0-16,-9 2-1 0,0-2 0 0,-4 1 0 16,-2 0 2-16,4 0 6 0,-1-1 2 15,0 0-5-15,0 0-4 16,-1 0 1-16,0-1 0 0,-2 0-2 15,-1 0 0-15,2 1 0 0,1-2 0 16,1 1 0-16,1-1 0 0,0 2-2 0,1-2 0 16,-1 1 0-16,2 1 0 0,0-1-5 15,0-1-1-15,0-1 0 0,0 0 0 16,1 1 3-16,2 1-2 0,-1 1 1 16,-1-2-6-16,1 1 3 0,-1 0-1 15,1 0 4-15,-1 1-7 0,-1-2-16 16,0 2-19-16,0-2-42 0,0 1-41 0</inkml:trace>
  <inkml:trace contextRef="#ctx0" brushRef="#br0" timeOffset="62928.54">17668 15193 352 0,'0'0'8'16,"0"0"7"-16,0 0 15 0,0 0-5 15,0 0-9-15,0 0 0 0,0 0 4 16,0 0-3-16,-16-53-5 0,16 51 1 16,0 2-3-16,0 0-4 0,0 0-5 15,0 5-1-15,2 3-4 0,2 3 2 16,1 8 2-16,-1 3 0 0,0 4 0 15,-1 3 0-15,0 1 0 0,0 1 2 0,-1-2-2 16,0 0 1-16,1-2-2 0,-1-4 2 16,0-2 0-16,1-1 0 0,-2-6-1 15,0-3 0-15,-1-4 0 0,0-3 0 16,0-1 0-16,0-1 1 0,0-2 1 16,0 0 1-16,0 0-1 0,0 0 1 15,0 0-1-15,0-3-2 0,-1 1-3 16,-2-1-23-16,0 1-18 0,0-4-25 15,-1 0-42-15,0 0-123 0</inkml:trace>
  <inkml:trace contextRef="#ctx0" brushRef="#br0" timeOffset="64044.55">15234 15883 148 0,'0'0'33'16,"0"0"12"-16,0 0 7 0,0 0-2 15,0 0-13-15,0 0-1 0,0 0-1 16,0 0-3-16,20-90 2 0,-20 88-5 16,0 2-5-16,0 0-8 0,0 5-9 15,0 4-7-15,0 5 0 0,0 3 2 16,0 4 7-16,-2 2-1 0,0 1-4 16,0-1-2-16,-1 2 2 0,1-1-4 15,0-2 1-15,2-2-1 0,-2-2-5 16,1-5-20-16,1-1-19 0,0-4-14 0,0-3-19 15,0-5-45-15,0-6-126 0</inkml:trace>
  <inkml:trace contextRef="#ctx0" brushRef="#br0" timeOffset="64395.61">14935 15799 422 0,'0'0'11'0,"0"0"-6"16,0 0 7-16,0 0 17 0,0 0-6 16,0 0-6-16,0 0-4 0,0 0-7 15,0 0-6-15,-16 6 5 0,45-2 3 16,8-2-4-16,4-2 0 0,9 0 0 16,1 0 0-16,4-3-3 0,0-1 0 15,-2 0-1-15,-3 0-6 0,-8-2 2 16,-5 3-4-16,-6 0-1 0,-9 0 7 15,-5 1 0-15,-9 1 2 0,-6 1 2 0,-2 0 0 16,-2 0-1-16,-1 0 4 0,-2 0 6 16,0 0 4-16,-1 0-3 0,-3-1-7 15,0 1-1-15,0 0-3 0,2 0-1 16,2 0 0-16,1 0-2 0,2 0-13 16,1 0-16-16,0 4-18 0,1 2-15 15,0 0-17-15,1 0-54 0</inkml:trace>
  <inkml:trace contextRef="#ctx0" brushRef="#br0" timeOffset="64743.68">14927 16147 452 0,'0'0'10'0,"0"0"-7"15,0 0 9-15,0 0 12 0,0 0-3 16,0 0-4-16,0 0-5 0,0 0-6 16,0 0-4-16,-52 65 3 0,78-60 3 15,8-2-2-15,8-3-2 0,4 0-1 16,4 0 0-16,3-3-2 0,-1 0-1 16,1-2-1-16,-3 0-2 0,-1-1-3 15,-6 1 4-15,-9 0 1 0,-8-1 1 16,-9 2 0-16,-8 3 0 0,-9 1 1 15,0 0 0-15,-5 0-1 0,-1 0 1 0,-2 0 7 16,0 1 1-16,-4-1 0 16,-1 1-5-16,1-1-2 0,2 1-2 15,1-1 0-15,3 0 0 0,2 1-9 0,3-1-17 16,1 1-20-16,0-1-19 0,2 0-26 16,5 0-75-16</inkml:trace>
  <inkml:trace contextRef="#ctx0" brushRef="#br0" timeOffset="65593.46">15714 15914 163 0,'0'0'160'16,"0"0"-134"-16,0 0-4 15,0 0 14-15,0 0-4 0,0 0-15 16,0 0-6-16,-89 32 0 0,76-14-1 0,2 1-3 16,3 2 0-16,3 0 0 0,1 1-2 15,4-3-3-15,4 2 0 0,8-1-2 16,3-4 1-16,8-1 1 0,-2-3-1 15,3-6 0-15,4-2-1 0,-2-4 0 16,1-1-5-16,0-5-3 16,-1-3-5-16,-5-4 3 0,-2-5 4 0,-6 2 6 15,-1-2 0-15,-5 1 2 0,-5 0 0 16,-2-2 2-16,-1 1 0 0,-7-1 4 16,-3 1 5-16,-1-1-2 0,-3 2-1 0,-1 2 1 15,0 1-1-15,0 2-2 16,-1 1-2-16,2 3-5 0,5 5 1 15,-2 1-2-15,3 2-2 0,1 2 0 16,0 4-6-16,4 7-18 0,1 2-12 16,2 2-8-16,1 6-9 0,3-2-22 0,2-2-66 15</inkml:trace>
  <inkml:trace contextRef="#ctx0" brushRef="#br0" timeOffset="66015.28">15692 16093 338 0,'0'0'31'0,"0"0"-2"15,0 0 15-15,0 0 0 0,0 0-21 16,0 0-4-16,0 0-9 0,0 0-7 16,4-6-1-16,6 21 1 0,4 2 3 15,-1 2-2-15,2 0-1 0,2 0-1 0,0 0-2 16,1-1 1-16,-1-1-1 16,-2-1 2-16,0-3-2 0,-2 0-3 0,-2-4-18 15,2-2-14-15,-3 0-10 0,-2-5-26 16,0-2-52-16,-4-4-108 0</inkml:trace>
  <inkml:trace contextRef="#ctx0" brushRef="#br0" timeOffset="67026.58">16080 15916 319 0,'0'0'11'15,"0"0"7"-15,0 0 22 0,0 0 3 16,0 0-9-16,0 0-11 0,0 0-8 16,0 0-7-16,-3-25-5 0,4 29-3 0,1 2 0 15,3 1 0-15,-1 5 1 0,2 2-1 16,-3 3 1-16,1 1 0 0,0 1 3 15,-1 1-2-15,0 1 3 0,-1 1-4 16,-1 0 0-16,2 0 1 16,-2-1-2-16,0-2 2 0,0-4-1 0,1-3 0 15,-2-4-1-15,1-2 0 0,-1-2 2 16,0-2-2-16,0-2 1 0,0 0 0 16,0 0 2-16,0-1 0 0,-1-7 2 15,-3 1 5-15,2-4-5 0,-1 0-3 16,1-2-2-16,2-2 1 0,-1 1 0 15,1-1-1-15,0-1 0 0,0 1 0 16,1-1-1-16,0-2 2 0,1 1-2 0,1-2 2 16,0 0-1-16,1 2 0 0,0-3 0 15,-1 3 0-15,2 1 0 16,0-1 0-16,0 2 0 0,3 0 0 0,-1 1-1 16,2 3 0-16,-1 1 0 0,3 3 0 15,-1 1-1-15,1 2 0 0,2 3 1 16,-1 1-1-16,0 3 0 0,1 5 0 15,-3 2 1-15,0 0-2 0,-2 2-1 16,-2 0 1-16,-4 0 0 0,-2 1 1 16,0 1 0-16,-5-1-4 0,-4 1 4 15,-4-2 2-15,-1 2-1 0,-4-2-1 16,0 0 2-16,-4-1 0 0,2-2 0 16,1-3-1-16,-1-3 1 0,2-2 3 15,3-1-3-15,3-2 4 0,2-3-2 0,5 1 2 16,1-3-2-16,2 4 1 15,2-1 0-15,0 1 5 0,0 0-6 16,1 2 0-16,3 0-1 0,0 1-1 0,4 1 0 16,1 5-1-16,4 3 1 0,3 5 0 15,1 2 0-15,1 1 0 0,0 3 3 16,5 0-2-16,1 0-1 0,0 0 2 16,-1-2 2-16,-1 0-3 0,2-2 1 15,-3-3-2-15,-3 0 2 0,-2-4 0 16,-4 0-1-16,-5-5 2 0,-1 0 4 15,-3-2 1-15,-2-1 0 0,-1 0 1 16,0-1 1-16,0 0 2 0,0 0-1 16,0 0-1-16,0 0 2 0,0 0-3 15,0 0-3-15,-2-1-1 0,0 1-2 16,-1-3-3-16,1 1 0 0,0-1-3 0,-1 0-9 16,-1 1-15-16,-3 1-17 15,4 1-17-15,-6-1-27 0,2-2-60 0</inkml:trace>
  <inkml:trace contextRef="#ctx0" brushRef="#br1" timeOffset="96816.63">25685 8615 117 0,'0'0'155'0,"0"0"-126"0,0 0-12 15,0 0 15-15,0 0 4 0,0 0-2 16,0 0 1-16,0 0-3 0,0 0-5 15,8-164-1-15,-17 156-8 0,-3 4-4 16,-5 0-8-16,-4 4-3 0,-4 4 1 16,-2 8-1-16,-2 11-2 0,-4 11-1 0,1 5 1 15,0 10-1-15,2 7 0 16,7 3 1-16,4 4-1 0,8-2 0 16,6 0-1-16,5-3 0 0,9-7 1 15,8-6 0-15,7-7 0 0,6-7-1 16,4-7-1-16,5-7 0 0,2-8-5 15,1-3 0-15,1-9-2 0,-3-9 3 16,0-5 1-16,-6-7 5 0,0-2 1 0,-7-5 2 16,-2-4-2-16,-4-2 3 0,-3-1 4 15,-5-3 2-15,-6-3 1 0,-2-1 0 16,-5-3 2-16,-1 2-1 0,-7 1-2 16,-4 2-5-16,-4 7-3 0,-5 2-1 15,1 7-1-15,-5 9-1 0,-2 4-1 16,-3 3-1-16,0 7-1 0,-3 4-3 15,3 4-3-15,1 10-7 0,3 5-14 16,4 5-22-16,1 7-13 0,5 5-13 16,5-3-64-16</inkml:trace>
  <inkml:trace contextRef="#ctx0" brushRef="#br1" timeOffset="97098.87">25556 8914 530 0,'0'0'11'0,"0"0"-10"0,0 0 3 16,0 0 14-16,0 0 2 0,0 0-8 15,0 0-6-15,0 0-3 0,98-2-3 16,-71 28 0-16,1-1 1 0,0 5 0 0,0 0 0 15,1 1-1-15,-5-1 2 16,1-5-1-16,-2-4-1 0,-2-2 0 16,-5-5 0-16,-2-2 0 0,-5-5-3 0,-2-1-7 15,-3-3-9-15,1 0-13 0,-4-3-24 16,-1 0-23-16,0-2-41 0,-3-5-111 16</inkml:trace>
  <inkml:trace contextRef="#ctx0" brushRef="#br1" timeOffset="97766.09">26182 8965 401 0,'0'0'23'16,"0"0"-6"-16,0 0-10 0,0 0 24 15,0 0 5-15,0 0-1 0,0 0-16 16,0 0-12-16,0 0-6 0,20-64 1 15,-6 58 1-15,3-3-3 0,1 4 0 16,2-1 3-16,0 3-3 0,-3 0 0 16,0 2 0-16,-2 1 1 0,-2 0-1 0,-1 4-2 15,-3-1 2-15,0 0-2 0,-3 2 2 16,-3 1-3-16,-2 0 1 0,-1 3-1 16,0 1-3-16,-6 5 1 0,-7 2 5 15,-2 2 3-15,-4 6-1 0,-3-1 0 16,0 1 0-16,0-4 0 0,1-3 0 15,6-3-2-15,2-4 0 0,4-3 1 16,5-4 1-16,2-2-2 0,2-1 0 16,0-1 0-16,1 0-4 0,4 0-10 15,4 0 0-15,3-1 10 0,3-4-1 16,2 1 2-16,0 1 3 0,0 3-1 16,0 0 1-16,-3 4 0 0,2 4 0 15,-1 1 0-15,-1 5-2 0,-3-1 2 16,-2 2 0-16,-2 1 0 0,-1-1-1 15,-4-1 1-15,-2 3 0 0,-3-3 0 16,-8 2 1-16,0 3 9 0,-8-3-1 16,-1 1-2-16,-3 0-1 0,-3-1 3 15,-1-1-1-15,0-4-1 0,0-3-1 0,2-2 0 16,2-6 1-16,2 0-2 0,4-6-3 16,1-2 0-16,6-3 0 0,-1-4-2 15,3-1-6-15,3-3-26 0,3-2-45 16,2 1-39-16,2 1-130 0</inkml:trace>
  <inkml:trace contextRef="#ctx0" brushRef="#br1" timeOffset="98598.86">27002 8717 352 0,'0'0'23'0,"0"0"-13"0,0 0 4 16,0 0 19-16,0 0 3 0,0 0-5 15,0 0-11-15,-3-28 0 0,3 25-3 16,0 3-2-16,0 0 1 0,0 0-3 0,0 0-1 15,0 0-1-15,0 0-2 16,0 0-4-16,0 0 3 0,0 0-4 0,0 0 2 16,0 0-1-16,0 0-1 15,0 0-1-15,0 0 1 0,0 0-1 0,0 0 2 16,0 0-3-16,0 0 2 16,0 0-2-16,0 0-1 0,0 0 1 0,0 0-1 15,0 0-1-15,0 0 2 0,0-3-1 16,0 3-1-16,-1-3 2 0,0 1-2 15,0 2 1-15,0-3-1 0,1 3 0 16,-2 0 0-16,2 0 0 0,0 0 0 16,0 0 0-16,0 0 0 0,0 0-2 15,0 0 0-15,0 3-3 0,3 5-1 16,0 6 0-16,1 6 5 0,1 2 1 16,-1 7 1-16,2 1-1 0,-3 1 0 15,2 1 0-15,-3-1 0 0,-1 0 1 16,0-3-1-16,0-1 0 0,-1-2 0 0,0-4 0 15,0-1 1-15,0-2 0 0,-2-4 0 16,0 0-1-16,-1-6 0 0,0 1 0 16,1-1-5-16,-2-2-10 0,1-1-9 15,1-2-13-15,-1-2-9 0,-1 1-8 16,-2-2-10-16,-2-6-20 0,3-2-65 16</inkml:trace>
  <inkml:trace contextRef="#ctx0" brushRef="#br1" timeOffset="98938.95">26739 8911 429 0,'0'0'22'16,"0"0"-5"-16,0 0-10 0,0 0 3 15,0 0 5-15,0 0 6 0,0 0-7 16,0 0-6-16,74 15-3 0,-43-12 0 15,2 3-3-15,1-3-2 0,2 0 0 16,1-1 0-16,-6 1 0 0,-3-3 0 16,-1 3 0-16,-8-1 0 0,-4 1 1 15,-3-3 0-15,-4 0-1 0,-5 3 2 16,-1-3-2-16,-2 0 0 0,0 0 5 16,0 0 10-16,0 0 3 0,0 0 1 15,0 0-3-15,0 0-3 0,0 0-6 16,0 0-1-16,0 0-2 0,0 0-2 15,0 0-2-15,0 0 0 0,0 0-4 16,0 0-11-16,0 0-21 0,0 0-23 16,-1 0-13-16,-1 0-34 0,1 0-142 0</inkml:trace>
  <inkml:trace contextRef="#ctx0" brushRef="#br1" timeOffset="99598.41">27867 8686 393 0,'0'0'23'0,"0"0"-10"0,0 0 5 15,0 0 22-15,0 0-5 16,0 0-3-16,0 0-12 0,0 0-5 0,-8-20-4 16,10 26-2-16,-1 3-7 0,0 7 2 15,1 4 2-15,-1 6 5 0,-1 5-3 16,0 3 0-16,0 2-2 0,-2 3-2 16,-3-2 0-16,1 0-3 0,2-5 0 15,-1-4 0-15,2-6 0 0,0-5-1 16,1-4 0-16,0-7 0 0,0-3 0 0,0 0-1 15,0-3-2-15,0 0-6 16,1 0-4-16,1-3-6 0,0-6-12 0,2-3-15 16,0-1-29-16,0 0-30 15,-3 1-79-15</inkml:trace>
  <inkml:trace contextRef="#ctx0" brushRef="#br1" timeOffset="99923.54">28171 8993 540 0,'0'0'32'16,"0"0"-24"-16,0 0 2 0,0 0 12 16,0 0-5-16,0 0-2 0,0 0-10 15,0 0-4-15,-29 9-1 0,22 0-2 16,2 2-3-16,3 3 5 0,2-3 0 0,0-2-4 15,2 0-11-15,5-3-8 0,3-2-4 16,-2-1 1-16,3-3 7 0,1 0 3 16,-4-7 5-16,3-2 4 0,-5 0 5 15,1-2 2-15,-4 2 3 0,0 1 3 16,-3 0 7-16,0-1 10 0,-3 3-2 16,-2 1-4-16,-3 1-7 0,2 1-5 15,-3 3-2-15,4 0-3 0,-3 0 0 16,4 0-2-16,3 0 0 0,1 2-8 15,0-1-19-15,0 2-30 0,6-2-15 16,2-1-39-16,0-1-126 0</inkml:trace>
  <inkml:trace contextRef="#ctx0" brushRef="#br1" timeOffset="100548.87">28783 8655 336 0,'0'0'54'0,"0"0"-37"15,0 0-9-15,0 0 29 0,0 0 2 16,0 0-5-16,0 0-4 0,0 0-9 15,0 0-3-15,17-31-5 0,-21 31-8 16,0-2 0-16,-7 1-2 0,-3 1 0 0,-6 0-3 16,-1 0 4-16,-6 0-2 15,0 3 0-15,-3-1-2 0,-2 3 2 0,-1-1-2 16,1 1-1-16,2 1 1 0,4 1 0 16,5 0 0-16,6 2-3 0,7 0 1 15,-2 2 2-15,5 3-2 0,2 0-1 16,0 0 1-16,3 0-1 0,0 1 1 15,4-1 2-15,0 0 0 0,6-1 0 16,-4-3 0-16,3-2 1 0,-2-2 0 16,4 1 1-16,-4-4-1 0,3 1 0 15,-3-2 1-15,4-2 0 0,-4 0 0 16,4 0 0-16,-3-3 0 0,2 0 0 16,2 0-1-16,-1 1-1 0,2-1 1 15,2 1-1-15,-1 2 0 0,2 0-2 16,-2 0 1-16,-1 0 0 0,1 3-3 15,-2 2-1-15,1 3 2 0,-5 1-2 16,1-3 1-16,-5 2 1 0,1 3 1 16,-2 0 2-16,-2 2-5 0,-1-1 3 0,-1 1 2 15,-6 1-3-15,0-3 0 0,-5 3 2 16,-3-3 1-16,-1 3 1 0,-5-3 1 16,-5 1 2-16,1-1 0 0,-3 0 1 15,3-2-2-15,-1-3 0 0,4-1-1 16,4-2-1-16,2-3-1 0,3 0 1 15,0 0-1-15,6-6-8 0,-3-2-31 16,3 0-53-16,2-6-46 0,4 2-174 16</inkml:trace>
  <inkml:trace contextRef="#ctx0" brushRef="#br1" timeOffset="101351.93">29400 8734 352 0,'0'0'63'0,"0"0"-28"16,0 0-16-16,0 0 26 0,0 0 0 0,0 0-7 15,-9-31-12-15,9 31-13 0,0 3-8 16,1 5-5-16,0 6-2 0,0 6 2 15,2 6 3-15,-1 1 1 0,-1-1-2 16,-1 3-2-16,0-4 0 0,1 1 2 16,-1-7-2-16,1 3-1 0,0-5 1 15,1-2-5-15,0-2-16 0,-2-4-18 16,0-3-19-16,0 0-13 0,0-6-27 16,-2-3-130-16</inkml:trace>
  <inkml:trace contextRef="#ctx0" brushRef="#br1" timeOffset="101683.03">29095 8680 302 0,'0'0'160'0,"0"0"-141"16,0 0-14-16,0 0 2 0,0 0 10 15,0 0 1-15,0 0 7 0,0 0-15 16,0 0-5-16,49-14-1 0,-2 20-1 15,2-1 1-15,5-4-3 0,5 1 0 16,-4-2 3-16,2 0-4 0,-4 0 1 16,-5 0 0-16,-6 0 0 0,-6 0 1 15,-8 0-2-15,-4-2-1 0,-11-1 1 16,-3 3 0-16,-7 0 1 0,-3 0 0 16,0-2 2-16,0 2-2 0,0-1 4 15,0 1 3-15,0 0-2 0,-1 0-6 16,-2 0 0-16,-1 0-3 0,-4 0-10 15,-1 1-28-15,-1 4-38 0,-5 0-26 16,4 4-79-16</inkml:trace>
  <inkml:trace contextRef="#ctx0" brushRef="#br1" timeOffset="101948.32">29151 9099 506 0,'0'0'42'0,"0"0"-36"16,0 0-5-16,0 0 14 0,0 0 2 15,0 0 2-15,0 0-8 0,0 0-4 0,0 0 0 16,173 7-2-16,-125-10-5 16,-1 1 2-16,2-3-1 0,-2 2-1 0,-6 0 1 15,-3 3 0-15,-6-3-1 0,-3 1 0 16,-9-1-2-16,-4 2-5 0,-4-1-10 15,-5 1-8-15,-1 1-4 16,-4-2-11-16,-1 2-11 0,-1-1-18 0,-1-3-26 16,-3 1-91-16</inkml:trace>
  <inkml:trace contextRef="#ctx0" brushRef="#br1" timeOffset="102314.46">30021 8759 491 0,'0'0'35'0,"0"0"-16"0,0 0-8 15,0 0 13-15,0 0-4 16,0 0-6-16,0 0-10 0,0 0-4 0,0 0 2 16,-147 63-2-16,136-32-1 0,2-1 0 15,7-2 1-15,2-1 0 0,4-5-1 16,10-2-1-16,0-4-4 0,5-4-2 15,2-1-4-15,6-8-6 0,-3 0-2 16,3-3 3-16,0-8 7 0,-4-1 10 16,-5-5 2-16,0-2 0 0,-3 1-1 15,0-5 10-15,-7 0 7 0,-2 1-1 0,-2-4 3 16,-4 4 0-16,0 1-6 16,-3-4-6-16,-4 5 1 0,-1 0-6 15,-5 3-1-15,-1 2-2 0,2 4-1 16,-4 5-1-16,0 1-1 0,-2 2-4 0,-3 5-16 15,4 6-25-15,0 3-18 0,4 3-24 16,3 0-44-16</inkml:trace>
  <inkml:trace contextRef="#ctx0" brushRef="#br1" timeOffset="102541.85">29954 8899 547 0,'0'0'27'0,"0"0"-16"0,0 0-5 16,0 0 24-16,0 0-3 0,0 0-2 15,0 0-12-15,0 0-5 0,48 5-5 16,-29 9-1-16,-1 3-1 0,1 2 1 0,0-2-2 16,-3 1 0-16,1-1 0 0,-1 0 0 15,1 2 0-15,-1-5-1 0,-2-2 0 16,1-1-8-16,-2-2-13 0,-4-4-12 15,-3 1-17-15,-3-4-20 0,0-2-26 16,1-2-52-16</inkml:trace>
  <inkml:trace contextRef="#ctx0" brushRef="#br1" timeOffset="103115.32">30358 8811 545 0,'0'0'31'16,"0"0"-23"-16,0 0 6 0,0 0 12 16,0 0-11-16,0 0-6 0,0 0-7 0,0 0 2 15,0 0 0-15,27 118-2 0,-24-90 1 16,1 1-3-16,-2-4 2 0,0-3-2 16,-1-5-1-16,-1-2 0 0,0-2-2 15,0-3-3-15,0-5 0 0,0-2 1 16,0-3 2-16,-2 0 3 0,-2-3 0 15,-2-8 3-15,0-4 2 0,1-7-4 16,1-1 1-16,3-6 0 0,1-4 0 16,5-4-2-16,5-2 1 0,3 2-1 15,5-5-2-15,0 5 2 0,6 3-1 16,0 6 1-16,-1 3-2 0,4 5 0 16,0 5-2-16,-2 7-1 0,-1 5-3 15,-1 3-3-15,-6 6 5 0,-2 5 2 16,-5 3 0-16,-3 3 0 0,-6 3 0 0,-1 0-1 15,-6 2 3-15,-7-2 1 16,-7 1 1-16,-6 0 0 0,-5-1 0 0,-2 3 0 16,0-6 3-16,2-3-3 0,6-3 1 15,1-5 0-15,11 0 0 0,4-3 1 16,4-3-1-16,4 0-1 0,1 0 2 16,0 3-2-16,5-2 0 0,4 2 0 15,3 3 1-15,10 0 2 0,0 3-3 16,-1 2 1-16,5 3 1 0,-2-2-2 0,3 5 1 15,2-6-1-15,1 3 3 16,1 2 0-16,1-4 9 0,-4 0 2 16,-6-1-5-16,-1-4-3 0,-6-1-1 15,-5 0-3-15,-6-5-1 0,-2 1-1 16,0-2-3-16,-2 0-1 0,0 0-4 0,-6 0-21 16,-4 0-34-16,-9 0-23 0,2 0-53 15</inkml:trace>
  <inkml:trace contextRef="#ctx0" brushRef="#br1" timeOffset="107829.22">25705 10075 87 0,'0'0'163'0,"0"0"-120"15,0 0-8-15,0 0 16 0,0 0-9 16,0 0 3-16,0 0-6 0,-40-79-1 16,25 72-9-16,-7 4-3 0,-4 3-10 15,-6 3-7-15,-4 12-1 0,-4 6-4 16,-1 12-2-16,1 4-2 0,6 3 0 0,6 3 1 16,9 2 0-16,6-1-1 0,7-1 1 15,6-2-2-15,6-3 1 0,10-4-2 16,4-6 0-16,6-2 1 0,5-7 1 15,5-4-3-15,2-8 0 0,1-7-4 16,1-1-2-16,0-9-11 0,0-10 4 16,-3-3 2-16,-3-4 7 0,-4-2 7 15,-5-1 1-15,-2 1 4 0,-6-2 0 16,-4-2 1-16,-2 1 4 0,-7-1 3 16,-3-1 0-16,-1 2-1 0,-4 1-7 15,-5 1 2-15,-5 1-3 0,-2 4-1 16,-4 4-3-16,-3 4 0 0,1 9 0 15,-2 2-3-15,-1 5-1 0,0 2-4 16,1 11-15-16,1 3-7 0,2 9-7 0,4 2-9 16,5 6-10-16,3 1-16 0,2-2-53 15</inkml:trace>
  <inkml:trace contextRef="#ctx0" brushRef="#br1" timeOffset="108108.47">25492 10287 481 0,'0'0'21'0,"0"0"-10"16,0 0-2-16,0 0 25 0,0 0-13 0,0 0-8 16,0 0-13-16,0 0 2 0,0 0-2 15,92-36 2-15,-64 47 0 16,0 5-1-16,-1-1-1 0,-2 4 0 0,0 2 0 15,-3 0 1-15,-1 0-1 0,-1-2 0 16,-1-2 1-16,-4-3-1 0,-2 0 0 16,-2-2 0-16,-1-2-1 0,-1-1 0 15,-1-5-4-15,-3 1-6 0,1-5-14 16,-3 0-20-16,1 0-9 0,0 0-10 16,0-6-22-16,-1-2-58 0</inkml:trace>
  <inkml:trace contextRef="#ctx0" brushRef="#br1" timeOffset="108372.24">26095 10281 524 0,'0'0'27'0,"0"0"-19"0,0 0 8 15,0 0 4-15,0 0 1 0,0 0-6 16,0 0-11-16,0 0-3 0,0 0 5 16,21 71-3-16,-16-44 1 0,-1 0-1 15,-2 2-2-15,-1-3 1 0,0 0-2 16,-1-2 0-16,0-3 0 0,1-3-3 16,-1-1-12-16,0-1-25 0,0-3-31 15,0-3-35-15,0-7-76 0</inkml:trace>
  <inkml:trace contextRef="#ctx0" brushRef="#br1" timeOffset="108930.75">26722 10363 379 0,'0'0'159'15,"0"0"-122"-15,0 0-33 0,0 0 11 16,0 0 2-16,0 0 0 0,0 0-7 15,0 0-9-15,42 0 3 0,-14 1-3 16,3 1 2-16,0-1-2 0,2 1 0 16,0-2-1-16,-2 3-3 0,-3 0 3 15,-2-3 1-15,-7 0-1 0,-6 3 1 16,-7-3 0-16,-5 0 1 0,0 1 0 0,-1 0 0 16,0-1 9-16,0 0 11 0,-1 0 1 15,0 0-4-15,-1 0-2 0,0 0-5 16,0 0-8-16,1 0-3 0,-1 0-1 15,-1 0-1-15,2 0-13 0,-1 1-19 16,1 3-20-16,1-1-16 16,0 0-33-16,0-3-48 0</inkml:trace>
  <inkml:trace contextRef="#ctx0" brushRef="#br1" timeOffset="109470.3">27848 10120 487 0,'0'0'11'0,"0"0"0"0,0 0 9 15,0 0 19-15,0 0-13 0,0 0-5 16,0 0-11-16,0 0-10 0,-11 6 3 16,19 16 4-16,-1 8 3 0,0 0 2 15,0 4-2-15,-3 0-3 0,1 2-1 16,-1-2-3-16,-3-2-2 0,0-2 0 15,-1-3 1-15,0-5-2 0,0-2 0 0,0-6 0 16,0-1 0-16,0-5-2 16,0-3-6-16,0-3-9 0,0-2-11 15,0 0-15-15,0 0-6 0,1-4-1 16,3-4-16-16,5-6-28 0,-2 3-112 0</inkml:trace>
  <inkml:trace contextRef="#ctx0" brushRef="#br1" timeOffset="109816.38">28200 10403 451 0,'0'0'44'15,"0"0"-25"-15,0 0 7 0,0 0 14 16,0 0-11-16,0 0-10 0,0 0-10 15,0 0-7-15,0 0-1 0,-35 20-1 16,33-13-1-16,2 2-2 0,2-3 0 16,3 0-5-16,3-3-8 0,-1-3-7 15,5 0-2-15,-1-3-5 0,-2-5-3 0,2 1 5 16,-6-1 9-16,-4 0 17 0,-1 3 2 16,-1 1 2-16,-4 1 2 0,-5 0 6 15,2 1 7-15,-4 2 3 0,1-3 3 16,4 3-3-16,-1 0-4 0,4 0-8 15,3 0-3-15,0 0-5 0,1 0-1 16,1 0-4-16,5 0-11 0,2 0-27 16,4 0-19-16,3-3-44 0,-3-5-159 15</inkml:trace>
  <inkml:trace contextRef="#ctx0" brushRef="#br1" timeOffset="110428.74">28645 10104 200 0,'0'0'178'0,"0"0"-146"0,0 0-23 16,0 0 22-16,0 0 6 0,0 0-3 15,0 0-1-15,0 0-13 0,0 0-4 16,4-7-4-16,-9 9-5 0,-7 2 0 15,-2 2 2-15,-2 0 0 0,-3 2-4 16,-1-2-4-16,1 0 0 0,-1-1-1 16,3-4 0-16,1 1 0 0,4-2 0 15,1 0 0-15,5 0-3 0,2-3-6 0,0 1 2 16,3 1 1-16,0 1 2 0,0 0 0 16,1 0 3-16,-1 0-1 0,0 3 0 15,1 0 1-15,-1 2-2 0,0 4 2 16,0 2 1-16,-1 3 0 0,0 0 0 15,-1 4 0-15,3-2 0 0,0 1 0 16,0-2 0-16,0 1 0 16,1-4 0-16,2-3 0 0,0-1 0 0,-1-3 0 15,0 1 0-15,2-3 0 0,2-3 0 0,0 0 1 16,5 0 0-16,-1 0 1 16,5-6-1-16,0 0 4 0,0-1-4 15,2 4-1-15,-1-3 0 0,1 3 1 16,-2 0-1-16,1 3-2 0,0 0 1 15,-1 6 1-15,1 0 0 0,-2 2-2 16,-4 3-1-16,0-2 2 0,-6 2-1 0,-1 0 0 16,-3 0 0-16,0 1 1 0,-5 1-3 15,-4-1 3-15,-4 5 1 0,-5-2 5 16,-3-1-1-16,-1 0 4 0,-1-1 2 16,-2-1-1-16,5-4-3 0,0-1-2 15,3-2-2-15,1 0 0 0,3-2-2 16,3-3-5-16,4 0-21 0,1 0-21 15,0-6-25-15,4-4-37 0,1-2-133 16</inkml:trace>
  <inkml:trace contextRef="#ctx0" brushRef="#br1" timeOffset="110902.47">29194 10151 500 0,'0'0'28'0,"0"0"-8"0,0 0 6 16,0 0 22-16,0 0-19 0,0 0-8 16,0 0-13-16,-1-16-5 0,6 27-1 15,1 5 0-15,-2 4-1 0,-2 4 4 16,1 3-3-16,-2 2-1 0,-1-1 0 16,0 0 0-16,0 0-1 0,0-2-1 15,-1-4-3-15,1 0-8 0,0-5-17 16,0-5-20-16,1-3-16 0,3-6-15 15,0-5-24-15,-1-5-111 0</inkml:trace>
  <inkml:trace contextRef="#ctx0" brushRef="#br1" timeOffset="111227.8">28953 10055 490 0,'0'0'21'15,"0"0"-4"-15,0 0-11 0,0 0 8 16,0 0 2-16,0 0 6 0,0 0-18 16,0 0-3-16,0 0 0 0,101-5 2 15,-57 8 0-15,2-1-3 0,3-2 1 16,1 0 0-16,-1 1 0 0,0-1-1 16,-6 0 0-16,-9 0 1 0,-8 0 2 15,-8 0-3-15,-7 0 1 0,-6 2 0 0,-4-2 0 16,-1 0 0-16,0 0-1 15,0 0 1-15,0 0-1 0,-3 0-1 16,1 0 0-16,0 0 0 0,-3 0-4 16,-3 0-12-16,1 6-16 0,-3 2-16 15,2 4-14-15,-5 0-21 0,1-4-65 0</inkml:trace>
  <inkml:trace contextRef="#ctx0" brushRef="#br1" timeOffset="111494.6">28964 10417 508 0,'0'0'40'15,"0"0"-20"-15,0 0-19 0,0 0 5 16,0 0 7-16,0 0-2 0,0 0 0 0,0 0-3 16,0 0-2-16,182 18-3 0,-132-20-1 15,-2 1 0-15,0-1-2 0,-1 1 1 16,-7 1-1-16,-4 0 0 0,-6 0 0 15,-7 1 0-15,-9-1 0 0,-6 2-1 16,-5-1-2-16,-2-1-5 0,-1 2-1 16,0-2-4-16,0 0-6 0,0 0-13 15,0 0-12-15,4 0-7 0,2-5-13 16,2-2-43-16,4-1-102 0</inkml:trace>
  <inkml:trace contextRef="#ctx0" brushRef="#br1" timeOffset="111794.8">29776 10203 219 0,'0'0'222'16,"0"0"-172"-16,0 0-35 0,0 0 23 0,0 0-7 15,0 0-4-15,0 0-7 0,0 0-11 16,0 0-3-16,-154 69-4 0,139-45-1 16,11-2-1-16,3 0 0 0,1-2-2 15,7 0 1-15,7-3-1 0,2-2 1 16,8-2-4-16,2-8-3 0,3-2-7 15,0-3-4-15,-1 0 0 0,0-8 7 16,-6-3 12-16,0-3 3 0,-3 0 0 16,-5-3 3-16,-3-2 1 0,-1 1 7 15,-7-2 4-15,-3 4-2 0,-1-4 1 16,-9 1-5-16,-2 4-4 0,-3-1-4 16,-6 4-4-16,-2 3 0 0,2 3-2 0,-4 4-6 15,4 2-8-15,3 2-15 16,1 4-23-16,3 6-9 0,1-2-21 0,7-1-63 15</inkml:trace>
  <inkml:trace contextRef="#ctx0" brushRef="#br1" timeOffset="111993.26">29744 10302 421 0,'0'0'184'0,"0"0"-148"0,0 0-31 15,0 0 19-15,0 0 7 0,0 0-8 16,0 0-10-16,0 0-13 0,0 0 2 16,43 50-1-16,-27-27 0 0,-2-1-1 15,-1 0 0-15,-3 1-1 0,3-1 0 16,-3-1-5-16,-2-2-8 0,2-1-20 0,-1-5-10 16,3-4-15-16,1-1-38 0,4-8-39 15,3 0-143-15</inkml:trace>
  <inkml:trace contextRef="#ctx0" brushRef="#br1" timeOffset="112594.66">30236 10236 495 0,'0'0'34'0,"0"0"-19"16,0 0 4-16,0 0 4 0,0 0-15 15,0 0-5-15,0 0-2 0,0 0 3 16,0 0-1-16,0 93-2 0,2-65-1 15,4-4 0-15,0 0 0 0,0-1-3 16,4-6 0-16,-3-2 0 0,0-5 1 16,-4-4-1-16,-1-3-1 0,-2-3 3 0,0 0 1 15,0 0 2-15,-2-6 1 0,-3-3-1 16,-1-7 0-16,1 0 0 16,1-2 0-16,-3-4 4 0,4 2-2 0,1-8-1 15,2 2-1-15,1-5 2 0,7-3-4 16,1-2 1-16,7 1-1 0,4 2 0 15,6 2-3-15,-2 5 1 0,4 5 0 16,-2 6 1-16,-1 6-5 0,2 6-1 16,-4 3-1-16,1 0 1 0,-3 6 2 15,-3 5 2-15,-4 0 3 0,-6 6-1 0,-1-3-1 16,-6 4 1-16,-2-1-1 0,-11 2 0 16,-5-2-2-16,-10-1 4 0,-1 2 4 15,-4-3-3-15,-2-2 0 16,3-2 1-16,3-2 1 0,4-3-3 0,7-4 0 15,5-1 2-15,4-1 3 16,6 0 0-16,2 0-1 0,0 0-1 16,7 0-3-16,0 0 0 0,8 0 0 0,2 5-2 15,3 3 2-15,2 4 2 0,-3 5-2 16,0 2 0-16,1 1 0 0,-1 3 1 16,4-1 1-16,1 1 2 0,2-2 7 15,-1-2 2-15,2-2 4 0,1-3-7 16,0 0 8-16,0-2-7 0,-1-2-3 15,-4-4-3-15,-6-1-3 0,-5-1-2 16,-6-4 0-16,-5 1-9 0,-1-1-18 16,-1 0-23-16,-9-1-21 0,-4-3-57 15,-1-3-118-15</inkml:trace>
  <inkml:trace contextRef="#ctx0" brushRef="#br1" timeOffset="113827.36">25324 8020 179 0,'0'0'266'15,"0"0"-259"-15,0 0 3 0,0 0 19 16,0 0-3-16,0 0-5 0,0 0-3 16,0 0-8-16,0 0-4 0,-295-85-3 15,249 108-3-15,3 11 0 0,-1 7-2 16,7 8-1-16,5 2 2 0,5 6-2 15,6 4 3-15,4 4 0 0,7-2-2 16,6 3 2-16,4 1 0 0,0 0 0 16,1 4 0-16,2-1-1 0,0 3 1 0,-3-5 1 15,0-3 1-15,0-1-1 0,-6-4 0 16,-3-4 0-16,-2-5 0 0,-6-2-1 16,0-6 1-16,-4-2 1 0,-1-3-1 15,1-5 0-15,-1-4 1 0,-1-4 1 16,2-5 1-16,-1-2 0 0,1-5-1 15,0-4 0-15,6-5-3 0,3-1 1 16,0-3 2-16,3-1-1 0,2-6-1 16,2-2 0-16,3-6-1 0,2-1-6 15,1-1-11-15,7-3-4 0,3 3-5 16,4 4-1-16,0 1 9 0,3 6 9 0,3 6 2 16,-1 3 4-16,2 10 1 0,1 6 0 15,0 6 2-15,3 9 0 16,-4 6 0-16,-1 12 0 0,-4 11 0 0,-3 6 1 15,-3 3 0-15,-7 4 0 16,-3 1 1-16,-1-1 1 0,0 3 2 16,-3-3 1-16,-3 0 3 0,1-3-3 15,-1-1-2-15,-3 3 2 0,2-1 1 0,0 0-4 16,3-10 36-16,4-10-39 0,0-9 4 16,1-5-3-16,3 1 1 0,1-5-2 15,-1-3 4-15,6-5 13 0,0-9-13 16,2 0-4-16,3-5 0 0,1 1-2 15,4-2 2-15,2-4 3 0,2-3-1 16,4-6 0-16,-2 0-2 0,0-6 0 16,-6 0-3-16,0 0-30 0,-4-4-44 15,-5 2-41-15,-5-2-157 0</inkml:trace>
  <inkml:trace contextRef="#ctx0" brushRef="#br1" timeOffset="116178.07">31122 8054 340 0,'0'0'62'0,"0"0"-59"16,0 0 3-16,0 0 18 0,0 0 15 15,0 0-12-15,0 0-4 0,0 0-10 16,0 0-2-16,13-258-9 0,11 247-2 16,6 1-3-16,8 7 0 0,4 3 2 15,3 8 1-15,2 9 0 0,0 8 0 16,-3 6-1-16,-2 9 0 0,-7 5 0 0,-7 2-2 16,-11 7 2-16,-8 3 0 15,-9 5 0-15,-10 2 2 0,-10 4-1 0,-9 2 2 16,-1 5-1-16,-2-1 0 0,0-2 2 15,7 2-3-15,0-7 1 0,6-1-1 16,4-4 0-16,2-1 0 0,4-1 0 16,0-1-1-16,5-5 1 0,2-2 2 15,2-5-2-15,2-1 1 0,7-4-1 16,4-5 0-16,4-2 0 0,4-6 0 16,3-4 1-16,3-3-1 0,2-7-2 15,-1-3 2-15,-2-7 0 0,-4-3 0 16,-4-2 2-16,-4-3 2 0,-4-7 0 15,-5-2 3-15,-2-2 0 0,-3-3-5 16,0 3 1-16,-7 3-1 0,-3 3 4 16,-4 2 0-16,0 6-1 0,-6 1-1 0,0 14-4 15,-4 7-1-15,-4 13 0 0,-2 13 1 16,1 11-2-16,5 9 2 0,5 6 0 16,3 2 0-16,4 3 0 0,2 3-1 15,2 0 0-15,-2 0 2 0,4-3-2 16,2 3 1-16,1-6-1 0,1 3 0 15,-2-3 1-15,0-5-6 0,1-1 1 16,-1-6 4-16,1-7-2 0,1-5 1 16,2-4 2-16,-2-4 0 0,-2-5 0 15,-1 1 1-15,-4-2 1 0,0-4-1 16,-3-1 1-16,-2-2 9 0,0-7-8 16,1 0 0-16,-3 1 2 15,2-5 3-15,-1-2 0 0,1-2-5 0,3-8-2 16,1 1 0-16,0-4-1 0,0-2 0 15,1-2-1-15,0-1-9 16,3-1-18-16,-4-2-24 0,3-8-32 16,2-3-57-16</inkml:trace>
  <inkml:trace contextRef="#ctx0" brushRef="#br1" timeOffset="117509.06">25516 11383 187 0,'0'0'98'15,"0"0"-93"-15,0 0-2 0,0 0 23 16,0 0-8-16,0 0-1 0,0 0-11 15,0 0-3-15,0 0-3 0,25-12 0 16,2 17 0-16,10 1 0 0,15-1 0 16,14 1 0-16,17 0 1 0,14 0 2 15,20 2-3-15,20-4 3 0,16 0-3 16,21 0-1-16,19-1-3 0,17 2 2 16,16 1 2-16,17 2-3 0,7 0 2 15,10 4-3-15,3 0 4 0,-4 2 0 0,-2 0 1 16,-9 0 0-16,-14-3 2 0,-15-3 0 15,-20 0 1-15,-19 4 6 0,-18-3 2 16,-18 3 1-16,-21 1-10 16,-16 2 2-16,-23-1-3 0,-18 2-2 0,-15-2 1 15,-17-4-1-15,-12 0-1 0,-9-4-4 16,-11 0-9-16,-3 0-21 0,-11 0-48 16,-6-3-32-16,1-3 22 0</inkml:trace>
  <inkml:trace contextRef="#ctx0" brushRef="#br1" timeOffset="117926.27">26275 11651 401 0,'0'0'5'16,"0"0"-5"-16,0 0 3 0,0 0-1 15,0 0 0-15,0 0-2 0,0 0-6 0,0 0-14 16,33-36 19-16,65 37 1 0,26-1 0 16,21-1 0-16,18-2-1 0,17-1 1 15,10 2-2-15,16 2 0 0,6 0-7 16,10 2-6-16,7 6-2 0,5-1 3 15,2 3 10-15,6-1 3 0,-6 0 1 0,-8-6 5 16,-11 1-5-16,-15 0 7 0,-12 4 1 16,-19-2 5-16,-12 5-4 15,-17 1 0-15,-14-1 2 0,-17 0 2 0,-17-2-2 16,-14 0-3-16,-16-2-2 0,-17-1 3 16,-14-3-3-16,-14 0-3 0,-13 0-2 15,-2-3-1-15,-4 0 0 0,0 0-9 16,-2 3 3-16,-2-3-4 0,-4 3-15 15,-6 3-11-15,-5 1-6 0,-4 5-30 16,3-6-59-16</inkml:trace>
  <inkml:trace contextRef="#ctx0" brushRef="#br1" timeOffset="124952.99">20140 14455 16 0,'-1'-1'0'0</inkml:trace>
  <inkml:trace contextRef="#ctx0" brushRef="#br1" timeOffset="126989.54">18667 14264 20 0,'0'0'110'0,"0"0"-80"16,0 0 14-16,0 0 9 0,-2-50-8 16,2 43-9-16,-2 3-5 0,2 1-9 15,-1 1-3-15,1 2-5 0,0 0 0 16,0 0-1-16,0 0 1 0,0 0-7 15,0 0-2-15,0 0 0 0,0 0 0 16,0 0-2-16,0 1-2 0,0 4 3 16,0 2 2-16,0-1-2 0,0 5 2 0,0 0-1 15,0 3 1-15,0 4 0 0,0 2-3 16,0 5 3-16,0 0 0 0,0 2-2 16,0-2 0-16,1-1-1 0,2-1 0 15,-1-1-2-15,2-4 0 0,-2-1 1 16,0-3-1-16,1-1-1 0,-2-3 0 15,1-3 2-15,-2-3-2 0,1-1 0 16,-1 0 0-16,1-2 0 0,-1-1 0 16,0 0-3-16,0 0-2 0,0 0-3 15,0-1-8-15,-1-4-10 0,0-1-15 16,-2-2-15-16,1-3-20 0,-1-1-45 16,0 2-69-16</inkml:trace>
  <inkml:trace contextRef="#ctx0" brushRef="#br1" timeOffset="127399.45">18549 14383 292 0,'0'0'16'0,"0"0"6"0,0 0 11 15,0 0 5-15,0 0-10 0,0 0 1 16,0 0-5-16,0 0-6 0,-52-7-5 16,52 7-1-16,0 0-5 0,1 0-7 0,4 0 0 15,3 0-2-15,3 4 2 16,5 2 2-16,4-2 0 0,1 0 1 16,4-1-1-16,-1-2-1 0,-1 1-1 0,0-1 3 15,-2 0-3-15,0 1 0 16,-2-2 0-16,-1 1 1 0,-3-1 0 0,-4 0-1 15,-2 0 0-15,-4 0 2 0,-3 2-2 16,0-2 0-16,-2 0 0 0,0 0 3 16,0 0-3-16,0 0 0 0,0 0 1 15,0 0 2-15,-2 0-2 0,0 0-1 16,-1 0 1-16,0 0 1 0,1 0-2 16,0 0-1-16,1 0 1 0,0 0-1 0,1 0-5 15,0 0-14-15,0 1-14 16,0 4-24-16,0 1-16 0,2-2-43 15,2-1-89-15</inkml:trace>
  <inkml:trace contextRef="#ctx0" brushRef="#br1" timeOffset="129674.36">19200 14289 7 0,'0'0'34'0,"0"0"-28"16,0 0-4-16,0 0 4 0,-1-9 0 0,1 9 1 15,0 0-1-15,0-1 1 0,0 0 0 16,0 0 4-16,0-1-3 0,0 0 1 15,0 2-1-15,0-5 3 0,1 5-1 16,-1-6 2-16,0 3-3 16,0 0-1-16,0 1 4 0,0 0 3 0,0 1 3 15,0 1 0-15,0-1-1 0,0 1 1 16,0-1-4-16,0 1-1 0,0-1 2 16,-1 0-2-16,0-2 2 0,0 0-2 15,1 2 3-15,-1-2-2 0,1 3-2 16,-1-3 1-16,1 1-2 0,0 1 0 15,-1-2-2-15,1 1 0 0,-3-1 1 16,3 0-1-16,0 2-1 0,0 0 0 16,0 1 2-16,0 0-5 0,0 0-2 0,0 0-1 15,0 0 2-15,0 0-2 16,0 0-2-16,0 0 2 0,0 0-2 16,0 0 1-16,0-1-1 0,0 1 1 0,0 0 1 15,0 0-1-15,0 0 0 0,0 0 3 16,0 0-1-16,0 0 0 15,0 0-2-15,0 0 1 0,0 0 1 0,0 0-2 16,0 0 0-16,0 0 0 0,0 0 0 16,0 0 0-16,0 0-1 0,0 0 2 15,0 0 0-15,0 0-1 0,0 0 1 16,0 0 2-16,0 0 0 0,0-1-2 16,0 1 0-16,0 0 2 0,0 0-1 15,0 0-1-15,0 0-1 0,0 0 0 0,0 0 0 16,0 0-1-16,0 0 0 15,0 0 0-15,0 0 0 0,0 0 0 16,0 0 0-16,0 0 0 0,0 0 0 16,0 0-1-16,0 0 1 0,0 0 2 15,0 0-2-15,0 0-1 0,0 0 1 0,0 0 1 16,0 0-1-16,0 0 0 0,0 0 0 16,0 0 0-16,0 0 0 0,0 0 0 15,0 0 0-15,0 0 3 0,0 0-3 16,0 0 1-16,0 0 2 0,0 0 3 15,0 0 0-15,0-1-2 0,0 1 0 16,0 0 2-16,0 0-3 0,0 0-1 16,0 0-1-16,0 0-1 0,0 1 0 15,0 2-2-15,0 6-1 0,0 2 0 16,0 4 2-16,0 5 0 0,-2 3 1 16,1 2 1-16,-1 0-1 0,1 1 0 0,0-2 1 15,-1-1-1-15,2-3 0 0,0-1 2 16,0-4-2-16,0-6 1 0,0-1-1 15,1-3 0-15,0-2 0 16,-1 0 1-16,0-3-1 0,0 0 0 0,0 0 2 16,0 0 0-16,0 0 0 0,0 0-1 15,0 0 1-15,0-3 0 0,0 0-2 16,0 0 0-16,0 0-1 0,0 2-8 16,0 1-13-16,0-2-13 0,0 2-15 15,2 0-13-15,1 4-21 0,0 0-42 16,1 0-60-16</inkml:trace>
  <inkml:trace contextRef="#ctx0" brushRef="#br1" timeOffset="130174.04">19419 14451 200 0,'0'0'20'0,"0"0"-1"15,0 0 13-15,0 0 4 0,0 0-7 16,0 0-7-16,0 0-6 0,-15-11-4 16,12 12-2-16,-1 2-4 0,2 0-1 15,-3 0 1-15,4-1-1 0,-2 3-1 0,2-3-3 16,1 1 0-16,0 0-1 15,0 0 0-15,1 0-1 0,3-2-1 16,0 0 1-16,-1 0 1 0,1-1 0 16,0 0 0-16,0-2 1 0,-2-2 1 0,1 1 0 15,-1 0 2-15,1-4-2 0,-3 3-1 16,0-1-1-16,0 0 3 0,-2 0-2 16,-1 1-1-16,0 1 0 0,-2 0 4 15,2 3 2-15,-1-3-3 0,0 3 0 16,0 0 1-16,1 0-2 0,-2 0-2 15,2 3-1-15,1 0 1 0,1 0-1 16,0 1-1-16,-1 0-1 0,2 0 2 16,0 0-1-16,0-1-1 0,2-2-2 15,0 2 0-15,0-3 0 0,1 2-3 16,0-2-2-16,0 0 0 0,-2 0-6 16,2-2 3-16,-1-1 0 0,-2 0 3 15,0-2-6-15,0 2-4 0,0 0-6 0,0 2-11 16,0-1-48-16,-1 0-42 0</inkml:trace>
  <inkml:trace contextRef="#ctx0" brushRef="#br1" timeOffset="131921.36">19900 14212 221 0,'0'0'25'16,"0"0"1"-16,0 0 11 0,0 0-4 0,-1-8-3 15,-3 7-6-15,1 1-9 0,-3-2-4 16,1 1-1-16,-2-1-1 0,-1 1-1 16,-2-1-3-16,-1 1-1 0,1-2 2 15,-1 1-2-15,-1-4-1 0,1 3 3 16,-4 0 0-16,5-2-3 15,-2 3 0-15,1-1-2 0,7 1-1 16,-1 1 1-16,2 1-1 0,-1 0 0 16,3 0 0-16,-2 2-1 0,1 4-1 15,-1 4-1-15,2 0-1 0,-2 3 3 0,0 2 1 16,2 2 0-16,-2 1 0 16,2 0 0-16,0 0 0 0,0-2 1 15,1 0-1-15,-1 1 0 0,1-3 1 16,0-1-1-16,0-3 0 0,0-4-1 0,1-3 1 15,0-2 0-15,0-1-2 0,0 0 2 16,0 0 3-16,1 0 0 0,1-4 1 16,1-2 0-16,0 1-2 0,2 0-1 15,0-1-1-15,2 1-3 0,2 1 1 16,-1 2-1-16,4-1 0 0,-1 0 3 16,0 3 0-16,1 0-2 0,-2 0 1 15,-1 6 1-15,1 1 0 0,-2 4-2 16,-1 0 0-16,-2 2 1 0,-2 2 1 15,-1-1-2-15,-2 0-1 0,-1 0 3 16,-1 1 0-16,-6-2-1 16,-2 0-1-16,-3 2 2 0,-1-2 3 0,-3 0-3 0,-1-3 2 15,0-2 0-15,-1-1 2 0,-2-4 1 16,4-3-2-16,0 0 1 0,4 0 1 16,1 0-3-16,0-3-1 0,3-3 0 15,3 1-1-15,1-1-2 0,2 0-10 16,2-2-27-16,0 0-35 0,4 2-80 15</inkml:trace>
  <inkml:trace contextRef="#ctx0" brushRef="#br1" timeOffset="132332.32">20244 14275 380 0,'0'0'19'16,"0"0"0"-16,0 0 11 0,0 0-9 16,0 0-9-16,0 0-2 0,4 19-1 15,2-6 5-15,-3 3 3 0,0 2-4 16,0-1-5-16,-1 4-2 0,-2-2-2 15,2 0-2-15,0-4 0 0,-2 0-1 16,2 0 0-16,0-3-1 0,-1-3-1 0,1-1-2 16,0-3-7-16,2-2-20 0,-3-3-23 15,-1 0-24-15,0-7-49 0,0-2-111 16</inkml:trace>
  <inkml:trace contextRef="#ctx0" brushRef="#br1" timeOffset="132631.93">20017 14259 254 0,'0'0'165'15,"0"0"-155"-15,0 0-1 0,0 0 27 16,0 0-21-16,0 0-3 0,0 0-4 0,0 0-2 16,0 0 7-16,106-16-1 0,-74 14-6 15,3 2 0-15,-1-1-5 0,-1 0 1 16,0-1-2-16,-4 2-2 0,-1-1 2 15,-2-1 0-15,-6 2 0 0,-3-2 0 16,-5 1 1-16,-5-1-1 0,-4 1 0 16,1-2 0-16,-3 2 0 0,-1-1 1 15,0 0-1-15,0 0 1 0,0 0 2 16,0 2-1-16,0-1-2 0,-1 1-3 16,-3 0 1-16,2 0-11 0,-2 3-13 15,-1 2-12-15,-2 3-19 0,2-2-22 16,0 1-82-16</inkml:trace>
  <inkml:trace contextRef="#ctx0" brushRef="#br1" timeOffset="132898.94">20154 14568 374 0,'0'0'63'16,"0"0"-50"-16,0 0 1 0,0 0 20 15,0 0-9-15,0 0 4 0,0 0-9 16,0 0-11-16,0 0-2 0,2 27-1 16,13-26 1-16,5-1-3 0,1 1-2 15,3-1-1-15,0 0 1 0,3 0-2 16,-4-2 0-16,3 0-1 0,-3 0-3 0,-2-1-2 16,-6 1-7-16,-2 1-2 15,-6 0-10-15,0 1-8 0,-2-2-9 16,-1 1-13-16,4-2-11 0,-4-1-43 0,0-1-70 15</inkml:trace>
  <inkml:trace contextRef="#ctx0" brushRef="#br1" timeOffset="133254.42">20629 14259 407 0,'0'0'32'0,"0"0"-3"15,0 0 1-15,0 0-3 0,0 0-20 16,0 0 0-16,0 0-2 0,0 0 1 16,0 0-5-16,-120 123 1 0,117-97 1 0,3-1-3 15,7-1-1-15,5-4 1 0,4-2 0 16,3-2-1-16,0-5-6 0,2-5-1 16,2-3-9-16,-2-3-7 0,1 0 4 15,-2-4 6-15,-2-4 12 0,-2-4 2 16,-4-1 3-16,-1-2 2 0,-1-2 1 15,-3-3 0-15,-2 1 2 0,-2-3 2 16,-3 3 3-16,-1-2 2 16,-7 4-5-16,-2 2 0 0,-2 1-4 0,-1 6-6 15,-1 3 0-15,-1 4 0 0,-2 1 0 16,1 7-7-16,-1 4-12 0,1 1-17 16,1 4-24-16,5-1-29 0,1-1-84 15</inkml:trace>
  <inkml:trace contextRef="#ctx0" brushRef="#br1" timeOffset="133452.48">20601 14429 475 0,'0'0'47'0,"0"0"-38"15,0 0-4-15,0 0 15 0,0 0-6 16,0 0-3-16,0 0 2 0,0 0-7 15,0 0 2-15,70 45-5 0,-54-28-3 16,-3 3 0-16,-1 2 0 0,-1-1-2 16,0 1-10-16,0-2-17 0,0 0-35 15,0-6-28-15,1-7-50 0</inkml:trace>
  <inkml:trace contextRef="#ctx0" brushRef="#br1" timeOffset="134171.52">20995 14359 452 0,'0'0'13'15,"0"0"0"-15,0 0 20 0,0 0-15 16,0 0-12-16,0 0-5 0,0 0 1 16,0 0 1-16,0 0-2 0,9 73 0 15,-5-47 1-15,-2 0-1 0,3-1-1 16,-2-3-2-16,1-3 0 0,0-1-1 15,-2-3-6-15,2-5 1 0,-2-6 1 16,-2-2 4-16,1-2 0 0,-1 0 3 16,0-3 3-16,-1-5 3 0,0-4-2 15,-1-2-2-15,1-4 2 0,-1-2-3 0,2-2 1 16,0-3 3-16,5-1 0 0,-1-1-2 16,5-2-2-16,1 4 1 0,2-1-1 15,2 4-1-15,0 0-1 0,0 6-1 16,5 5 0-16,-2 2 0 0,-3 7-3 15,2 2 1-15,-2 0 3 0,-3 6-1 16,1 3-2-16,-6 1 1 0,-1 1 0 16,-5 1 0-16,0 1 0 0,-2-1 1 15,-7 0 1-15,-5 3 1 0,-2 0-1 16,-5 0 1-16,-1 0 0 0,0-2 0 16,-2-3 0-16,5-1 1 0,2-3 0 15,2-4 0-15,8 0 0 0,2 0 1 16,2-1 1-16,3-1 0 0,0 2-1 15,5-1-2-15,2 2-1 0,6 3-2 0,3 1 3 16,2 1 2-16,3 3 2 0,1 1-1 16,0-3-3-16,-2 3 1 15,1-1 0-15,3 0-1 0,-3 2 1 0,-1-3 2 16,3-2 0-16,-2-1 2 0,-3 0 1 16,-1-2 0-16,-3 0-2 0,-1 2-3 15,-4-3 1-15,0 0-1 0,-5 0-1 16,0-3-1-16,-4 1 1 0,0-2-3 15,0 0 1-15,0 0 0 0,-3 0 2 16,-1-2 0-16,-2 1 0 0,0-2 0 16,2 2-2-16,0-1 0 0,-2 0-3 15,3 2-8-15,0-1-11 0,1 0-4 16,0 0-3-16,1 1 0 0,-1 0-6 0,0-1-9 16,0 1-11-16,2 0-3 15,-2 0-5-15,2 0 12 0,0 0 21 16,-1 0 8-16,1-1 15 0,-1-1 7 0,0-2 0 15,1 2-29-15</inkml:trace>
  <inkml:trace contextRef="#ctx0" brushRef="#br1" timeOffset="135770.16">21497 13507 281 0,'0'0'17'0,"0"0"0"16,0 0 18-16,0 0-12 0,0-9-15 15,2 15-4-15,-1 6 1 0,2 4 7 16,0 2 1-16,2 3-3 0,1 0-2 15,-3 2-3-15,0-1 0 0,2 0 0 16,-1-5-4-16,-2-2 1 0,1-3-1 16,-2-3-1-16,1-3 2 0,0-3-1 0,-2-2 0 15,0-1-1-15,0 0 3 0,0-1 2 16,-3-8 1-16,1-2-4 16,-1-4 0-16,0-3 0 0,-1 0-2 0,-1-4 0 15,0 1 0-15,-1-2 1 16,0 1-1-16,3 1 0 0,0 3 0 0,1-1 1 15,1 6-1-15,-1 2-1 0,1 4 1 16,1 3 1-16,0 1-1 16,0 3-1-16,0 0-4 0,1 9 0 0,1 2 0 15,1 5 5-15,-1 3 0 0,1 1 0 16,-1 3 0-16,2-4 0 0,-1 2 0 16,0-3 0-16,-2-1 0 0,0-1 0 15,0-3 0-15,0-4 0 0,-1 0 0 16,1-6 0-16,-1-2 3 0,0 0-3 15,0-1 0-15,0-1 3 0,0-6 3 16,0-5-2-16,0 0-3 0,-2-4-1 16,0-1 2-16,0-1-2 0,-2-4 1 15,-1 1-1-15,3-2 1 0,-2 1-1 0,2-1-1 16,-1 2 1-16,1 3 1 0,0 4-1 16,0 4 0-16,2 6 0 0,0 2 0 15,0 2-1-15,0 3-3 0,0 6-2 16,0 5 3-16,0 5 2 15,0 2 0-15,0 1 1 0,1-1 1 0,2 0-1 16,0-2-1-16,-1-2 1 0,0-2 1 0,0-4-1 16,-1-1 0-16,0-1 0 15,-1-2 1-15,0 2-1 0,0-3 0 16,0-2-1-16,0 0 1 0,-2-1-9 16,1-1-15-16,0-1-24 0,1 0-33 15,0-2-64-15</inkml:trace>
  <inkml:trace contextRef="#ctx0" brushRef="#br1" timeOffset="136046.42">21694 13412 356 0,'0'0'21'0,"0"0"-2"16,0 0 20-16,0 0-5 0,0 0-14 15,0 0-7-15,0 0-5 0,0 0 1 16,-120 42-2-16,92-21 1 0,-3 1-3 0,0 3 1 16,-2-2-4-16,5-1 1 15,3-2-1-15,1 0 0 0,6-6-2 0,3-1-3 16,5-3 3-16,0-2-5 0,6-4-11 15,2-2-12-15,2-2-23 0,0 0-12 16,0-1-33-16,2-7-55 0</inkml:trace>
  <inkml:trace contextRef="#ctx0" brushRef="#br1" timeOffset="136369.56">21232 13467 323 0,'0'0'10'15,"0"0"13"-15,0 0 26 0,0 0-16 16,0 0-9-16,0 0-7 0,0 0-17 16,0 0 3-16,0 0-3 0,50 10 9 15,-23 7 3-15,4 1-2 0,2 3-1 0,1 3-2 16,0-1 1-16,4 2-4 0,-1-3-4 16,-3 0 1-16,0-2 0 0,-2-2-1 15,0-2 0-15,-7-3 1 0,-3-4 1 16,-6-2-2-16,-7-2 0 0,-3-2 1 15,-3-2 0-15,-3-1 1 0,0 0-2 16,0 0 1-16,-1 0 3 0,-5-2-1 16,1-1-2-16,2 1 1 0,-3-3-2 15,2 4-6-15,-1-1-18 0,-2 1-31 16,-1 1-28-16,2 0-66 0</inkml:trace>
  <inkml:trace contextRef="#ctx0" brushRef="#br1" timeOffset="140518.48">13552 14767 66 0,'0'0'10'0,"0"0"-1"16,0-2-3-16,0 2 13 0,0 0-3 15,0 0 2-15,0 0-6 0,0 0-2 16,0 0-3-16,0 0-4 0,0 0 1 15,0 0 1-15,0 0 4 0,0 0 5 16,0 0 0-16,0 0-2 0,0 0-2 16,0 0-4-16,0 2-3 0,-2 4-3 15,-1 1 11-15,-3 5 2 0,-4 5-3 16,0 3 2-16,-5 7 0 0,-2 6 5 0,-5 4-1 16,1 6-1-16,-2 2-4 0,-5 2-6 15,2 0 0-15,0 1 2 16,-1-5 0-16,4-1-4 0,-1-3-1 0,0-3 1 15,3-4-2-15,1-1 0 0,1-5 1 16,3 1 2-16,1-5-3 0,6-6 1 16,2-4-2-16,2-6 0 0,3-1 0 15,0-4-1-15,2-1-1 0,0 0-1 16,0-4 1-16,0-3 1 0,3-2-22 16,3-3-6-16,1 0-4 0,0-1-11 15,1 2-7-15,1-1-20 0,-2 0-15 0</inkml:trace>
  <inkml:trace contextRef="#ctx0" brushRef="#br1" timeOffset="140918.41">13128 15280 59 0,'0'0'133'0,"0"0"-127"16,0 0 5-16,0 0 21 0,0 0 4 16,0 0-16-16,0 0 1 0,0 0-9 15,-19-32 5-15,19 32-9 0,0 0-8 16,0 4 0-16,-1 6-5 0,-2 5 5 16,0 3 0-16,0 5 1 0,0-1-1 15,2 4 3-15,-1-1-3 0,0-1 0 16,-2 1 1-16,1-3 0 0,-1-2-1 0,3-3 1 15,0-1 0-15,0-6 5 0,1-1-3 16,0-5 1-16,0-1 2 0,0-1-5 16,2-2 0-16,4 0 1 0,2 0 2 15,4 0-1-15,3-2 0 0,4-2 0 16,2 0-3-16,1-1 3 16,0 0-3-16,-2 1 1 0,-2 1 0 0,-1 2-1 15,-3 1-1-15,-3 0-10 0,3 1-36 16,-1-1-67-16,-3 0-75 0</inkml:trace>
  <inkml:trace contextRef="#ctx0" brushRef="#br1" timeOffset="142800.37">10823 13432 101 0,'0'0'8'0,"0"0"-7"16,0 0-1-16,0 0 0 0,-2-35-1 16,3 29-1-16,3 0-8 0,-2-1-5 15,1 4 9-15,0-4-2 0,0 4 7 16,-1-1 1-16,0 0 0 0,0 2 5 16,-2 0-1-16,0 1 11 0,0 0 5 15,1 0 4-15,-1 1 11 0,0 0 3 16,0-1-9-16,0 1-2 0,0 0-4 0,0 0 3 15,0 0-5-15,0 0-4 0,0 0-2 16,-1 0-3-16,1 0 0 0,-2 0-3 16,-1 0 1-16,-1 2-6 0,-2 2-1 15,-3 2-3-15,0 5 2 0,-4 1 0 16,-3 2 0-16,-3 6 0 0,0-1 1 16,-4 4 0-16,-1-1-1 0,5-2 1 15,-1 1-3-15,4-5 0 0,0 0 1 16,3-1-1-16,1-2-3 0,4 1-5 0,1-2-15 15,0-3-22-15,5-3-27 16,2-4-26-16,0-2-41 0</inkml:trace>
  <inkml:trace contextRef="#ctx0" brushRef="#br1" timeOffset="143100.57">10511 13412 38 0,'0'0'310'15,"0"0"-306"-15,0 0 3 0,0 0 39 16,0 0-8-16,0 0-13 0,0 0-7 16,0 0-17-16,0 0-1 0,-15-18-9 15,26 30 7-15,5 5 2 0,5 1 0 16,3 6 0-16,3 0 1 0,2 5 2 16,2 0-2-16,-3 3 0 0,0-2-1 15,-1 0 1-15,-4-3-1 0,-1 0 0 16,-1-4 2-16,-6-5-1 0,-2-4 0 0,-3-4 0 15,-5-3-1-15,-1-4 2 16,-2-2-2-16,-2-1 1 0,0 0 0 16,0 0 4-16,0 0-2 0,0 0-3 0,-1-1 0 15,-2-5-14-15,-2-1-22 0,-2-2-23 16,-3-1-24-16,-3-3-49 16</inkml:trace>
  <inkml:trace contextRef="#ctx0" brushRef="#br1" timeOffset="143434.68">10649 13391 243 0,'0'0'5'0,"0"0"14"0,0 0 40 15,0 0-19-15,0 0-9 0,0 0-1 16,0 0-3-16,0 0-6 0,-8-91-3 0,8 90-1 15,0 1-6-15,0 0-11 0,0 4 0 16,0 5-6-16,0 8 2 0,2 4 3 16,0 7 1-16,1 0 2 0,1 2-1 15,0 1 0-15,1-3 0 0,0-1 1 16,1-4-2-16,-1-1 0 0,-2-6 1 16,1-1 0-16,-2-4-1 0,0-4 0 15,-1 0 2-15,-1-3-1 0,1-1-1 16,-1-2-1-16,0 0-8 0,0 1-14 0,0 1-16 15,-2 0-14-15,-3 0-9 16,0-3-25-16,0 0-35 0</inkml:trace>
  <inkml:trace contextRef="#ctx0" brushRef="#br1" timeOffset="143743.2">10454 13567 309 0,'0'0'13'0,"0"0"6"0,0 0 28 15,0 0-2-15,0 0-12 0,0 0-7 16,0 0-8-16,0 0-16 0,0 0-2 16,-13-15-9-16,36 20 8 0,8-1 1 15,5-3 3-15,3 2-2 0,-1-1 3 16,1 1-4-16,-4-3 0 0,-1 3 0 0,-5-3-1 15,-3 1-3-15,-7-1 1 16,-4 0 3-16,-6 0 1 0,-4 0 0 16,-3-1 1-16,-2-1 1 0,0 1 2 0,0-1-2 15,0 2-1-15,-1 0 1 16,-1-1-3-16,-1 1-3 0,-1 0-3 0,0 0-19 16,-3 3-14-16,-2 4-17 0,2-1-28 15,1 0-74-15</inkml:trace>
  <inkml:trace contextRef="#ctx0" brushRef="#br1" timeOffset="145532.74">10839 10823 185 0,'0'0'16'16,"0"0"-16"-16,0 0-11 0,0 0 11 15,-9 177 6-15,2-67 24 0,-2 26 3 16,0 26-4-16,-5 18 2 0,0 16-12 0,2 13-5 16,-1 3-3-16,2 2-3 15,-2-8-2-15,5-15-6 0,1-16 0 0,1-16 1 16,0-20-1-16,0-10-4 0,2-8-1 15,-2-8 2-15,-1-11-4 0,-1-12-10 16,0-20 17-16,3-13 0 0,1-12 0 16,0-11-12-16,1-11-2 0,0-12 7 15,-3-10-4-15,1-7-7 0,-2-17-14 16,1-11 10-16,1-14-21 0,2-12-4 16,-2-16 18-16,2-18 21 0,1-13 4 15,1-19 1-15,1-20-8 0,0-15 8 16,2-17 1-16,4-6-4 0,1-10-11 0,2-2-12 15</inkml:trace>
  <inkml:trace contextRef="#ctx0" brushRef="#br1" timeOffset="145801.02">10735 10880 196 0,'0'0'0'0,"0"0"-4"0,0 0-1 15,0 0 5-15,0 0 14 0,0 0 23 16,0 0 3-16,0 0 8 0,0 0-9 15,4 805-14-15,-16-606-6 0,-2 19 3 16,-1 9-4-16,4 4-7 0,2-6-7 16,4-10-3-16,1-17 0 0,3-12 2 15,0-16-3-15,0-16 0 0,0-15-2 16,0-22 1-16,0-14 1 0,1-12-4 16,0-12-3-16,0-17 4 0,0-11-3 15,0-12-15-15,0-12 1 0,0-11 0 16,0-5-7-16,0-7-15 0,0-4-15 0,0-7-12 15,0-7-18-15,0-5-13 16</inkml:trace>
  <inkml:trace contextRef="#ctx0" brushRef="#br1" timeOffset="146766.44">21647 11453 284 0,'0'0'1'16,"0"0"-1"-16,0 0-8 0,0 0 8 15,0 0 5-15,0 0 4 16,0 0 5-16,0 0 11 0,0 0-1 0,-34 497 2 16,26-358-3-16,0 14-4 0,-1 10 1 15,3 5-4-15,-4-2-8 16,4-9-3-16,0-13 0 0,0-12-1 0,1-14-3 15,-2-14 0-15,2-14-1 0,0-13 1 16,-1-14-1-16,0-9 0 0,3-10 0 16,-1-8 2-16,0-12-2 0,2-9-6 15,1-11-1-15,1-5-5 0,0-16-6 0,0-8-6 16,0-14 15-16,4-9-19 0,-1-8-3 16,-1-12 2-16,0-7-7 0,0-10 8 15,1-13-5-15,2-8-6 16,0-9-12-16,0-6-3 0,3-5-10 15</inkml:trace>
  <inkml:trace contextRef="#ctx0" brushRef="#br1" timeOffset="147065.66">21620 11576 33 0,'0'0'112'0,"0"0"-106"0,0 0-3 16,0 0 20-16,0 0-5 0,0 0-13 15,0 0-5-15,0 0 12 0,0 0 7 16,36 246 16-16,-44-102 0 0,-4 20 4 15,-3 13-2-15,0 13-7 0,2 2-10 16,1-5-14-16,-1-9 4 0,5-17-4 16,1-16-3-16,1-20 0 0,1-14-2 15,1-7-2-15,3-15 2 0,-1-8-1 16,0-11 0-16,1-16-4 0,1-12-2 0,0-15-16 16,1-8-11-16,1-16-7 0,0-6-17 15,1-16-23-15,1-11 22 0,-2-9 40 16,1-14 9-16,-1-6-7 0,0-9 10 15,0-11-2-15,2-9 6 0,0-9-5 16,-1-11-8-16,2-12-13 0,3 7-16 16</inkml:trace>
  <inkml:trace contextRef="#ctx0" brushRef="#br1" timeOffset="147299.02">21698 11444 38 0,'0'0'161'0,"0"0"-155"0,0 0 21 15,0 0 11-15,0 0-13 0,0 0-25 16,0 0-2-16,0 0 2 0,0 0 6 0,3 110 11 16,-12 18 12-16,-3 18 1 0,-3 24-1 15,-1 16-2-15,0 14-3 0,2 6-9 16,2-2-6-16,4-12-3 0,4-17-3 16,4-18 0-16,0-23-3 0,0-16-1 15,4-19-3-15,2-15-11 0,3-14-10 16,-2-13-25-16,2-17-40 0,-1-14-84 15</inkml:trace>
  <inkml:trace contextRef="#ctx0" brushRef="#br1" timeOffset="148067.96">21699 15974 360 0,'0'0'9'0,"0"0"-7"0,0 0-1 15,0 0 12-15,0 0-2 0,0 0 2 0,0 0-7 16,3-5 2-16,4 8 4 0,2 0-1 16,5 1 0-16,1 0 4 0,5 0-1 15,10 2-5-15,8-1-2 0,9-1 0 16,11 2-3-16,14-3-1 0,11 2-2 16,17-1-1-16,11 0 2 0,15 0 0 15,16 1-2-15,8-1 0 0,14 2-2 16,7-1 1-16,7 3 0 0,4-1 1 15,3 3 2-15,-1 0-2 0,-1-3-3 16,-4 0 3-16,-11-1 3 0,-11 1 1 16,-12 1-4-16,-9-3 2 0,-14 2-2 15,-14-1 3-15,-14-2 0 0,-13-1 12 16,-11-1 0-16,-10 1-10 0,-10-1-4 0,-10-1-1 16,-11 0 3-16,-10-1-3 0,-10 0 0 15,-7 0 0-15,-2 0 0 0,0-1-11 16,0 0 2-16,-3 1 9 15,-3 0-2-15,-1 0-8 0,0 0-16 0,-1 1-7 16,3 1-8-16,0 0-1 0,2-2-14 16,0 0-17-16,0 0-26 0,0-2-31 15</inkml:trace>
  <inkml:trace contextRef="#ctx0" brushRef="#br1" timeOffset="148432.99">25141 15990 418 0,'0'0'5'0,"0"0"3"0,0 0-3 16,0 0 17-16,0 0 1 15,0 0-5-15,0 0-6 0,0 0-7 0,-50-27-3 0,58 33-2 16,7 2 1-16,6 4 1 0,6 0-2 16,6 0 0-16,4 1 3 0,8 2-2 15,4-1-1-15,7-3 0 0,2 2-1 16,3-1 1-16,-2 0 1 0,-5-2 2 15,-6 0-1-15,-3-1-1 16,-8-3-1-16,-9 0 0 0,-6-3 3 0,-12-2-3 16,-4 1 1-16,-6-2 0 0,0 1-1 15,0 1-2-15,-5 0 2 0,-2 4 3 16,-8 1 1-16,-1 4 1 0,-5 1 3 16,-1-1-1-16,3 2 0 0,-1 1-5 15,6-2-1-15,-1 1 2 0,3 1-3 16,2 2-2-16,0 0 2 0,5-1-6 15,2 1-18-15,1-3-33 0,2-4-48 16,7-8-137-16</inkml:trace>
  <inkml:trace contextRef="#ctx0" brushRef="#br1" timeOffset="149571.94">7276 15220 396 0,'0'0'1'16,"0"0"0"-16,0 0 3 15,0 0 1-15,0 0-1 0,0 0 1 0,0 0-1 16,-203-1 0-16,188 1 3 0,5 0 3 15,5 0 5-15,4 0 3 0,1 0-4 16,0 0-1-16,4 0-13 0,10 0-1 16,13 1-10-16,11 2 11 0,16-1 2 15,15-2-2-15,14 0-1 0,16-2 1 16,15-3 1-16,19-1 1 0,14-1-2 0,13 1 3 16,13 0 0-16,8 3-2 0,8 1-1 15,0 1-5-15,-1 1 5 16,-4 0 6-16,-7 0-3 0,-9 0-3 0,-10 0 2 15,-13 0-2-15,-16 0 3 0,-18-1 0 16,-16-2-3-16,-17 0 0 0,-17 0 0 16,-21 1 6-16,-15-1 4 0,-14 3-3 15,-7 0-4-15,-4 0-3 0,-6-2 0 16,-1 1 0-16,-6 0 9 0,-5-2-2 16,-6 3-6-16,-4 0-1 0,-1 0-1 15,0 0 0-15,1 0 1 0,3 0-7 16,8 0-3-16,5 0 0 0,8 0-3 15,4 0-4-15,12 0-2 0,7 0-11 16,9 0 15-16,7 0-12 0,5 0-14 16,1 0 7-16,-2-2 6 0,-3 1 8 15,-3-2 16-15,-4-1 3 0,-4 0 1 16,-5 1 3-16,-5-1 4 0,-5 4 1 0,-4-1 3 16,-3 1 5-16,-2 0 0 0,-1 0-6 15,0 0-4-15,0-2-2 0,0 2 3 16,-1 0 3-16,0 0-3 0,1 0-2 15,-1 0 1-15,0 0 4 0,1 0-1 16,0 0-5-16,0 0-4 0,0 0 0 16,0 0-2-16,0 0-19 0,1 0-50 15,1 0-89-15</inkml:trace>
  <inkml:trace contextRef="#ctx0" brushRef="#br1" timeOffset="150215.22">7620 15008 106 0,'0'0'106'0,"0"0"-103"16,0 0 0-16,0 0 23 0,0 0 9 0,0 0-6 16,0 0-4-16,-83-18-14 15,82 21-8-15,-1 2-3 0,-3 4 0 0,3 0 2 16,-1 1 0-16,0-1 3 0,-3 0 2 16,-1-1 5-16,-5 3 6 0,-4 3 2 15,-6 3 0-15,-9 2-1 0,-7 6-7 16,-10 0 0-16,-6 3-6 0,-9 0 1 15,-3-3 0-15,-1 0-1 0,-2-2-2 0,0-5 0 16,5-2-3-16,6-6 2 16,8-4-3-16,14-4-1 0,6-2 1 15,11 0 3-15,10 0-1 0,4 0-1 16,5 0 8-16,0 0-9 0,3 6-3 0,6 3-9 16,8 9 4-16,5 4 7 0,8 3 1 15,7 3 1-15,7 1 3 0,4 0-3 16,2-5 2-16,1 0-3 0,0-4 1 15,-3-3 2-15,-2-1-3 0,-7-5-2 16,-7-1 2-16,-7-3 2 0,-5 0-2 16,-10-3-1-16,-1 1-9 0,-5-3-22 15,-1 0-35-15,-2-1-25 0,-1-1-109 16</inkml:trace>
  <inkml:trace contextRef="#ctx0" brushRef="#br1" timeOffset="160594.72">7447 14708 161 0,'0'0'22'15,"0"0"2"-15,0 0 8 0,0 0 19 16,0 0-13-16,0 0-6 0,0 0-7 16,25-41-16-16,-25 41-5 0,-2 1-1 0,-4 4-3 15,-2 4 4-15,-6 7 10 0,-7 6 3 16,-9 5-5-16,-6 3-2 0,-8 7-4 15,-2 3-2-15,-5 2-4 0,1 3 6 16,-2-3-5-16,1 1 2 0,4-3-3 16,-1-3 3-16,6-3-2 0,-1-5 0 15,9-2-1-15,7-4 0 0,6-5 2 16,6-5-2-16,8-3 0 0,3-3 0 16,2-3 0-16,2 1-4 0,0 1 1 15,6 1 0-15,2 2-1 0,5 0 4 16,3 3 0-16,4 2 1 0,3-1 1 15,-3 2-1-15,2 1-1 0,3-3 0 16,-3 1 1-16,-1-2-1 0,4 1 0 16,-4 1 0-16,4-3 0 0,-4 3 0 0,1-3 0 15,-2 0 0-15,-3-1 1 0,-1-1-1 16,-3-2-1-16,-1-1 1 16,-3-3 2-16,0 1-2 0,-3-3 1 0,1 1-1 15,0 0 1-15,2-1 0 0,-2 1-1 16,4 1 0-16,-3-2 1 0,3 4-1 15,0-4 0-15,-2 3 0 0,1-1 0 16,-3-1 1-16,2 2-1 0,-4-4 0 16,-2 2 0-16,0-2-2 0,-1 2-7 15,-1 1-23-15,-1 1-28 0,0 0-47 16,-1-3-94-16</inkml:trace>
  <inkml:trace contextRef="#ctx0" brushRef="#br1" timeOffset="161178.16">7441 14765 300 0,'0'0'2'15,"0"0"-2"-15,0 0 0 0,0 0 2 16,0 0 2-16,0 0 9 0,0 0 6 0,0 0-3 15,-118 103-6-15,84-68-1 16,-8 6-2-16,-4 6 1 0,-5 3-8 0,1-1 3 16,-2 1 0-16,3-6-2 0,1-6-1 15,5-5 2-15,0-5 0 0,7-4 0 16,5-5-2-16,8-5 1 0,4-3 1 16,6-3 1-16,3-3-3 0,5 1 0 15,4-3 0-15,1-1 0 0,0 2-4 16,7 1-2-16,4 5 5 0,5 1 0 15,3 2 0-15,8 2 1 0,5 0 0 0,-1 2 1 16,6-2-1-16,-2 0 2 0,1 2 1 16,-1-3-1-16,-2 1-1 0,-1 0-1 15,-3-3 1-15,-7-2-2 16,-2-2 2-16,-4-3-1 0,-7-1 3 0,-6-1-3 16,-2-3 0-16,0 2 0 15,-1-2 1-15,0 1 2 0,0-1 0 0,0 0 1 16,0 0-2-16,0 0-1 0,0 0-1 15,0 0 0-15,0 0-11 16,1 0-38-16,3 0-50 0,2 0-91 0</inkml:trace>
  <inkml:trace contextRef="#ctx0" brushRef="#br1" timeOffset="162094.34">25210 15793 290 0,'0'0'89'0,"0"0"-72"16,0 0 2-16,0 0 17 0,0 0 5 16,0 0 2-16,0 0-17 0,-27-48-9 15,29 48-8-15,3 2-9 0,6 3-2 16,8 5-1-16,10 4 3 0,9 5 2 15,7 4-2-15,6 3 2 0,5 2-2 0,2 1 1 16,3-1-1-16,1 2 0 16,-2-1 0-16,0-1 2 0,-2-1-2 0,-5-5-2 15,-3 0 2-15,-8-5-1 0,-5-2 1 16,-13-4 0-16,-7-4 0 0,-7-3 0 16,-7-1 0-16,-3 1-2 0,-3 4-2 15,-7 2 3-15,-8 6 1 0,-10 2 1 16,-10 2 1-16,-5 4 1 0,-4 1 0 15,1 2-1-15,-2 1 2 0,4-3-2 16,1 1-1-16,5-1 1 0,1 0-1 16,5-2 0-16,5-1-1 0,3-1-2 15,7-2-11-15,5-2-30 0,5 0-29 16,4-6-25-16,3-5-111 0</inkml:trace>
  <inkml:trace contextRef="#ctx0" brushRef="#br1" timeOffset="163010.96">21642 15675 344 0,'0'0'6'0,"0"0"7"0,0 0 12 16,0 0 8-16,0 0-6 0,0 0-24 16,0 0-2-16,23 34-1 0,-16 5 4 0,0 3 7 15,-3 6-3-15,-1-1-3 0,-2 2 1 16,0-2-3-16,-1 0 0 0,0-1 1 16,0-4-2-16,-3-1 0 0,-1-4-1 15,-2-6-1-15,1-8 1 0,0-7 0 16,3-5 0-16,0-7-1 0,1-3 2 15,0-1 0-15,-2-5 3 0,0-10 0 16,-1-5-1-16,2-10-2 0,-1-8-2 16,1-3 0-16,0-6 0 0,1 0 1 15,1-3-1-15,-1-3 0 0,1 0 0 16,0-1 0-16,6 5-1 0,-1 5-1 16,0 12 2-16,1 9 0 0,-3 11-1 15,-1 9-1-15,3 4 1 0,-2 10-6 0,6 12 1 16,-3 9 4-16,4 9 2 0,-4 9-1 15,0 3 0-15,-1 1 0 0,-2-2 1 16,1 1 1-16,-1-4-1 0,-2-3 1 16,-1-6 0-16,0-3-1 0,-5-9 0 15,-1-8 0-15,0-8 0 0,1-4 0 16,0-7 0-16,0-3 0 0,-1-10 6 16,1-6-3-16,0-9-1 0,-1-7-1 15,3-8 0-15,-1-5-1 0,3-4 0 16,-1-1 0-16,2-5 0 0,0-3 0 15,1 0-2-15,5 3 0 0,2 3 0 16,-2 13-3-16,-1 12 5 0,0 14 0 0,-2 12 1 16,-3 6-1-16,2 14-8 15,-1 14 2-15,1 12 6 0,-1 10-2 0,0 2 2 16,0 4 0-16,0-5 0 0,2 0-1 16,-1-4 1-16,1-5 2 15,0-1-2-15,2-5-4 0,2-2-29 0,-3-9-41 16,-1-12-74-16</inkml:trace>
  <inkml:trace contextRef="#ctx0" brushRef="#br1" timeOffset="164126.97">10400 14913 294 0,'0'0'6'16,"0"0"6"-16,0 0 18 0,0 0 2 16,0 0-20-16,0 0-12 0,0 0-3 15,22 20 3-15,-14 17 10 0,-1 8 0 16,-1 3 2-16,-3 3-2 0,0 3 0 15,1-2-5-15,-2 1 0 16,2-6 0-16,-2-6 0 0,-1-3-3 0,0-5-2 16,-1-8 2-16,0-6 1 0,0-8-3 15,0-5 0-15,0-5 0 0,0-1 4 16,0 0-1-16,0-7 6 0,-2-4 25 16,-5-10-18-16,3-6-14 0,0-7-2 15,3-5 1-15,1-7-1 0,0-4 0 16,0-1-1-16,2-2 1 0,3-2-1 15,3 3-2-15,-2 2 0 0,1 11 1 16,0 9-1-16,1 12 0 0,-3 10 2 16,-1 7 0-16,0 2-4 0,2 11-2 0,1 4 2 15,2 10 5-15,-2 7-1 0,0 6-3 16,0 5 4-16,-2 3 0 0,0-2 0 16,-2 2-1-16,-2-3 1 0,0-2 1 15,-1-5-1-15,0-4 1 0,-1-6-1 16,-2-6 0-16,2-8 1 0,-1-6-1 15,1-6 0-15,0-1 3 0,-2-1 2 16,0-9 6-16,-3-5 2 0,0-10-9 16,1-9-4-16,0-7 0 0,1-5 0 15,-2-3 0-15,3-5 0 0,-2-3 0 16,1-2 0-16,0-1-1 0,3 2-5 16,0 7 0-16,1 13 4 0,0 14 2 15,0 12-1-15,0 11-1 0,1 3 2 0,3 13-9 16,3 10 2-16,2 9 4 0,3 10 2 15,-3 4 1-15,0 1 0 0,0-1 0 16,-1-3 0-16,-2-4 0 0,0-4 1 16,-2-2-1-16,2-4 3 15,-3-1-2-15,1-5-1 0,-1-2 0 0,-2-2 0 16,-1-4-10-16,0-2-56 0,-2-4-52 16,-3-7-146-16</inkml:trace>
  <inkml:trace contextRef="#ctx0" brushRef="#br1" timeOffset="165276.9">27820 14823 450 0,'0'0'46'0,"0"0"-25"0,0 0-10 15,0 0 24-15,0 0-17 0,0 0-1 16,0 0-7-16,0 0-8 16,0 0 0-16,-176 115 2 0,163-60-1 0,4 2-3 15,8 0 1-15,1-1-1 0,5-3 2 16,7-4-2-16,5-7 1 0,4-7-1 16,4-6 0-16,5-8-4 0,2-6-1 15,3-9 2-15,-1-6-1 0,1-6-6 16,1-10 4-16,-2-6 4 0,-2-8 2 15,-1-5 0-15,-5-3 3 0,-6-3 0 16,-6-1 0-16,-7-1 2 0,-4-2 6 16,-3 0 3-16,-4-3-2 0,-6-1-2 15,-3 3-3-15,-7 3 1 0,-2 8-5 0,-7 8-3 16,0 8-1-16,-4 13-4 16,-3 6 1-16,3 6-4 0,4 9-7 15,4 3-6-15,6 5-2 0,4 2-11 0,8 2-23 16,2 1-25-16,6-3-43 0,7-9-120 15</inkml:trace>
  <inkml:trace contextRef="#ctx0" brushRef="#br1" timeOffset="165859.34">28379 14930 411 0,'0'0'28'0,"0"0"-19"0,0 0 28 16,0 0 12-16,0 0-13 0,0 0-12 15,0 0-9-15,0 0-8 0,-18 2-7 0,11 22-1 16,1 7 1-16,2 5 1 0,-3 5-1 15,2 0 0-15,3 0 1 16,2 0-1-16,0-5-1 0,3-3 0 0,7-3 1 16,-1-6-3-16,4-2-1 15,1-6 1-15,2-6 3 0,2-1-2 0,0-7-1 16,2-2-1-16,2-9 2 16,0-3 2-16,-1-4 0 0,2-3 0 0,-4-1 1 15,0-5 1-15,-2-2-1 0,-1-2 0 16,-3-1 0-16,-1-2 1 0,-3 0-1 15,-4 2 4-15,-2 3-1 0,-1 1-1 16,-2 5 3-16,-4 8 1 0,0 4 2 16,-1 3-1-16,-1 2-8 0,2 3 0 15,1 1-4-15,0 2-8 0,0 6-10 0,0 2-18 16,1 3-18-16,2 2-21 16,0 0-37-16,2-8-159 0</inkml:trace>
  <inkml:trace contextRef="#ctx0" brushRef="#br1" timeOffset="166283.21">29186 15002 290 0,'0'0'137'15,"0"0"-86"-15,0 0-25 0,0 0 32 16,0 0-13-16,0 0-18 0,0 0-13 16,0 0-6-16,-13 25 3 0,10 0 0 15,0 5-1-15,-1-1-2 0,0 0-6 16,4 0-1-16,-2 1 2 0,-1-3-3 16,0-3-1-16,-1-2-2 0,1-5-6 0,1-2-9 15,2-4-8-15,-1-3-8 0,0-5-8 16,-1-2-12-16,-1-1-11 15,-3 0-16-15,1-7-23 0,-2 0-80 0</inkml:trace>
  <inkml:trace contextRef="#ctx0" brushRef="#br1" timeOffset="166565.45">28883 14928 487 0,'0'0'31'0,"0"0"-9"15,0 0-18-15,0 0 19 0,0 0-9 16,0 0-5-16,0 0-3 0,0 0-4 16,0 0 0-16,155-12 1 0,-117 15-3 0,4-2 0 15,-2 1 0-15,-2-2 0 16,-1 0 0-16,-2 0-1 0,-8 0 1 0,-3-3 1 16,-8 0 1-16,-7 0-1 15,-3 2 0-15,-5 1 1 0,-1-2-1 0,0 2 0 16,0 0 2-16,0-1 2 0,0 1-2 15,0 0-3-15,0 0 0 0,0 0-9 16,0 0-14-16,0 3-17 16,0 3-27-16,0 4-20 0,0 2-38 0,1-5-110 15</inkml:trace>
  <inkml:trace contextRef="#ctx0" brushRef="#br1" timeOffset="166909.53">29458 15004 483 0,'0'0'45'0,"0"0"-22"16,0 0-7-16,0 0 16 0,0 0-9 15,0 0-6-15,0 0-8 0,0 0-3 16,0 0 3-16,27 62-1 0,-25-37-1 0,-2 2-3 16,0 3 0-16,-4 1-3 0,-4 2-1 15,0-1 0-15,-3 1 1 0,-1-3 0 16,4-3-1-16,0-3 0 0,3-5 1 15,2-5 0-15,3-3-1 0,0-5 0 16,3 1 0-16,3-4 2 0,3-3-2 16,1 0 1-16,4 0 1 0,2-4 1 15,2-2-2-15,0-2 0 0,-1 1 0 16,-1 0-1-16,-2 1-1 0,-1 3 0 16,1-1 0-16,-5 1 1 0,-1 1-1 0,-4 0-2 15,2 2-6-15,-3 0-6 0,-1 0-12 16,-1 0-17-16,0 1-17 0,-1 2-23 15,0-2-35-15,0-1-151 0</inkml:trace>
  <inkml:trace contextRef="#ctx0" brushRef="#br1" timeOffset="167462.06">29918 15015 415 0,'0'0'51'0,"0"0"-27"0,0 0 20 16,0 0-4-16,0 0-17 0,0 0-8 15,0 0-8-15,0 0 5 0,3 69 0 16,-1-44 0-16,-1 2-1 0,-1-1-6 15,0-1-3-15,0-1-1 0,0-2 0 16,-2-3-1-16,2-1-2 0,0-5-11 16,0-1-6-16,0-6-11 0,1 0-18 15,2-4-16-15,3-1-13 0,-1-1-33 16,2-6-132-16</inkml:trace>
  <inkml:trace contextRef="#ctx0" brushRef="#br1" timeOffset="167959.29">30215 15061 551 0,'0'0'24'0,"0"0"-17"0,0 0 6 15,0 0 13-15,0 0-7 0,0 0-5 16,0 0-6-16,0 0-3 0,0 0 0 15,1 97-1-15,-1-74-2 0,0-2-2 16,0-1-1-16,-1-1-1 0,-1-6-7 16,2 0-5-16,-2-5 0 0,1-4-2 15,1-2-5-15,-1-2-1 0,-1 0 0 0,2-1 5 16,-1-6 3-16,1-6 3 16,0-3-2-16,0-2 1 0,1-5 7 0,2-1 1 15,-2-3 4-15,0-2 1 16,0 2 0-16,1-1 2 0,-1 4 6 0,0 3 7 15,1 5 2-15,-2 3 7 0,1 5 0 16,0 0 3-16,1 5-3 0,1-2-8 16,1 3-1-16,0-1-7 0,2 0-5 15,4 2-1-15,3 0-2 0,3 0 0 16,3 1-1-16,0 0 1 0,6 0-1 16,1 0 0-16,0 0 0 0,-2 0 0 15,2-3 0-15,-4 1 0 0,0 0-1 0,1 0 0 16,-2 0-1-16,-1 1-4 15,-3-2 1-15,-3 3 2 0,-4-1-5 0,-4 1-9 16,-4 0-22-16,-2 0-16 16,0 1-13-16,-8 5-23 0,-3 1-76 15</inkml:trace>
  <inkml:trace contextRef="#ctx0" brushRef="#br1" timeOffset="168130.87">30262 15140 483 0,'0'0'90'0,"0"0"-60"16,0 0-28-16,0 0 11 0,0 0 10 15,0 0-14-15,0 0-7 0,0 0-1 16,116-3 0-16,-86-1-1 0,-3-1-3 16,3 0-17-16,-7 2-23 0,-1 3-9 0,-7 0-8 15,-4 0-7-15,-6 0-7 0,-5 3-71 16</inkml:trace>
  <inkml:trace contextRef="#ctx0" brushRef="#br1" timeOffset="168315.37">30235 15308 330 0,'0'0'115'15,"0"0"-83"-15,0 0-30 0,0 0 18 16,0 0 5-16,0 0-5 0,0 0-3 15,0 0-8-15,0 0-6 0,112 5-3 16,-89-10-2-16,1 2-21 0,-2-1-35 16,-3 3-22-16,4-2-12 0,-6-1-64 15</inkml:trace>
  <inkml:trace contextRef="#ctx0" brushRef="#br1" timeOffset="168874.87">30710 15080 232 0,'0'0'250'0,"0"0"-202"0,0 0-38 16,0 0 21-16,0 0-6 0,0 0-8 15,0 0-8-15,0 0-3 0,0 0 3 16,2 60-6-16,-2-41 0 0,-2 2-3 16,-1-2 0-16,-2 0 0 0,3 1 0 15,-1-5-5-15,1-2-5 0,-1-2-2 16,2-4-2-16,0-3-1 0,-1-4 2 15,0 0 5-15,2-2 8 0,0-4 0 16,0-2 0-16,0-8 3 0,2-2 0 16,4-1-2-16,2-4 1 0,2-1 2 0,3-2 2 15,1-2-2-15,3 0-1 0,3-3-1 16,2 1-2-16,-1 5 0 0,4 0-2 16,-3 6 2-16,-1 3-1 0,-1 4 1 15,-4 6-2-15,0 5 0 0,-4 1 0 16,-1 0-2-16,-1 5 3 0,-4 5 0 15,-2 0 1-15,-4 3-2 0,0 1 0 16,-4 4 0-16,-9 0 0 0,-1 1 1 16,-5-1-1-16,-3 0 1 0,-5 0-2 15,-1-2 1-15,1-3 1 0,0 0 1 16,5-5-3-16,6-3 2 0,2-2 1 16,8-2 1-16,1-1-1 0,2 0 0 15,3 0-2-15,0 0 1 0,3-1-2 0,3 1-5 16,2 0 3-16,2 0 5 0,-1 3 1 15,1 2 0-15,2 2-1 0,-3 0 2 16,5 2-1-16,-2 0-1 0,0 0 2 16,3 1-1-16,1 0 4 0,1-3 1 15,1 1 6-15,-2 0-5 0,0-3-5 16,-3 2-2-16,0-3 0 0,-2-1-2 16,-3-2-17-16,3 0-36 0,-1-1-33 15,-1-1-20-15,0-4-143 0</inkml:trace>
  <inkml:trace contextRef="#ctx0" brushRef="#br1" timeOffset="169242.89">31369 14952 337 0,'0'0'92'15,"0"0"-54"-15,0 0-29 0,0 0 20 0,0 0 13 16,0 0-11-16,0 0-15 0,0 0-11 15,-27-15 2-15,6 25-5 0,-3 2-2 16,3 4 0-16,-1 1-1 0,3-2 0 16,6 0-8-16,5-1-1 0,4-1-2 15,4-1-2-15,1-1-1 0,8 1-3 16,1-1-5-16,5-2-6 0,1-1-4 16,3 0 3-16,2 2 11 0,3 0 6 15,-1-2 5-15,4 3 8 0,-6 1 1 0,1 1 0 16,-4 2 2-16,-5-5 10 15,-4 0 9-15,-4 2 1 0,-5-2 0 16,-3-1-2-16,-10 0-2 0,-4 0 0 16,-3 0 4-16,-4 0-2 0,-4-1-3 0,0-2-9 15,4 1-2-15,-3 1-6 0,3 0 1 16,-1-2-2-16,4 1-10 0,-1 0-20 16,-1-1-20-16,2-3-27 0,1 0-46 15,1-3-173-15</inkml:trace>
  <inkml:trace contextRef="#ctx0" brushRef="#br1" timeOffset="169792.44">28463 15731 476 0,'0'0'39'15,"0"0"-38"-15,0 0-1 0,0 0 5 16,0 0-1-16,0 0-4 16,0 0-1-16,0 0-6 0,-4 30 7 0,42-26 0 15,14-1 8-15,15-2-2 0,14 0-3 16,16-1 0-16,8 1-1 0,15-1-2 15,8 0-3-15,14 0-1 0,9 0 0 16,4 0-6-16,8-1-3 16,5-3 6-16,-4-1 1 0,-2-3 2 15,-10-1 4-15,-7 2 1 0,-11 0 1 0,-7 1 0 16,-13 1-2-16,-11 0 0 0,-15 3-2 16,-9 1 2-16,-14 1 0 0,-16-2-13 15,-14 1-23-15,-12-2-4 0,-9 0-5 16,-10-4 15-16,-8 2-9 0,-13-2-10 15,-5 1-71-15,-5 1 17 0</inkml:trace>
  <inkml:trace contextRef="#ctx0" brushRef="#br1" timeOffset="170208.3">29078 15810 537 0,'0'0'16'15,"0"0"-16"-15,0 0-21 0,0 0 18 16,0 0 2-16,0 0-16 0,0 0-23 16,0 0 40-16,33 37 4 0,18-37 3 15,12 0-2-15,12 0-3 0,15-6-2 0,14 0 0 16,16-1 1-16,8-1 1 0,12 0-2 15,3 0 0-15,6 0-2 0,5-1 2 16,1 3 0-16,4 1 2 16,-4-1 3-16,-5 4-5 0,-8 0 0 0,-12 1 0 15,-10 1 1-15,-13 3 1 0,-10 2 0 16,-15 1-2-16,-13-2 1 0,-18 0-1 16,-13-4 5-16,-16 0 1 0,-12 0-2 15,-7 0 3-15,-3-3 7 0,-8-1 1 16,-1-4-8-16,-6 2 11 0,1 1-7 15,-2 0-7-15,0 4-4 0,1-3 1 16,1 2-1-16,2-2 0 0,2 3-4 16,4 1-6-16,1-1-3 0,3 1-15 15,0 0-13-15,1 2-15 0,1 2-22 0,0-4-108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5:00:31.82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2098 15501 160 0,'0'0'3'0,"0"0"-3"16,0 0-8-16,0 0 7 0,0 0 1 16,11 3 0-16,-4-1 1 0,0-2 0 15,2 0 1-15,3 0 5 16,0 0 1-16,4 0 4 0,-1 0 1 0,3-2 1 15,1 2-5-15,4-2 1 0,1 1-6 16,3 1 4-16,3-1-4 16,4 1-1-16,1 0 1 0,4 0 3 0,0 0-1 15,3 0-1-15,1 0 0 0,5 0 2 16,3 0-3-16,6 0 2 0,4 0 1 16,4-1 0-16,2 1 1 0,4-1-2 0,3 1 2 15,2 0-3-15,3-1 0 0,6 0-1 16,2 0-1-16,4-1-2 15,5-1 1-15,3 1-2 0,6-1-2 16,4 0 2-16,5 0 1 0,3-1-1 0,1 1 1 16,4 1-1-16,4-2 1 0,-2 1 0 15,4-1-1-15,0 1-1 0,1 1 0 16,-4 0 1-16,2 1 1 0,-3-1 0 16,0 0 1-16,-2 1-2 0,2-2-3 15,-4 1 3-15,2 1 1 0,-2-2 1 16,0 0-2-16,-2 0 1 0,0-3-1 15,3 1-1-15,0 1 1 0,-4-1 0 16,-1-1 1-16,-7 3-1 0,-1 0 2 16,-7 0-2-16,-4 1 0 0,-6-1-2 15,-3-1 1-15,-5 3 2 0,-4-3-1 0,-3 1 1 16,1 0 0-16,-6 0-1 0,0 1 2 16,1 0-2-16,0-1 4 0,-1 0-4 15,2 2 1-15,-2 0-1 0,-3-1 1 16,-1 2-1-16,-1 0 0 0,-2 0 0 15,-2 0 0-15,0 0 0 0,-4 1 0 16,-1 2 0-16,-2 1-1 16,-1 0 1-16,-3-1 0 0,1 0-4 0,-4 0 4 15,0 0 0-15,-5 0-2 0,-1-1 1 16,-2 1 1-16,-6 1 0 0,-1-2 0 16,-3-1 0-16,-4 0 1 0,-2-1-1 0,-4 0 0 15,-2 0 0-15,-2 0 1 16,-3 0 0-16,-2 0-1 0,-2 0 3 15,-1-1-2-15,-2 0-1 0,0 1 0 16,-2-1 2-16,1 1 1 0,-2 0-3 0,-1 0 1 16,0 0-1-16,0-2 1 0,-1 2-1 15,-1 0 0-15,0 0 0 0,0 0 0 16,0 0-1-16,0 0 1 0,0 0 0 16,0 0 1-16,0 0 0 0,0 0-1 15,0 0 0-15,0 0 0 0,0 0-1 16,0 0-4-16,0 0-6 0,0 0-12 15,0 0-34-15,-3 0-30 0,1 0-40 16</inkml:trace>
  <inkml:trace contextRef="#ctx0" brushRef="#br0" timeOffset="1591.79">14136 15473 183 0,'0'0'3'15,"0"0"-2"-15,0 0 1 0,0 0 3 0,0 0 3 16,-56 0 8-16,52 0-7 0,2-2 4 15,1 2 5-15,1-1 5 0,0 1 2 16,2-2-8-16,4 0-7 0,2 1-5 16,6 1-1-16,2-3 1 0,5 3-2 15,5-3 3-15,7 1-2 0,3 0 0 16,7 0 1-16,4 1-4 0,7-2 2 16,5 1-3-16,5-2 0 0,5 1 0 0,6 0 1 15,2 2-1-15,6-1 0 0,5 1 3 16,3 0-3-16,3 1 0 15,4 0 1-15,3 0 1 0,3 2-2 16,5 0 0-16,2-1-2 0,5-1 2 0,4 0 0 16,1 0 0-16,6 0 0 0,4 0 2 15,-1 0-2-15,6 0-2 0,1 0-1 16,0 0 3-16,-1 0 0 16,-2 0 3-16,2 0-3 0,-1 0 1 0,2-1-1 15,2 1 0-15,-3-2 0 0,5 2 0 16,-3 0 0-16,3 0 2 0,1 0-2 15,1 0-2-15,4 0 2 0,-3 0 0 16,2 0 1-16,-1 0 1 0,-1 0-2 16,1 0-1-16,-2 3 0 0,-1 0 2 15,-1 0-1-15,-3 0 0 0,-4 1 1 16,0 0-1-16,-4 1-3 0,2-1 3 16,-8 1 0-16,-3-1 2 0,-3-1-1 0,-6 1-1 15,2-2 0-15,-4 1-1 0,-3 0 1 16,-3 3 0-16,-3-3 0 15,-3 0 1-15,-6 0 0 0,-6-1-1 16,-3 3 0-16,-3-3-3 0,-8 0 3 0,-4 0 0 16,-5-1 0-16,-4 2 1 0,-7-2-1 15,-5 1 0-15,-6-1 0 0,-2 1 0 16,-5-2 0-16,-5 0 1 0,-1 0-1 16,-6 0 3-16,0 0-3 0,-4 0 0 15,-2 0 1-15,-3 0 0 0,-3 0-1 16,0 0 0-16,-5-2 1 0,-1 1 0 15,-3 1-1-15,-1 0 0 0,0-3 0 16,0 2-2-16,-3-2-4 0,0 0 6 16,-2-2 0-16,-3 3-2 0,3 0-5 0,-4 1-7 15,3 1-8-15,-6 0-20 0,4 0-18 16,-4-2-36-16,-1 0-28 16</inkml:trace>
  <inkml:trace contextRef="#ctx0" brushRef="#br0" timeOffset="3179.44">24247 15660 336 0,'0'0'34'0,"0"0"-32"0,0 0-1 0,0 0-1 15,-17-5 0-15,25 5-9 16,5-1 3-16,8-3-7 0,3 1 5 0,4-1 8 16,5 0 3-16,3 0 2 0,4 2 0 15,8-1 2-15,3 0 0 0,3 1 0 16,7 0-1-16,4-1-4 0,7 3 0 16,4-1 2-16,7 1-3 0,3 0-1 15,7 0 1-15,4 0-1 0,6 0 0 16,8 0 0-16,9 1 0 0,6 2 2 15,9 0 0-15,5 1 3 0,6 0-2 16,6 0 3-16,9 1-4 0,5 1 0 16,5 0-2-16,4 1 1 0,4 0-1 0,4-1 1 15,5-1-1-15,5 1-2 0,0-3 2 16,-2 1 1-16,5-2 0 16,2 0-1-16,1-2-2 0,1 0 0 0,-3 0 2 15,-1 0 0-15,-2-3-2 16,-5-1 2-16,-6 0 0 0,-5-2 0 0,-8 0 0 15,-4-1-9-15,-3-1 6 0,-7 1 0 16,-2 0 2-16,-8 1 0 0,-8 3-4 16,-7 2 5-16,-9 1 0 0,-4 1-1 15,-5 4-1-15,-8 1 0 0,-8 2-3 16,-5 1 2-16,-9 1 0 0,-8-4 3 0,-8 3 2 16,-10 2-2-16,-7-3 0 15,-5 0 1-15,-8-1-1 0,-4-1 1 0,-3-1-1 16,-7-2 2-16,-6 0-1 15,-3-2-1-15,-5 0 0 0,-4 0 0 16,-4-1 1-16,0 0-1 0,-1 0 0 16,0 0-5-16,0 1-1 0,0-1 6 0,0 0 2 15,-1 0 4-15,-1 0-5 0,-3 0-1 16,-1 0 0-16,-1-3 2 0,-1 2-2 16,0-2 0-16,-1 3 0 0,-1-3 2 15,0-1-2-15,2 1 0 0,-2-1 0 16,2 1 1-16,1 0-1 0,2 0 0 15,2 2-1-15,-1-1-1 0,2 0-3 16,1 1-2-16,0 1-4 0,1 0 0 16,-1 0 0-16,1 0 0 0,-1-2-1 15,1 2 0-15,0-1-8 0,0 0-11 16,0-1-23-16,1 0-37 0</inkml:trace>
  <inkml:trace contextRef="#ctx0" brushRef="#br0" timeOffset="8670.76">13433 15266 173 0,'0'0'0'15,"0"0"-7"-15,14-10-1 0,-8 8 8 16,0 0 4-16,0 0 3 0,1-1-1 16,-1 0 0-16,1 0 3 0,1-1 6 15,-1 0 2-15,4-2 1 0,0-1-6 16,-2 0-4-16,3 1-2 0,1-1-4 0,0 0 0 15,-1 0-1-15,2-1 1 16,0-2 0-16,-1 0 1 0,2-2 0 16,-3 0 4-16,2-2 2 0,2-1 2 0,2-2-5 15,-2-2-1-15,3 1-1 0,-2 0 6 16,4-1-5-16,-4 0 1 0,1 0-2 16,1-1-3-16,-1 1-1 0,3-3 3 15,-2 0 0-15,0 0-1 0,-1 0 0 16,1-1 4-16,-1 1 1 0,0-2 0 15,-2 2 3-15,1-2 0 0,0 2 0 16,0 0-4-16,0-1 3 0,4-1-4 16,1 1-5-16,1-2 0 0,2 2 0 15,-2-1 0-15,0 0 0 0,1 2 0 16,-4 0 1-16,2 0 0 0,1 0-1 16,-1 0-2-16,0-2 2 0,3 0 1 0,-2-1 0 15,1 2-1-15,-1-2 1 0,3 0 2 16,-3 0-2-16,2 0-1 15,-3 1 0-15,3 0 0 0,-2 0 1 0,-2-2-1 16,3-1 0-16,-3-1 1 0,0 2-1 16,-2-3 1-16,3-1-1 0,-3 2 3 15,0-1 0-15,-1 0 0 0,1 0-1 16,-3 0 2-16,2 3-1 0,-1-2-2 16,0 2 1-16,0-1-2 0,3 1 0 15,-1-2 0-15,-2 2 2 0,1-3-2 16,-1 2 0-16,0 2 0 0,-3 0 0 15,2 2 0-15,0-2 4 0,-1 1-3 16,3 0 1-16,-1 0 1 0,0 1-3 16,1-1 0-16,0-1 2 0,2 2-1 0,-1-3-1 15,1 1 0-15,0-2 0 0,2 1 0 16,-2 0 0-16,-1-2 0 16,1 2 1-16,2 0-1 0,-3 1 2 15,0 0-1-15,-2 3 0 0,1-2-1 0,2 2 0 16,-4 0 0-16,1 2 1 0,-2-1-1 15,0 0 0-15,-2 2 0 0,-1-2 1 16,0-1-1-16,0 1-1 0,1 0 1 16,-2 0-1-16,0-1 1 0,3 2 0 15,-3-2 1-15,2 1-1 0,-3 1-1 16,0-1 1-16,3 0 1 0,-3 3-1 16,3-1-1-16,-1 0 1 0,-1 2 1 0,2-3 0 15,-2 3-2-15,1-1 2 0,0-1-1 16,1 2 0-16,-1 1 0 15,-1-1 0-15,1 1 0 0,0 0 0 16,-1-1 0-16,-2 2 0 0,-1 2 1 16,1 0 1-16,-2-1-1 0,2 0-1 15,1-5-1-15,-2 1 1 0,2 2 0 0,-1-2 0 16,0 3 0-16,-1 0 0 0,5-4-2 16,-3 0 2-16,1-3 0 0,3 1 0 15,-1-3 0-15,1 4 0 0,-1 0 0 16,3-1 0-16,-1 2 0 0,-2 0 0 15,1 2 0-15,-3 5 2 0,1-4-2 16,1 3-2-16,-1 1 2 0,0-1-2 16,-2 0 2-16,4-2-1 0,-2 0 2 15,1-1-2-15,2 2 1 0,0-2 0 16,1-2 0-16,0 1-1 0,1-2 1 16,0 0 0-16,-3 1 1 0,3 0-1 15,-3 0-1-15,2 1 1 0,-1-2 1 0,1 3-1 16,-3 1-1-16,-1-1 1 0,3 2 0 15,-2-2 1-15,1-2-1 0,0 3 0 16,-1 0-1-16,-3-3 1 16,4 2-1-16,-3 1 1 0,1-2 0 0,1 3 0 15,1-1 0-15,-1 0 1 0,1 0-1 16,-1 0 0-16,1-1 0 0,-2 2 0 16,2 2 0-16,-4-1 1 0,0 1 0 15,2-1-1-15,-3 1-1 0,1 3 1 16,1-5 1-16,-2 5-1 0,3-1-1 15,-2 0 1-15,-1-1 0 0,2 0 1 16,0-1-1-16,-1 0-1 0,0 0 1 16,0 2 1-16,1 0-1 0,-1 1-1 15,1 1 1-15,0-1 0 0,-1-2 0 0,2 3 0 16,-2-1 0-16,0-2 0 16,3 2 0-16,-4-3 0 0,-1 3 0 15,2-1 0-15,-3-1 0 0,2 3 0 0,-2-1 0 16,2 0 0-16,-2 0 0 0,2 2-1 15,0-1 1-15,-1 1 0 0,-1-1 0 16,1 2 0-16,1-2 0 0,-1 1 0 16,0 0 0-16,1 1 0 0,0-3 0 15,0 0 0-15,2 1 0 0,0 0 0 16,-1-1 0-16,0-2 0 0,2-1 0 16,-2 2 0-16,1-2 0 0,2 2 0 15,0-2-1-15,-1 3 1 0,0-2 0 0,1 0 0 16,2 1 0-16,0 0 0 15,3-1 0-15,0 3 0 0,-2-3-1 16,1 1 1-16,-1-3 1 0,0 2-1 16,-2 2 0-16,1-3 0 0,-2 3 0 0,-1 0 0 15,3 2 1-15,-2-2-1 0,0 2 0 16,-2-1 0-16,2 1 0 0,-3 1 0 16,2 2-1-16,-1-2 2 0,2 0-2 15,-3 2 2-15,0-1-1 0,-1 1 0 16,0 0-1-16,1 1 1 0,0 0 0 15,1 0 0-15,2 0 0 0,0 0 0 16,0-2 1-16,0 1-2 0,1 1 1 16,0 2 0-16,-1 0 0 0,3-2 0 15,-3 1 0-15,2 1 0 0,-1 0 0 16,1 0 0-16,-1 1 0 0,1-2 0 16,-2-1 0-16,0 2 0 0,2-1 0 15,-2 0 1-15,2 2-1 0,-1-2 0 16,-1 2-1-16,0 0 1 0,1 0 0 15,0 0 0-15,1 0 0 0,0 0 0 0,0 0 0 16,0 0 0-16,1 0 0 16,-1 2-1-16,1 0-1 0,-2 0 2 0,-2 1 0 15,1-2 0-15,-3 2 0 0,2-1 0 16,-1 0 0-16,-1 1 0 0,3-1 0 16,-1 1-1-16,-1 3 1 0,1-2 1 15,0 1-1-15,3 1-1 0,-1 0 1 16,2 1 1-16,0-1-1 0,1 0 0 15,0 1 0-15,2-2 0 0,-3 0 0 16,1 1 0-16,-2 0 0 0,-1-2 0 16,0 2 0-16,0 0 0 0,0-2 0 0,0 2 0 15,0 0 0-15,1 0 0 0,-2 0 0 16,2 1 0-16,-2 0 0 16,0 2 0-16,2 2 0 0,0-1 0 15,2 0 0-15,0 2 0 0,0-2 1 0,-1 0-1 16,-1 0 0-16,-1 1 0 15,1-1 0-15,-4-1 0 0,0-1 0 0,0 1-1 16,-2 1 1-16,3 1 0 0,-2-1 0 16,1 2 0-16,2 0 0 0,1-1 0 15,0-1 0-15,1 1 0 0,2 0 0 16,0 3 0-16,-1-3 0 0,-1 1 0 16,1 1 0-16,-2-2 0 0,0 1 0 15,-1-1 0-15,-1 1 0 0,-3-2 0 0,1-1 0 16,-1 2-1-16,1-3 1 15,1 2 0-15,-2 0 0 0,4 0 0 16,-2 0 0-16,1-1 0 0,1 3-2 16,0-2 2-16,2 0-1 0,-1 0 1 0,2 1 0 15,-3 0 0-15,2 1 1 0,-1-1-1 16,2 1 0-16,-2-1 0 0,1 0 0 16,-3-1 0-16,-2-2 0 0,1 1 0 15,-2 1 0-15,-1-2 0 0,2 1 0 16,-3-2 0-16,2 3 0 0,-1-1 0 15,2 1 0-15,-3 1 0 0,1-1 0 16,1 1 0-16,0-3 0 0,1 2 0 16,-2 0 2-16,2-2-2 0,-1 1 0 0,-1 0 0 15,1-1 0-15,-3 1-2 16,1-1 2-16,1 1 2 0,0-1-2 16,-1 3 0-16,2 0 1 0,1-1-1 15,2 2 0-15,-1 0 0 0,1 0 0 0,2 0 1 16,-1 1-1-16,3 1 0 0,0 0 0 15,0 0 0-15,-1 0 0 0,1-2 0 16,-2 2 0-16,0-2 0 0,0 1 0 16,-2-1 0-16,0 0 0 15,-2-1 1-15,1 3-1 0,-1-3 0 0,2 3 0 16,-1 1 1-16,0-2-1 0,1 0 0 16,-2 0 0-16,1 2 1 0,1 0-1 15,-2-4 0-15,1 2 0 0,1 2 0 16,-2-3 0-16,1 3 0 0,0-2 0 15,-1 0 0-15,-2-2 0 0,2 2 0 16,-1-1 0-16,1 0 0 0,0 0 0 16,-1 1 0-16,0-1 0 0,0 3 0 0,1-4 0 15,-2 4-1-15,0-1 1 16,3 0-1-16,-1-3 1 0,-1 4 0 0,1-2 0 16,-1 1 1-16,0 0-1 15,1-1 0-15,1-1 0 0,-2 3 0 0,1-1 0 16,-1-3 0-16,0 2 1 15,1-2-1-15,1 1 0 0,-2 1 0 0,1 1 1 16,0-1 0-16,0 1-1 0,1-1 0 16,0 2 0-16,0 1 0 0,1-1 0 15,-3 0 0-15,1 2 0 0,3-2 1 16,-3-1-1-16,2 2 0 0,0-2 0 16,-2 0 0-16,0 3 0 0,3-2 0 15,-3 0 3-15,1 3-3 0,2-4 1 16,0 1-1-16,-1 0 1 0,0-2-1 15,2 1 0-15,-4-2 0 0,2 3 1 16,0-2 0-16,0 1-1 0,-2 0 1 0,0-1-1 16,0 2-1-16,0-1 1 15,1 1 2-15,-2-1-1 0,1-1-1 0,5 2 0 16,-4 1 1-16,4-1 1 0,-2 2-2 16,1-5 0-16,0 4 0 0,0-3 1 15,-2 2-1-15,1-1 0 0,-1-2 1 16,-1 0-1-16,-2-1 0 0,3 0 0 15,-4-2 0-15,2 2 0 16,-3-1 0-16,2 1 0 0,-1-1 1 0,0 0 1 16,0 2-1-16,0-2-1 0,0 2 1 15,1 0 0-15,1-1-1 0,2 1 0 16,-2 0 1-16,1 1-1 0,-1-1 0 16,0-1 0-16,0 3 1 0,-1-4-1 15,-1 3 0-15,3 0 0 0,-3-2 0 16,2 1 0-16,1 2-1 0,-2-4 1 0,1 3 1 15,2 0-1-15,-2 3-1 0,2-3 1 16,1 4 1-16,-2-3-1 0,3 3-1 16,-2-4 1-16,1 3 1 0,-2-3-1 15,3 2-1-15,-3-1 1 0,1 1 1 16,-1-1-1-16,0-1-1 0,2 2 1 16,-4-2 1-16,4 1-1 0,-2 0 0 15,-2-1 0-15,3 2 1 0,-1-2-1 16,-2 2 0-16,2 0 2 0,-2-2-2 15,1 3 0-15,3-2 0 0,-4 1 0 16,3 0 0-16,0 1 0 0,0-1 0 16,1-1 1-16,0 0-1 0,1 0 0 0,-2 0 0 15,-2 1 0-15,4-1 0 0,-3-2 0 16,-1 2 0-16,3-1 0 0,-2-1 0 16,-2 1-1-16,0 2 2 15,-1-4-1-15,2 1 0 0,1 1-1 0,-3 2 1 16,3-1 0-16,-2 2 0 15,4-1 0-15,-1-1 0 0,0 0 1 0,-1 1-1 16,2-1 0-16,-1-3 0 0,0 1 0 16,1 2 0-16,1-3 1 0,1 2-1 15,-1-1 0-15,0 1 0 0,-3-1 0 16,4-1 0-16,-3 1 1 0,0 1-1 16,1 0-1-16,-1-2 1 0,1 0 0 15,2 2 0-15,-2-1 0 0,1 2 0 16,-1 1 1-16,2-1-1 0,-2-1-2 15,2 2 2-15,-1-1 0 0,0 1 0 16,-2-1 0-16,3 1 0 0,-3-1 0 16,1-1 0-16,0 2 0 0,-3-1 0 15,2-1 1-15,0 2 0 0,-2 2 2 0,4-4-3 16,0 2 1-16,1-1 0 0,-1 0-1 16,-1 0 0-16,1 1 0 0,1-1 0 15,0 0 2-15,-1-1-2 0,1 1 3 16,-2-3-3-16,-1 0 0 0,-1-1 0 15,0 1 1-15,-1-2 0 0,2 0-1 16,0 0 1-16,0-2-1 0,-1 4 1 16,5-1-1-16,-2 1 3 0,4 1-3 0,-3 0 2 15,2 0-1-15,0 0 2 16,0-1-3-16,2-1 1 0,-4 0 0 16,-1 0 0-16,2 1 0 0,-3-4 0 15,1 4 4-15,-2 0-3 0,1-2-2 16,-1-1 0-16,-3 0 1 0,2-1 0 0,-2-1-1 15,-1 1 0-15,1 0 0 0,0-2 0 16,0 4 0-16,-1-2 2 0,4 2-2 16,-5 1 0-16,3-1 0 0,-2 1 0 15,2-1-2-15,-2-1 4 0,0 3-2 16,2-2 0-16,-2 0 0 0,0 1 0 16,1-2 0-16,1 2 0 0,-2-2 1 15,1 1-1-15,0-1 0 0,1 0 0 16,0-1 1-16,0 0-1 0,0 0-1 15,-2 0 1-15,3-1 0 0,-3 1 0 16,2-1 0-16,-3 1 0 0,3 1 1 16,-3-4-1-16,3 1 0 0,-1-1 0 0,0 1 0 15,0 0 1-15,1-2-1 0,1 3 0 16,0 0 0-16,-2-2 0 16,2 3-1-16,-2-2 2 0,3 0-1 0,-1 0 0 15,-3-1 0-15,4-1 0 0,-5-1 1 16,2 0-1-16,-4 0 0 0,5-2 0 15,-5 3 1-15,2-2-1 0,-1 1 0 16,-1 1 0-16,3-3 0 0,-1 2 1 16,-3-2-1-16,2 1 0 0,-1 0 1 15,-2-1-1-15,1 0 0 0,1 0 0 16,-2 0 0-16,-1 0 2 0,0 0-2 16,-1 0 0-16,1 0 0 0,2 0 0 15,1 0 2-15,-1 0-2 0,0 0 0 16,1 0 0-16,-1-2 0 0,-1 1 0 15,-1 1 0-15,-1 0-2 0,1-1 1 16,-2-1-11-16,0-1-15 0,0-1-13 16,-3-2-23-16,-1-3-33 0,-1-1-127 0</inkml:trace>
  <inkml:trace contextRef="#ctx0" brushRef="#br0" timeOffset="12735.84">24140 15238 172 0,'-4'-4'10'0,"4"3"-6"0,0 1-4 15,0 0 4-15,0 0 11 0,0-1-6 16,0 1-5-16,0-1 2 0,5 1 1 16,-1 0-5-16,1 0 8 0,1 0-1 15,4 0 0-15,-2 0-3 0,3 0-5 16,1 0 1-16,-1 0-1 0,0 0-1 15,4 0 1-15,0-1-1 0,2-2 6 16,-1-1-2-16,4 0 6 0,3 0 2 16,1 0 2-16,2-2-4 0,0 0 2 15,4-2-5-15,-2 2 1 0,0 0 0 16,1-1-5-16,1 3 4 0,0-2-6 16,0 0 2-16,1 0-3 0,-2 0 3 15,4 0 3-15,-2 1-2 0,1-3 0 16,1 3-2-16,-3-2-1 0,2 2 0 15,-1-1 2-15,0-1 0 0,2 1 0 16,0 0 2-16,0 0-1 0,1 1 0 16,0-1-2-16,1 1 0 0,-2-4-2 0,1 2 1 15,1-1-1-15,-1 0 2 0,0 4-2 16,-1-3 2-16,0 1 2 0,1 1-2 16,2-1 0-16,-1 0-1 0,-2 1-1 15,0-2 1-15,1 1 0 0,-3-1 0 16,1-1 0-16,-2 1-1 0,1 0 0 15,-1 0 1-15,-1 1-1 0,0-1 2 16,1 1-1-16,-3 0 0 0,0 0-1 16,-1-1 1-16,-1-1 1 0,1 3 0 15,-1-3-2-15,0 2 2 0,0-1-2 16,0 2 2-16,3-2-1 0,-3 0 0 16,0 0 0-16,-1-2 2 0,-1 1-3 15,0-1 5-15,3 0 2 0,-2-2-5 16,0 3-2-16,-1-1 0 0,4 2 2 0,-3 0 0 15,1 0 0-15,0 2-1 16,-1-1-1-16,1-1 2 0,-2 0-2 0,3 2 0 16,-5-2 0-16,4-1 1 0,-1 1-1 15,0 1 0-15,0-3 1 0,1 4 0 16,1-2-1-16,1 0 2 0,-1 2-2 16,2-2 1-16,-1 0 0 0,-1-3-1 15,-1 1 1-15,-1 0-1 0,-1 2 0 16,0 0 0-16,-1-1 2 0,1 0-1 15,0 3-1-15,2-2-1 0,0 1 1 16,0 0 0-16,1 2-2 0,1-2 4 16,0 1-2-16,-2-1 0 0,3 2 0 0,-4 0 1 15,2 0 0-15,0-1-1 0,-1-1 0 16,-2 0 0-16,0 0 1 0,-1-1-1 16,0-2 1-16,1 1 0 15,-2-1 0-15,2 1 0 0,0-1-1 0,-2 0 1 16,1 0 0-16,0 2-1 15,-3-1 0-15,-3 1 1 0,1 1-1 0,-3-3 0 16,-2 2 1-16,2-2-1 0,-2 0 0 16,2 0 2-16,-4 0-2 0,1-1 1 15,4-1-1-15,-2 2 1 0,-2-2-1 16,1 0 1-16,3 0 0 0,-3 1-1 16,2 0 0-16,1 0 0 0,-3-3 1 15,2 1-1-15,1 1 0 0,-1-2 0 16,1 2 0-16,1 0 0 0,-1-2 0 15,1 1 1-15,-1-3-1 0,2 0 0 16,0 0 1-16,1-1-1 0,-2 0 0 16,2 1 1-16,-3-1 0 0,3 1 0 15,-2 1 0-15,-1-1-1 0,2 1 2 0,-1 1-2 16,1-2 0-16,-1-2 0 0,1 3 0 16,-2-3 1-16,-2 0-1 0,1 2-1 15,1-1 1-15,0-1 1 0,0 0-1 16,-1-3 0-16,2 2 0 0,3-2 0 15,-1-2 0-15,0-1-1 0,2-1 1 16,0 0 0-16,1-2 0 0,-1 1 0 16,-1-1-2-16,-1 0 2 0,2 4-1 0,-4-3 1 15,1 3 1-15,-3 1-1 16,2-2 0-16,-1 2-1 0,1-2 1 16,-1 0-1-16,2-1 0 0,-1-1-2 15,2 1 0-15,-1 0 1 0,-2-1-2 16,1 2 3-16,-1-1 0 0,1 1 0 0,-1-2 1 15,1 1-1-15,-1 0 1 0,1 0 0 16,0-1 0-16,1 3-1 0,-1-3 1 16,-1 5 0-16,0-4-1 0,1 3 1 15,-2 1 1-15,1 0-1 16,0-2 0-16,-1 1 0 0,-2 0-2 0,0 0 2 16,2-1-1-16,1 0 1 0,1 2 1 15,-1-2-1-15,0 2 0 0,-1-3 0 16,2 3 1-16,-3-3-1 0,2 0-1 15,-1 1 0-15,1-3 1 0,-1 1 0 16,1 0 0-16,-2 1 0 0,0-2 0 16,3 2 0-16,-2-2 0 0,1 4 0 0,0-2 1 15,2 2-1-15,-3 0 0 0,1 0 0 16,-2 1 0-16,0 0 0 16,0 2 1-16,2 2-1 0,-1-4 0 0,1 3 0 15,-2 1 0-15,-2 0 0 16,4 0 0-16,-1-2 0 0,0 2-2 0,-3-2 2 15,-1-1 0-15,5 1 0 0,0-3 0 16,2-1 2-16,-1 1-2 0,2-2 1 16,0 2-1-16,3-1 2 0,3-1-2 15,-3 1-1-15,-1-4 0 0,4 5 1 16,-4-3 0-16,-2 3 0 0,4 2 0 16,1-2 0-16,-5 2-1 0,-1-3 1 15,-3 2 0-15,0 3 0 0,-3 0-1 16,3 0 1-16,-2-1 0 0,-3 2 0 15,3-3 0-15,-4 1-1 0,0 1 0 16,3 0-1-16,-3 0 2 0,3 1 0 0,-2 1 0 16,2-2 2-16,0 0-2 0,2 0 0 15,-2 1 0-15,4 1 1 0,1-2-1 16,0 3-1-16,1-1 1 0,1 2 0 16,0-1 0-16,3 2-2 0,0 1 2 15,-1 3 0-15,-1-3 0 0,2 1 0 16,-1 0 0-16,0-2 2 0,0 1-2 15,0-2-2-15,1 1 2 0,-1-2 2 16,0 1-2-16,-2 0 0 0,1-1 0 16,3 0 1-16,-1 0-1 0,-1 2 0 0,5 3 1 15,-2-1-1-15,-1 1 0 16,6 0-1-16,-7 3 0 0,5 1 1 16,-5 0 0-16,0 2 0 0,1 1-2 15,-1 1 1-15,-2 1-1 0,1 0 2 16,-1 0 0-16,0 1-1 0,1 4 0 15,1 0 1-15,0 0 0 0,3 1 0 0,-3 1-5 16,1 2 3-16,-2 1 1 16,0-1 1-16,0 3-2 0,-2 1 2 0,3-2 1 15,1 0-1-15,-2 1 0 0,2 2 0 16,1-2 0-16,-3 1 0 0,1 0 0 16,3 3 0-16,-3-2 1 0,2 3-1 15,1 2 0-15,0 1-1 0,2 0 1 16,-3 0 1-16,4 2-1 0,-3-1 0 15,0 0 0-15,-3 3 0 0,-1-5 0 16,-1 4 0-16,-2-3 0 0,0 2 0 0,-2-2 0 16,2 1 0-16,-2 1 0 15,0-1 0-15,1 2 0 0,1 0 0 0,2 0 0 16,-1 0 0-16,0 1 0 0,-2-1 0 16,1 3 0-16,2-1 0 15,-4 1 0-15,3 2 0 0,-1 0 0 0,-3 0 0 16,3 0 0-16,-3-2 1 0,1 0-1 15,-1 2-1-15,-1-1 1 0,0 1 1 16,0 1-1-16,-1-3 0 0,0 2 0 16,0 0 0-16,-1-2 0 0,2 2-2 15,-3 0 2-15,0 0 1 0,3-2-1 16,-4 0 0-16,-1-1 0 0,2 2 1 16,-1-1-1-16,1 2-1 0,1 0 1 15,-1 0 0-15,2 2 0 0,-1-3 0 16,-1 4 0-16,1-3 1 0,0 2-1 15,0 3 0-15,1 1 0 0,-1-4 1 16,4 5-1-16,-2-2 1 0,2-1-1 16,1-1 2-16,-1-1-2 0,1-2 0 0,-1 1 0 15,0 0 0-15,-3-1 0 0,3 1-2 16,-4 0 2-16,2 0 2 0,-2-1-2 16,-1 1-2-16,0 0 2 0,-1-2 2 15,-1 0-2-15,-1-1 0 0,1 1 0 16,0-2 0-16,0 3 0 0,0-1 0 15,4-1 1-15,-2 3 1 0,1-1 0 16,1 3-1-16,-1-3 0 0,-1-1 0 16,2 4-1-16,-2-2 0 0,0 2 2 0,-1-4-2 15,-1 0 0-15,0 1 0 16,0-3 1-16,1 4-1 0,-1-4 0 16,-2 1 0-16,1 2 1 0,0-6-1 15,0 4-5-15,-1-2 5 0,-1 0 1 16,1 1-1-16,0-1 0 0,-1-1 0 0,1 1 0 15,-1-1 2-15,2-2-2 0,0 0 0 16,-1-2 1-16,0 4-1 0,1-1 0 16,-2 1 0-16,3-3 0 0,-3 2 0 15,1-1 0-15,-1 0 0 0,-1 0 0 16,-1-2 0-16,0 3 0 0,1-1 0 16,-1-2 0-16,0 0 0 0,-1-2 0 15,2 3 2-15,1 0-2 0,0-1-1 16,0 1 1-16,3 0 1 0,-3-2 0 15,1 0-1-15,1 1 0 0,-2-2 0 16,2 1 0-16,-1 1 0 0,-1-1 0 16,1 0 1-16,1-1-1 0,0-1 0 15,1 1-1-15,0-1 1 0,1-3 1 0,2 2 0 16,-1 0-1-16,1-1 0 16,-1 3 0-16,0-3 0 0,3 0-1 0,-3-1 1 15,-1-1 0-15,1-1 0 0,-3-2 0 16,-2-2 0-16,1 2 0 15,-2-1 0-15,1 2 0 0,2 0 1 0,-2-1-1 16,0 2 0-16,2 1 1 0,-2-2-1 16,2-1 0-16,-2 0 0 0,0 0 0 15,-1-1 0-15,1 1 0 0,1 1 0 16,0-2 0-16,0 2 0 0,-2 1-1 16,-1-3 1-16,1 0 1 0,-1-1-1 15,0-1-1-15,0-2 1 0,0-1 1 16,-1 2-1-16,1 1 0 0,0-1 0 15,0-1 0-15,1 1 0 0,-1 1 1 16,1-1-2-16,1 2 2 0,1-2-2 16,-3 4 2-16,1-3-1 0,0 0 0 0,0 0 1 15,-1-2-1-15,1 2 0 0,-1 1 0 16,1-2 0-16,-2 0-1 0,0 0 1 16,-1-3 1-16,1 2-1 0,0-1-1 15,1 1 1-15,-1 0 0 0,1-1 0 16,0 3 0-16,-2-3 0 0,2 2 0 15,3 2 0-15,-2 0 1 0,1-1-2 16,0 0 2-16,1-1-1 0,-2 0 1 16,0-2-1-16,2 1 0 0,-2-1 0 15,0 0 0-15,2 1 0 0,-2 0 0 16,0-1 0-16,-2 0 0 0,2 0 1 16,-1-1-2-16,0 0 2 0,0-1-1 15,-1-1 0-15,-1 0 0 0,1 0 0 16,-1 2 0-16,1-2 2 0,-1 0-2 15,-1 0 0-15,0 1-2 0,0-1 2 0,0 0 0 16,0 1 0-16,0-1 0 0,1 0-1 16,1 0 0-16,-2 0-3 0,3 2-3 15,-1-2 3-15,0 1 0 0,1 1-4 16,-1 0 0-16,0-2 1 0,1 1-6 16,0 0-7-16,0 0-16 0,-1-1-19 15,3 0-25-15,-1 0-54 0</inkml:trace>
  <inkml:trace contextRef="#ctx0" brushRef="#br0" timeOffset="14177.97">9951 14734 73 0,'-6'-9'33'16,"2"6"-33"-16,1 1-16 0,0 1 5 15,1-1 2-15,-2-1-6 0,1 1-4 16,1-1-17-16</inkml:trace>
  <inkml:trace contextRef="#ctx0" brushRef="#br0" timeOffset="16701.95">9951 14734 3 0,'-33'-36'10'15,"33"36"3"-15,0 0 3 0,0 0-4 16,0 0 0-16,0 0-3 0,0 0-5 15,0 0-1-15,0 0 0 0,0 0 0 16,-16-12 1-16,9 11 3 0,0-1 3 16,-1-1-1-16,-3 2 1 0,0-2-1 0,-1 2 4 15,0-1-3-15,-2-1-4 0,-1 2-2 16,1-1-1-16,-2 0-1 0,0 0-2 16,-3-1 1-16,-1 0-1 0,-2 0 1 15,-2-1 1-15,-2 1-2 0,1 0 2 16,-3 2-2-16,-2-1 1 0,0-1 4 15,-3 1 2-15,-3 0 1 0,1 0-2 16,0 0-1-16,-1 0-5 0,-1 0 0 16,-3 1 0-16,3-1 1 0,-1 1 0 15,-1-1-1-15,0 0 0 0,0 2 0 16,1-3 2-16,0 1-2 0,-2 0 0 16,-1 0 0-16,2 0 1 0,-3 0-1 15,2 1 0-15,-1-3 0 0,1 2 0 0,1 1 0 16,-1-1-1-16,5 1 1 15,0-2 0-15,1 0 0 0,2 0 0 0,1-1 0 16,0 1 1-16,1 0-1 0,1 0 0 16,0 1 1-16,-1 0 0 0,0-1 5 15,4 2-1-15,-4-2-3 0,3 1-2 16,1-1 1-16,-1-2-1 0,1 2 1 16,1-1-1-16,1 0 0 0,-3 0 0 15,2-1 3-15,3 1-2 0,0-1 3 16,0-1 3-16,0 1-2 0,2-1 4 15,-4 1-5-15,1-2-1 0,2 3 0 16,-2-2-2-16,0 2-1 0,1 0 2 16,-3-2-4-16,5 2 4 0,-2-2-2 15,0-1 0-15,4 3 0 0,-1-1 0 16,-1-1 0-16,1 1 1 0,-3-1 0 0,2-1-1 16,-1 1 1-16,2-2 0 15,1 4 3-15,-3-4 1 0,2 1-1 0,0-2 3 16,2 1 0-16,0-2-4 0,0 1-1 15,-2-2 0-15,3 1 1 0,-2 0-1 16,2 1-1-16,-3-3 0 0,-1 2 3 16,2-1 0-16,-2-1-2 0,4 2 2 15,-1-1-3-15,0 1 2 0,0-2-1 16,1-2 3-16,-1 0-2 0,1 0-1 16,-1-2 1-16,0 4 2 0,0-6 1 15,0 2 0-15,1 0-1 0,-1 1-1 16,1 1-4-16,-2-4 0 0,2 3 0 15,-3-2 2-15,0-1-2 0,-2 2-1 0,1-2 1 16,-1 0 3-16,2 2 2 16,-1-4 2-16,-3-1 0 0,2 1-1 0,0-1-3 15,-3-2-1-15,3 1 1 0,-2-5 0 16,-4 3-1-16,5-1-2 0,-5-1 1 16,2-2-1-16,0 1 3 0,-2-2-3 15,0 0 2-15,-2 1-2 0,2 0 0 16,0-2 0-16,-2-2 1 0,1 1 0 15,-1-2 0-15,2 1-1 0,-1-2 0 16,2 2 4-16,-3 0-3 0,1-2-1 16,2 0 2-16,-2-1 0 0,2 0-2 15,2 0 1-15,-3-4 3 0,3 2 1 16,-2 0 3-16,2-2-3 0,-2 0-3 16,2 2 1-16,-3 0-3 0,0 0 0 15,0 0 1-15,0 0 3 0,1 2-4 16,-1-3 1-16,0 0 0 0,1-2-1 15,-4 0 0-15,3 0 0 0,0-2 2 0,-3-1-1 16,4 1-1-16,0-1 1 0,0 1 2 16,3-2 0-16,-5 2-1 0,5-1-2 15,-4 2 2-15,4-1-2 0,-4-1 0 16,3 2 0-16,-3 0 1 0,2 0-1 16,0-1 0-16,5-1 1 0,-4 2 2 15,2 0-2-15,3-3 0 0,0-1 1 0,-3-3-1 16,4 0 0-16,0-3-1 15,2-4 0-15,1 5 0 0,0-4 0 16,-3 3 0-16,2 1 1 0,-2 1 0 16,-1 0 0-16,1 1 3 0,-1 1 0 15,1-1 1-15,-1 1-5 0,-2 0 1 0,2 0 0 16,1 0 1-16,0 1-2 16,2-3 0-16,-3 2 1 0,2 0 5 15,-3 1-2-15,-2 0-2 0,1 2-2 0,-1 3 2 16,-1 2-2-16,0 2 0 0,1 4 0 15,-4-1 0-15,4 3 0 16,-2 1 0-16,1 1 0 0,0 3 0 0,1-2 0 16,1 4 0-16,1 0 0 0,-3 1 0 15,3 1-1-15,0 0 1 0,-1 1 0 16,0 1 0-16,1 4 0 0,1-3 0 16,1 4 0-16,-2 1-1 0,-1 1 1 15,3-2 0-15,-2 5-2 0,0 0 0 16,2 1 2-16,-2 1-1 0,2 0 1 15,-2 0 0-15,2 1-1 0,1 1 1 16,0 3 0-16,1 1 0 0,-2-1 0 0,3 3 0 16,-1 0-2-16,2 0 2 15,-2 0-1-15,1 3 1 0,-2-1-1 16,1 4 1-16,1 0-1 0,-1 1 1 16,-1 0 0-16,1 4-1 0,-1-2 0 0,-3 2 1 15,2 3 0-15,-3-1 0 0,1 0 0 16,-1 1 0-16,1 0 0 0,-1 0 0 15,1 1-2-15,0 2 2 0,2 2 0 16,-1-2 0-16,0 3-1 0,3-2 1 16,-1 0 0-16,1 3 0 0,-2-2 0 15,0 4 0-15,1-4 1 0,-2 2-1 16,2 4 0-16,0-3 2 0,-1 4-2 16,1-1-2-16,1 2 1 0,-1 0 1 15,1 1 0-15,-3 3 0 0,1-5 0 16,2 2 0-16,-1 2 0 0,3 0-2 0,-2-1 1 15,2 1 1-15,-2 1-1 0,1 2 0 16,-1-1 1-16,-1 1 1 0,-1 2 0 16,1 3-1-16,-1 1 0 0,1-2 0 15,-2 3 0-15,1 0 0 0,3 0 0 16,0-1 2-16,1-2-2 16,1-1-3-16,2 1 3 0,1-3 1 0,-1-2-1 15,1 0-1-15,-1 0 1 0,0-3 0 16,1 4 0-16,-1 0 0 0,-2-1 0 15,3 5 1-15,-1-1-1 0,0 1 0 16,1 3 0-16,-2-1 0 0,2-3 0 16,0 4 0-16,-1-3 0 0,0 0 0 15,1 0 0-15,-2 1 0 0,3 3 1 0,-1 0-1 16,2 3 0-16,0 0 0 0,3 0 0 16,0-1 0-16,2 0 0 15,0 2-1-15,1 0 0 0,-1-1 0 0,-2 0 1 16,0-2 1-16,2 1-1 0,-2-1 1 15,-1 0-1-15,1-3 0 0,-2 2 1 16,1-2-1-16,0-1 1 0,0 0-1 16,0 0 1-16,1-3 0 0,-2 0-1 15,2-1 0-15,1-1 0 0,0-1 0 16,-1 1 0-16,1 2 0 0,0-1 2 16,0 1-2-16,0 0 0 0,0-1 0 15,-1 2-2-15,-1 1 1 0,-2-4 1 16,2-1 0-16,-3 2 1 0,2 0-1 15,-4 0 0-15,1-1 2 0,1 2-2 0,-3-1 0 16,2 0 0-16,2-1 0 16,-3 0 2-16,1-2-2 0,-1 1 0 0,0 0 0 15,0 0 0-15,0 3 0 16,-1 0 0-16,1-1 0 0,0-2 0 0,0 0 0 16,0-1 0-16,-1 1 0 0,0 1 1 15,-1 0-1-15,0-2 0 0,1 0-1 16,-2-3 0-16,2 2 0 0,0-2 1 15,-1 2 1-15,1 1-1 0,0-1 0 16,1 0 0-16,0 1 0 0,-2-1 0 16,2-2 1-16,-1-1-1 0,-2 0 0 15,2 1 0-15,-3-1 1 0,0 0-1 16,2 0 0-16,0-4 0 0,-2 0 0 16,2 0 1-16,-2-2-1 0,0 1 0 15,-2-2 0-15,4-1 0 0,-1-1 3 16,-1 0-3-16,1-1-2 0,-3 0 2 0,4-1 2 15,-2 2-2-15,1-1 0 0,0 1 0 16,0-1 0-16,-2-2-5 0,2 2 4 16,-1-3 0-16,4-4-1 0,0 3 1 15,-1-1-2-15,-2-2 3 0,2 2 1 16,2-2-1-16,0 0-1 0,-3 0 1 16,5-1 0-16,-3 0 0 0,0-2 0 15,0 0 0-15,-1 1 0 0,-1-1-1 16,3 2 0-16,-3-1 1 0,-1-3-3 15,1 4 2-15,-3-1 1 0,5-1 1 16,-2-1-1-16,1-2 0 0,-1 2 0 16,5-2 0-16,-3 0 1 0,1 0-1 15,1 0 0-15,0-1 0 0,0 1 0 0,-1 1-1 16,3 1 0-16,-3-3 1 16,1 2 0-16,-1-3 0 0,-1 1 0 0,-1 1 0 15,1 1 0-15,-1 1 0 16,2-1 0-16,-1 1 0 0,4 0 0 0,-2-2-1 15,5 0 1-15,1-1-2 0,-1-2 1 16,1 1-1-16,2-2 0 0,0 0 0 16,1 0-2-16,0 0 0 0,0 1 4 15,0-1 0-15,0 0-2 0,0 0-12 16,0 0-15-16,0 0-14 0,7-2-12 16,0-5-54-16</inkml:trace>
  <inkml:trace contextRef="#ctx0" brushRef="#br0" timeOffset="18201.49">7511 14369 79 0,'0'0'87'0,"0"0"-87"16,0 0-22-16,0 0 17 0,0 0 5 0,0 0 4 16,0 0-3-16,0 0 0 0,39 52 2 15,-30-47 2-15,5 3 3 0,0-1 0 16,0 1-1-16,-1 0-2 0,4 0 1 15,3-2-3-15,2 0 0 0,2 0-1 16,4 1 2-16,3 0 1 0,0 2 0 16,2-1-1-16,0 0 0 0,-1 0-1 15,1 1 1-15,-3-3 3 0,0 1-3 0,2 0 1 16,-1 0-1-16,1-1-1 16,1 0 2-16,-1 1-3 0,2-2 1 15,-1 2 4-15,1 0-4 0,-1 0 5 0,1 1-1 16,2-1 3-16,1 0-7 0,-1 0 2 15,2 0-3-15,0 1 2 0,2-1-2 16,-2 1-1-16,4 1 1 0,-3-1-1 16,4 2-1-16,-1-3 1 0,1 1 0 15,-1-1-1-15,3-1 1 0,-2-1-1 16,0-1-1-16,0 1 1 0,1 0 0 16,-2 1 0-16,0-1 1 0,-3-1 3 15,1 1 0-15,0 1 0 0,1 0 1 16,0-2-5-16,0-1 2 0,0 1-2 15,1 1 0-15,-2-1 0 0,-1 0 0 16,0-1 0-16,-2-1 0 0,0 1 0 16,-1-2 0-16,0 1 0 0,-2-1-1 15,0 1-6-15,0-1-11 0,-2-1-9 16,2 1-4-16,-3 0-5 0,1 0-11 0,0 0-9 16,-2-1-12-16</inkml:trace>
  <inkml:trace contextRef="#ctx0" brushRef="#br0" timeOffset="19317.52">8336 14684 132 0,'0'0'9'0,"0"0"-9"16,0 0-37-16,0 0 32 0,0 0 5 0,186 61-6 15,-139-49 4-15,9 1-4 0,3-1 6 16,4 3 0-16,5 0 0 16,1 1 1-16,6 2-1 0,0-2 0 0,0 0 0 15,0-1-2-15,1-1-16 0,-2-2-7 16,-1-2 1-16</inkml:trace>
  <inkml:trace contextRef="#ctx0" brushRef="#br0" timeOffset="26022.9">16012 16574 295 0,'0'0'0'16,"0"0"-4"-16,0 0-61 0,51-4-6 0,-26 5-3 16,1-1-7-16</inkml:trace>
  <inkml:trace contextRef="#ctx0" brushRef="#br0" timeOffset="26598.36">16449 16511 0 0,'0'0'51'16,"0"0"-51"-16</inkml:trace>
  <inkml:trace contextRef="#ctx0" brushRef="#br0" timeOffset="27147.89">16659 16469 100 0,'0'0'32'0,"0"0"-4"15,0 0-8-15,0 0 8 0,0 0 4 16,0 0-5-16,0 0-6 0,0 0-4 15,0 0-2-15,0 0 1 0,-46-24 0 16,28 24-5-16,-3 0-5 0,-8 0-2 16,-4 2 3-16,-4 2-5 0,-9 1-1 15,2 2 1-15,-6 2 0 0,1 0 1 16,-3 3 0-16,-1 0-2 0,4 2 1 0,-1 0-2 16,3-1 1-16,3-1 1 0,2 2 0 15,7-3-2-15,7 0 1 0,9 0 1 16,12-5-1-16,7-1-1 15,4 1-1-15,11 0 1 0,6 0 1 0,10-1-1 16,9-1-1-16,5-3 0 0,12-1-6 16,4 0-2-16,5 0-5 0,2 0-4 15,3 0 1-15,-4 0 2 0,-1 0 15 16,-2 0 3-16,-3 4-2 0,-4 3 0 16,-7 0-1-16,-11 1 0 0,-8 3 2 15,-12 1-2-15,-7 4 0 0,-7 0 0 16,-6 2-5-16,-15 1 1 0,-3 0 4 15,-11-1 4-15,-3 0 5 0,-4-3 6 0,-4 0 3 16,-3-4 3-16,-5 0-4 16,-4-3-2-16,-6 1-2 0,-4-3 3 15,-5-2-8-15,2-1-5 0,0-1-1 0,3-2 4 16,3 0-2-16,4-3 3 0,5-3-4 16,5 0-2-16,4 0-1 0,8 0-1 15,4 1-1-15,10 1-4 0,4 1-2 16,10 1-4-16,5 2-3 0,2 0-5 15,9 0-30-15,5 4-6 0,6 0-30 16,0 0-75-16</inkml:trace>
  <inkml:trace contextRef="#ctx0" brushRef="#br0" timeOffset="28164.18">17005 16656 343 0,'0'0'6'16,"0"0"-5"-16,0 0-1 0,0 0 0 15,0 0 0-15,0 0 4 0,-58 51 2 16,57-40-6-16,1 3 3 0,5-2-3 15,7-1 1-15,4-3 0 0,2-2-1 16,3-3 0-16,1-2-5 0,1-1-1 16,0-3 1-16,-3-4 1 0,-2-1 2 15,-1-3 2-15,-2 1 0 0,-4-1 1 16,-1-2 0-16,-1-2 6 0,-3 1 4 0,-2 1 1 16,-2 1 4-16,-2 5 2 15,0 1-4-15,0 2-6 0,-2 3 0 16,0 1 0-16,1 0 0 0,-2 1-1 15,3 3-3-15,0 5-4 0,0 1-1 16,0 5 0-16,0 9-1 0,0 5 2 0,0 7 0 16,-1 6-4-16,1 1-4 0,0-2-3 15,1-2-5-15,4 2 0 0,2 0 3 16,-2-4 0-16,-2 1 1 0,-1-3 1 16,-2-1 3-16,0-1 5 0,-5-6-1 15,-1-4 1-15,-6-4 1 0,-3-2 2 16,-3-3 2-16,-4-4 0 0,0-3 6 15,-3-3 6-15,-5-4-1 0,2 0-3 16,-1-8-1-16,-1-3-2 0,1-4 1 16,1-4-3-16,1-3 1 0,5-3 1 15,3-1-5-15,6 1 7 0,4 2 3 0,5 1-4 16,4 2-2-16,2 2-2 0,6 3-2 16,6 0 2-16,2 2-4 0,6-1 0 15,3 4-1-15,1 0-3 16,0 1-3-16,3 2-5 0,-3 0-2 0,1 1-2 15,1 1-4-15,-5 1-8 16,0 1-5-16,-6 0-17 0,0 2-21 0,-8 0-38 16</inkml:trace>
  <inkml:trace contextRef="#ctx0" brushRef="#br0" timeOffset="30030.72">17388 16860 218 0,'0'0'118'0,"0"0"-96"0,0 0-13 15,0 0 7-15,0 0 11 0,0 0 0 16,0 0-10-16,-9-74-9 0,17 58-2 15,-1 2-4-15,3-1 2 0,-1 2-2 16,2 3 0-16,3 0-1 0,2 0-1 16,0 5 0-16,2-1 0 0,-2 3 0 15,1 3-1-15,-2 0 1 0,-1 0-1 16,-2 3-1-16,0 5-3 0,-2 3 0 16,-2 2-1-16,2 3-1 0,-4 2 2 0,-2 1 1 15,-1-1-1-15,-3 0-1 16,0-2 3-16,0-1-2 0,-4 0 4 0,-1-6 0 15,-2 0 1-15,0-4-1 0,0-2 2 16,-1-3 0-16,2 0 5 0,-1-6 2 16,3-3 2-16,0-2-1 0,2-5-3 15,2-2-2-15,0 0-3 0,6-1 1 16,1 1-1-16,2 0 0 0,1 3-1 16,0 2 0-16,4 2 0 0,-1 3-1 15,2 1-2-15,1 2-2 0,-3 4-3 16,-1 1 0-16,-2 3 2 0,2 5 2 15,-1 3-2-15,-3-1 1 0,1 5 0 16,-4 1 1-16,-2 0 2 0,0 0 2 16,-2 0-2-16,-1-4 2 0,0-2 0 15,-4-1 0-15,-1 0 0 0,-1-3-1 0,-1-2 1 16,1-3 3-16,0-1 4 0,2-4 2 16,0-5 0-16,2-4-1 0,2-1-5 15,0-3-1-15,4-1 0 0,3-1 0 16,4 0-1-16,3 1-1 0,1 1 0 15,2 3-1-15,-2 4-4 0,0 3 0 16,-2 5 0-16,0 0 1 0,0 2-1 16,-2 2 3-16,0 3 1 0,-1 3-1 15,-3 2 0-15,2 4 2 0,-3-1 0 0,1 5 0 16,-1 0 0-16,-3 0 2 16,0-2-2-16,1-1 0 0,-4-1 0 15,0-2 0-15,0-4 0 0,0 0 0 16,-1-5 0-16,-3 0 0 0,2-3 0 15,1 0 2-15,0-2 2 0,0-4 3 16,1-5-4-16,0-2 0 0,0-3-3 16,3-1 1-16,5 0 1 0,0-2-2 0,1 2 1 15,3 0-1-15,0 4 0 0,0 0 0 16,1 7 0-16,-4 3-1 0,2 3 1 16,-1 0-2-16,-2 2-3 0,0 2 2 15,1 2 0-15,-3 3-1 0,2 0 1 16,-1 3 3-16,0 1 0 0,-1 0 0 15,-2 0-2-15,0-1 2 0,-2-1-2 16,-2-1 2-16,0-2 0 0,0-1 0 16,-1-3 0-16,-1-2 0 0,1-1 0 15,0-1 2-15,0 0 1 0,1-4 6 16,0-4-2-16,0 0-4 0,1-4-3 0,4-1 0 16,2 1 1-16,1 0 1 0,0 0-2 15,1 1-1-15,-1 2 1 16,2 4-1-16,-2 0-3 0,0 3 0 0,-2 2-1 15,2 0 1-15,0 1 0 16,-3 3 0-16,2 2 1 0,-2 0 1 0,3 3 2 16,-2 1-1-16,0 2 1 0,0-1 1 15,0 1-1-15,-1-2-1 0,-1 0 0 16,-1-1-2-16,0-1 1 0,-1-2-1 16,-1-2-2-16,-1-2-1 0,0 0 1 15,0-2 4-15,0 0 1 0,0-2 3 16,1-2-3-16,1-4 1 0,2-1 0 15,0-2 2-15,3 0-3 0,0 0 1 0,1 0 0 16,0-3 0-16,1 5-1 16,0 0 0-16,-1 2 0 0,-1 3 0 15,1 0 1-15,-3 2 0 0,1 2 0 0,0 0-1 16,-1 2 0-16,1 2 0 0,-2 2 0 16,0 1-1-16,2 1 0 0,1 0 1 15,0 1 0-15,3-1 0 0,-1-1-1 16,0-3 0-16,3 0-1 0,-1-2-1 15,-1-1 1-15,2-1 2 0,-3 0 0 16,1-3 0-16,-1-2 0 0,0-2 0 16,-2-2 3-16,2-3 2 0,-5 1 2 15,1-1 4-15,-2 1 0 0,-3-4-1 16,0 3-4-16,-2-1-3 0,-4 2-1 16,-1 5-1-16,-1 0-1 0,1 4 0 15,-1 2 0-15,3 3-1 0,0 5 1 16,1 4-2-16,1-1 1 0,1 3-2 15,2 2-2-15,0 0-2 0,1 2-2 0,5 0-4 16,3-3-5-16,2-1 5 0,2-3 0 16,5-4 3-16,2-3 6 0,0-1 2 15,4-3 2-15,0 0 0 0,-1-4 2 16,-2-5 5-16,0-2 2 0,-1-3 1 16,-3-2 4-16,0-2 0 0,-2-6 1 15,0-2 2-15,-2-2-2 0,-5-1-6 16,-2 1-4-16,-4-4-2 0,-2-2-1 15,0-3 0-15,-2 0 0 0,-5-5 0 16,1 0 1-16,-4 1-2 0,3 2-1 16,0 4-3-16,2 6-5 0,0 9 2 15,1 13 5-15,1 9-3 0,-1 14 0 0,1 8 0 16,-2 11 0-16,2 6 3 0,2 9 1 16,1 7 1-16,-1-2-1 0,1-1 2 15,2-6-2-15,4-10 1 0,0-5-1 16,2-3 0-16,-1-1-9 0,0 1-7 15,1-4-1-15,-3-2-21 0,-3-3-21 16,-2-2-9-16,0-8 47 0,0-6-159 16</inkml:trace>
  <inkml:trace contextRef="#ctx0" brushRef="#br0" timeOffset="30496.96">18564 16655 358 0,'0'0'9'0,"0"0"-9"0,0 0-13 0,0 0 13 16,0 0 0-16,13 26 18 16,3-23-4-16,0-1-7 0,4-1-4 15,0-1-3-15,0 0 0 0,2-3 0 16,-1 0 0-16,-2-3 0 0,0 0 0 0,-1-1 2 16,-2 1 4-16,-2-1 8 15,-1 1 4-15,-4 3-5 0,-2 0-4 0,1 0-1 16,-4 3 1-16,1 0-5 0,-2 0-2 15,-1 2-2-15,1 4 0 0,-1 2 1 16,0 1-1-16,-1 2 0 0,0 0 0 16,0 2 0-16,0 2 0 0,4 1 1 15,-1 0 1-15,2 1-2 0,0-3 0 16,2-3 0-16,1-1-2 0,1-2-1 0,0-1-2 16,3-3-1-16,0-3 2 15,3-1-3-15,-2-1 3 0,0-6 4 16,-2 0 0-16,1-4 0 0,0 0-2 15,-1-2 1-15,-1-1 1 0,-1-2-1 16,0-4 1-16,1 2 0 0,-1 1 0 0,1 1 0 16,0 7-1-16,-4 1 0 0,-1 5 0 15,-2 3 1-15,-1 0-1 0,2 6 0 16,-1 5 1-16,-3-1-4 0,2 4 2 16,-2 1 0-16,-1 3 2 0,0 1-1 15,0 0 1-15,0-1-3 0,3-3-15 16,2-1-14-16,-1-2-24 0,5-5-53 15,-1-1-53-15</inkml:trace>
  <inkml:trace contextRef="#ctx0" brushRef="#br0" timeOffset="30764.24">19599 16639 330 0,'0'0'30'0,"0"0"-23"0,0 0-7 15,0 0 11-15,0 0 9 0,0 0 6 0,0 0-7 16,0 0-7-16,-142 33-8 0,123-18-3 16,2 4-1-16,1 1 0 0,1 4 0 15,4-2 0-15,5-3 0 0,6-2-2 16,5-2 2-16,11-3 0 0,1 0-2 16,9-3-3-16,2-2-3 0,3 0 5 15,4-3 3-15,0-2 0 0,-1-2 0 16,0 0 0-16,-6 0-13 0,0-5-18 15,-7-2-18-15,-4-6-64 0</inkml:trace>
  <inkml:trace contextRef="#ctx0" brushRef="#br0" timeOffset="31098.36">19013 16378 359 0,'0'0'128'16,"0"0"-123"-16,0 0-4 0,0 0-1 15,0 0-4-15,0 0 4 0,0 0 2 0,0 0 0 16,0 0-2-16,46 20 2 16,-34-10-2-16,2 1 0 0,0-3-6 15,1-1-3-15,-3-3 3 0,-2-4 2 16,0 0 2-16,-1-2 2 0,-5-7 2 15,0-2-1-15,-2-2 0 0,-2 0 4 0,-2-1 5 16,-6 0 0-16,-5 2-3 0,-3 3-2 16,-2 4-5-16,-3 3 0 0,0 2-1 15,0 7-2-15,2 7-4 0,0 6-15 16,3 3-21-16,-1 5-23 0,6-4-75 16</inkml:trace>
  <inkml:trace contextRef="#ctx0" brushRef="#br0" timeOffset="37512.6">16093 17334 132 0,'0'0'122'0,"0"0"-122"0,0 0-1 0,0 0-17 16,0 0 18-16,0 0 8 0,0 0-3 15,0 0 1-15,252 20-2 0,-175-18-1 16,23 0 3-16,12-1 0 0,11 1 0 15,8 0-3-15,0-2 1 0,6 0 0 16,7 2-2-16,11-1-1 0,6 2-1 16,6 2 1-16,3 2-1 0,2 1 0 15,-1-2 0-15,-6 0 0 0,-7 0 0 16,-10 3 0-16,-12-1 1 0,-10 1 2 16,-25-2-3-16,-9-2-1 0,-13 1 1 15,-11 0 1-15,2 2-1 0,-13-1 0 16,-9-2 0-16,-15-2 0 0,-12 0-3 15,-8 0-13-15,-13-1-13 0,-7 0-28 0,-21-2-25 16,-6 0 14-16</inkml:trace>
  <inkml:trace contextRef="#ctx0" brushRef="#br0" timeOffset="38078.09">16619 17489 134 0,'0'0'185'0,"0"0"-185"0,0 0 0 15,0 0 2-15,0 0-2 0,0 0 4 16,0 0-3-16,0 0-1 0,0 0-12 0,-244-7 12 16,287 7 5-16,14 0-3 15,10 0 0-15,26-1 1 0,15 0-2 0,8 0 0 16,17 1 3-16,-6 0-3 0,8 0 0 15,6 0-1-15,8 2-2 0,3 1 0 16,5 2-2-16,3 0 4 0,-1 0 4 16,1 1-4-16,-3 0-4 0,-2-2 3 15,-8 1 1-15,-8 2-2 0,-11 2-1 16,-7-1 3-16,-7 0 0 0,-21-1 5 16,-7 0-5-16,-9-1 3 0,-9-1-1 15,1-1 3-15,-9-1 0 0,-9 0-4 16,-12 0-1-16,-7-3 3 0,-10 0 0 15,-10 1-1-15,-6 0 3 0,-5-1 1 16,-1 1 4-16,-2-1-2 0,-5 0 1 16,-1-1 0-16,-3-1-8 0,-3-1 3 15,-2 0-2-15,-2 2 2 0,0-1-2 0,0 2-1 16,0 0 1-16,1 0-2 16,1-1 0-16,2 1 1 0,2-2-1 0,1 1 1 15,5 0-1-15,0 0 0 0,2 1 0 16,3 0 0-16,1 0 0 0,0 0 0 15,0 0-2-15,4 0 1 0,0 0 0 16,3 0 1-16,1 0 1 0,1 0-1 16,2-1-4-16,-2 0 3 0,0 1-3 15,2 0-2-15,-1 0-11 0,-4 0-4 16,0 1-7-16,1 2-20 0,-4 0-23 0,0-2-41 16</inkml:trace>
  <inkml:trace contextRef="#ctx0" brushRef="#br0" timeOffset="39194.1">16727 18124 264 0,'0'0'108'16,"0"0"-108"-16,0 0 1 0,0 0 0 16,0 0 24-16,0 0 9 0,0 0-5 15,0 0-6-15,0 0-10 0,-47-43-6 16,32 55-6-16,-2 5 2 0,-7 7-3 15,-6 4 1-15,-4 4 0 0,-6 2-1 16,-3-2 2-16,-5-2-2 0,10-5 1 16,5-5-1-16,4-1 0 0,3-1-6 15,-3 1-12-15,-1 1-7 0,5-1-8 16,1-3-8-16,4-4-20 0,-1-2-36 16,4-7-49-16</inkml:trace>
  <inkml:trace contextRef="#ctx0" brushRef="#br0" timeOffset="39494.3">16080 18139 422 0,'0'0'19'16,"0"0"-19"-16,0 0-1 0,0 0 0 16,0 0 1-16,0 0 3 0,0 0 5 15,0 0-1-15,0 23 0 0,18-4-1 16,3 0 1-16,6 1-3 0,4 4 1 15,3-5-4-15,3 3 0 0,3-3 1 16,2 1-2-16,-2-3 1 0,-5-4-1 16,0 1 5-16,0-3-2 0,2 2-1 15,11 1 2-15,-6 1 1 0,-2-3-3 16,-1-4-2-16,-5 0 2 0,-5-3-2 0,-3-3 0 16,-7 0 0-16,-5-1-4 15,-7-1-11-15,-1 1-6 0,-5 0-10 0,-1-1 3 16,0 2-4-16,-4-2-14 0,-4-2-27 15,-2-3-52-15</inkml:trace>
  <inkml:trace contextRef="#ctx0" brushRef="#br0" timeOffset="40210.38">18107 18196 369 0,'0'0'9'15,"0"0"-1"-15,0 0 0 0,0 0 17 0,0 0 10 16,0 0-7-16,0 0-8 0,0 0-5 16,-165-37-3-16,134 44-1 0,-3 2-3 15,1 4-3-15,0-1-3 0,2 0-1 16,1 1 0-16,1-1-1 0,6-1-1 15,5-1 1-15,7-1-1 0,5 2 0 16,6-3-2-16,3 0-2 0,9-1-2 16,9-1-2-16,5 0 0 0,6-3-6 0,4-2-2 15,4 2-1-15,1-3-1 16,4 2-2-16,-1 0 8 0,3 3 2 0,-3 2 11 16,-6 1 2-16,-8-1-1 0,-3 0 0 15,-2 3-1-15,0-1 1 0,-1 3 0 16,-7 0 2-16,-5-1 1 0,-9 3-1 15,-3-3 1-15,-13 2 5 0,-4 0 3 16,-8-1 5-16,-3 0-3 16,-6-3-4-16,-2-1 2 0,-1-3-3 0,-1-2-5 15,3-3-2-15,4 0-2 0,4-6-2 16,7 1-16-16,3-4-7 0,7-2-6 16,7-1-15-16,7-13-40 0,10 3-68 15</inkml:trace>
  <inkml:trace contextRef="#ctx0" brushRef="#br0" timeOffset="40761.91">18336 18121 405 0,'0'0'6'0,"0"0"1"0,0 0 18 15,0 0 13-15,0 0-6 0,0 0-10 16,0 0-13-16,0 0-7 0,-32-42-2 15,32 60 1-15,0 6 3 0,0 6-1 16,0 2-2-16,6-2 1 0,-1 1-2 16,0-2 1-16,-1-2 0 0,0-4-1 15,0-4 2-15,-1-1-2 0,1-2 0 16,0 0 0-16,1 0 0 0,-2-4 0 16,1-2 0-16,-1-3 0 0,-1-1 1 0,-1-3-1 15,-1-3 0-15,0 0 5 0,0-4 1 16,0-4 0-16,3-2-3 0,2-6 0 15,6-3-2-15,2-4-1 0,3 1-1 16,2 2 1-16,-1 4 0 16,-1 3 0-16,0 4-3 0,-1 2 0 0,1 3-2 15,-3 1-1-15,0 3-4 0,-3 0 2 16,-3 6 0-16,-3 3 3 0,-4 1 2 16,0 1 1-16,-4 3 1 0,-5-2-1 15,-2 1 2-15,-1-4 0 0,-1 1 0 16,-3 0 0-16,-1-2 1 0,-3 2-1 15,2-2 1-15,1-5 0 0,2 0-1 16,3-3 4-16,3 0-2 0,4-6-1 16,2-1-1-16,3-2 1 0,0-1-2 15,5 2 1-15,2 0 0 0,1 5-1 16,-2 3 0-16,1 1 1 0,-2 3-1 0,1 3 1 16,1 1 0-16,-1 2 0 15,5 2 0-15,-2 1 1 0,2 2-1 0,1-3 0 16,-1 0 0-16,2-2-9 15,2 1-16-15,-3-3-18 0,0-4-13 0,-1-1-10 16,5-3-37-16,-4-4-78 0</inkml:trace>
  <inkml:trace contextRef="#ctx0" brushRef="#br0" timeOffset="41593.68">18665 18362 84 0,'0'0'229'0,"0"0"-220"0,0 0-3 16,0 0 18-16,0 0 15 16,0 0-11-16,0 0-8 0,0 0-5 0,14 40-4 15,-2-40-2-15,1 0-3 16,2 0 1-16,1 0 1 0,2-3-5 0,-1-2-2 16,2-2-1-16,-1-1 1 0,-3-1-1 15,-2-2 0-15,-6 0-2 0,-7 2-4 16,-1 0-4-16,-9 2 3 0,-1-1 2 15,-2 4 4-15,-4 1 1 0,-1 3 0 16,-2 0 0-16,1 3 1 0,1 3-1 16,-2 3-1-16,4 0 1 0,3 0 0 15,5-1 1-15,3 3-1 0,2 2 2 16,2-1 2-16,1 4-3 0,0-2-1 16,7-1 2-16,2 0 0 0,5-2-1 0,-1 0-1 15,3-2 1-15,4-1 1 0,0-4-2 16,1-1 1-16,2-3 0 0,-1 0 0 15,1-3-1-15,-2-3 1 0,-1 0 0 16,0-2-1-16,-2-3 0 0,0-1 1 16,-3-2 3-16,0 2 0 0,-3-4-1 15,1 0-2-15,-5 2 2 0,-5 0-1 16,-2 7-2-16,-1 3 4 0,0 2-1 16,-2 2-2-16,-1 0-1 0,-2 2 0 15,1 2 0-15,-1 3 0 0,0 1 0 16,0 2 0-16,0 0 1 0,2 2-1 15,0-2-1-15,3 2 1 0,0-2 0 16,6-3 0-16,1-1-1 0,2 0 1 16,4-3 0-16,-1 0 1 0,4-2 0 0,-1-1-1 15,1 0 2-15,-1-3-2 0,1-3 0 16,0 0 0-16,-1-2 2 16,-2-1-2-16,0 1 0 0,-2-3 1 0,-3 0-1 15,0-1 0-15,-3 3 0 0,-1-1-3 16,-4 4 3-16,0 4 0 15,0 1-2-15,-3 1 1 0,2 0-1 0,-1 3 1 16,1 1-1-16,-2 3 2 0,1-1-1 16,2 1 1-16,0 3 0 0,1-2-1 15,4 1 1-15,2 0-4 0,1-2 4 16,1-1 1-16,5-2-1 0,-1 0 0 16,4-2 0-16,2-1 3 0,0-1-2 15,0 0-1-15,-1 0 0 0,1-4 2 0,-2 0 0 16,0-2-1-16,-2 0 1 15,0-4 0-15,-3 1 2 0,-2-3-3 16,-4-2 0-16,-5-1-1 0,-1 2 3 16,-5 0-3-16,-5 4 0 0,-1 3-2 0,-2 2-1 15,-4 3-6-15,0 1-7 0,-3 0-11 16,2 0-7-16,4 5-10 0,1-1-26 16,5 2-40-16,4-1-84 0</inkml:trace>
  <inkml:trace contextRef="#ctx0" brushRef="#br0" timeOffset="45541.41">17791 10129 4 0,'-2'6'35'16,"0"-1"-29"-16,-1 2 6 0,1 3-1 16,0-5 1-16,0 1-1 0,1-2-2 15,0-1-2-15,1 0-4 0,0-1-3 16,-1-1 1-16,1-1-1 0,0 0 1 16,-1 0-1-16,0 0 0 0,0 0-1 15,-1-1-1-15,2-4 0 0,-2-1 1 16,1 2 0-16,0-4-1 0,1 5 2 15,0-5-3-15,0 2 3 0,0-2 0 16,0 2 1-16,0-2 1 0,0 0 0 16,0 1 3-16,0 0 1 0,0 0-3 15,0 4 0-15,0 0 0 0,0 1 0 16,1 2 1-16,0 0-4 0,1 5 2 16,-1 5-1-16,0 6 6 0,-1 9 12 0,0 10 2 15,-2 15-2-15,2 18-2 16,0 14-7-16,0 19 1 0,0 9-6 0,-3 11-5 15,-5 1 0-15,-4-4-5 0,0-9-26 16,2-16-24-16,4-13-18 0</inkml:trace>
  <inkml:trace contextRef="#ctx0" brushRef="#br0" timeOffset="45925.38">17737 10151 70 0,'0'0'12'0,"0"0"7"16,0 0 4-16,0 0 6 0,0 0 1 0,0 0 4 15,0 0-6-15,0 0-15 16,0 518-1-16,0-400-4 0,0 12-6 16,-3 2-2-16,-6-10 0 0,0-4-16 0,2-17-28 15,4-7-29-15,2-17-33 0</inkml:trace>
  <inkml:trace contextRef="#ctx0" brushRef="#br0" timeOffset="46708.29">17745 10862 41 0,'0'0'45'0,"0"0"-30"16,0 0 10-16,0 0 3 0,0 0 5 15,0 0-2-15,0 0-6 0,13 317-2 16,-9-224-3-16,-1 11-2 0,0 10 0 16,-3 2-13-16,-3-6-4 0,-3-5-1 15,0-12 0-15,2-9-8 0,2-8-11 16,2-7 3-16,-1-6-3 0,-1-3-4 16,-2-3-15-16,-1-4-1 0,-1-7-10 15,0-6-15-15</inkml:trace>
  <inkml:trace contextRef="#ctx0" brushRef="#br0" timeOffset="47524.1">17709 11608 105 0,'0'0'4'16,"0"0"19"-16,0 0 13 0,0 0-5 16,0 0-18-16,0 0-7 0,0 0-2 0,5 10 5 15,-2 2 4-15,0 3 2 16,3 4 1-16,0 5 1 0,-1 7-2 0,0 8 4 15,-4 12-2-15,-1 16 3 0,0 21-2 16,0 19 2-16,0 20-6 0,-1 17 0 16,-4 11-6-16,-6 3-7 0,-2-3 3 15,0-10-1-15,3-13-2 0,8-15 1 16,2-10-2-16,3-14 1 0,6-8-2 16,-2-10 1-16,1-11-7 0,-2-5 1 15,0-9 0-15,-2-7-1 0,0-4-1 16,1-4 3-16,-3-3 1 0,-2-3 1 15,0-3 2-15,-5-8-19 0,3-6-13 16,1-7-11-16,1-5-6 0,-1-8-5 0,0-8-19 16,0-2-35-16</inkml:trace>
  <inkml:trace contextRef="#ctx0" brushRef="#br0" timeOffset="47862.2">17758 13107 231 0,'0'0'1'15,"0"0"8"-15,0 0 7 0,0 0 4 16,0 0-6-16,0 0 1 0,0 0 5 16,0 0-5-16,-5 83-2 0,8-34 2 15,1 14-4-15,-1 10-1 0,0 6-2 16,-1 8-2-16,-2 6-3 0,0 4-1 15,-5-2-2-15,-4-4 2 0,2-6-2 0,1-8-1 16,5-4 0-16,1-5-5 16,0-2 6-16,0-5-5 0,1-8-5 0,3-5-6 15,1-6-1-15,-1-4 13 0,1-7-17 16,-3-3-29-16,-1-7 23 0,-1-7 20 16,0-8-11-16,0-5-37 0,-1-2-25 15</inkml:trace>
  <inkml:trace contextRef="#ctx0" brushRef="#br0" timeOffset="48157.41">17789 14191 251 0,'0'0'51'0,"0"0"-34"0,0 0-8 16,0 0-1-16,0 0 8 0,0 0-3 16,0 0-3-16,0 0-6 0,0 0-3 15,-2 281-1-15,2-239 0 0,0 1-1 16,0-3 0-16,0 1-2 0,-3-3 0 16,0-3 1-16,0-2 1 0,0 0 1 15,1-2-4-15,-1-2 2 0,2 0-4 16,-2-1-2-16,2 0-5 0,-1 0-8 15,-1-2-13-15,-1-4-12 0,1-6-26 16,1-8-12-16</inkml:trace>
  <inkml:trace contextRef="#ctx0" brushRef="#br0" timeOffset="48423.7">17791 14630 257 0,'0'0'36'0,"0"0"-15"0,0 0-13 15,0 0 4-15,0 0 4 0,0 0 3 16,0 0-9-16,0 0-7 0,0 0 0 16,-18 229-1-16,16-190-2 0,1-2 1 15,1 1-1-15,-2-3 0 0,0-1 0 16,0-4-1-16,1-4 0 0,0-1-2 0,0-3-1 15,1-2-2-15,0-1-7 16,0-3-5-16,0 0-11 0,0-3-2 0,0-5-7 16,0-5-13-16,0-5-7 0,0-9 8 15,0-5 2-15</inkml:trace>
  <inkml:trace contextRef="#ctx0" brushRef="#br0" timeOffset="48690.98">17745 14930 120 0,'0'0'62'16,"0"0"-29"-16,0 0-17 0,0 0-4 0,0 0 10 15,0 0 4-15,0 0-2 16,0 0-7-16,0 0-6 0,-8 247-3 16,8-212-1-16,1 0-1 0,1-2 0 15,-1-3-4-15,0-3-1 0,-1-1 0 16,1 0 0-16,1-1-1 0,1 1-3 15,1-1-5-15,-2-3-4 0,2 0-2 0,-3-4 4 16,-1-2-6-16,1-2-9 0,-1-2 4 16,0-2 1-16,0-3 7 0,0 0 1 15,0-3-5-15,0-3-13 0,0-1-6 16,-2 0-9-16,1 0-6 0,-3-5 13 16</inkml:trace>
  <inkml:trace contextRef="#ctx0" brushRef="#br0" timeOffset="50390.2">14902 9377 215 0,'0'0'2'16,"0"0"6"-16,0 0 11 0,0 0 16 15,0 0-7-15,-13-41-5 0,13 39-8 0,0 1 4 16,0 1-3-16,0 0-8 0,0 5-8 16,0 6 1-16,0 9 0 0,0 4 5 15,2 8-1-15,-2 5 0 0,0 1 1 16,0 3-3-16,0 0 1 0,0-3-1 16,0-3-2-16,3-5 0 0,-2-7-1 15,0-7 1-15,0-7 1 0,0-3-2 16,-1-5 2-16,0-1-1 0,0-1 1 15,0-10 2-15,1-3 2 0,0-10-3 16,0-4-3-16,0-5 0 0,-1-6-3 16,1 2 1-16,-1-3-3 0,0 1 0 0,0 5 2 15,0 0 1-15,-1 5 1 0,1 7 1 16,0 5 1-16,0 6-1 0,0 5-1 16,0 6 1-16,0 0 0 15,3 6-3-15,3 7 0 0,1 6 1 0,2 5 2 16,-1 7 3-16,1 1-2 15,2 1 1-15,-2-2 1 0,-2-2 1 16,0-1-4-16,0-8 2 0,-3 1 0 0,1-9 0 16,-1-2-1-16,-1-4 0 0,-1-5 1 15,-1 1-1-15,0-2 0 0,3-4 0 16,-2-7 7-16,3-6-1 0,0-7-4 16,1-2-3-16,0-6 2 0,-1-5-2 15,2-2-2-15,0-3-2 0,-2 2-9 16,1-2 3-16,-1 5 4 0,-1 3 3 15,1 13 3-15,-2 8-2 0,-2 4 2 16,1 9 1-16,-2 0-1 0,1 4-4 16,0 9 0-16,1 1 4 0,3 7 0 0,-1 4 0 15,1 0 3-15,-1 2 0 0,2 1 1 16,0-2-2-16,-2-1 0 0,0-3-2 16,0-1 0-16,0-4 1 0,-2-3-1 15,1 0 1-15,-1-2 0 0,0-3-1 16,0-4-2-16,0 0-7 0,0-2-11 15,1 0-21-15,-3-3-17 0,1 0-13 16,0 0-44-16</inkml:trace>
  <inkml:trace contextRef="#ctx0" brushRef="#br0" timeOffset="50973.64">15298 9517 302 0,'0'0'6'0,"0"0"1"0,0 0 1 15,0 0 7-15,0 0-2 0,0 0-7 16,0 0-4-16,14-3 2 0,-2-1-2 16,-1-5 2-16,3 1-2 0,-3-2 0 15,-1 1-1-15,-2-2 0 0,-2 1 3 16,-3 1-3-16,-2-1 0 0,-1 2 1 16,-2 1 0-16,-5 2-2 0,-1 0-2 15,-3 0 2-15,0 4 0 0,-1 1 2 16,1 0-2-16,0 3 2 0,3 3 2 15,0 1 1-15,2 2-4 0,3 0 1 16,1 0 0-16,2 1-2 0,2 0-2 0,6 0 1 16,1 0 1-16,0 0-1 0,4 1 0 15,0-4-8-15,2 1-11 0,-1-2-14 16,0-5-21-16,0-1-5 0,0 0-1 16,-1-6 4-16,-2-3 4 0</inkml:trace>
  <inkml:trace contextRef="#ctx0" brushRef="#br0" timeOffset="51523.17">15478 9447 37 0,'0'0'83'15,"0"0"-22"-15,0 0 6 0,0 0-16 16,0 0-9-16,0 0-12 0,0 0-10 16,0 0-8-16,0 0-4 0,-35-53-1 0,28 59-2 15,1 0-3-15,0 5-2 16,1-2 2-16,1 2 0 0,0-1-2 16,3 2-2-16,1-3 2 0,0-2 0 15,6-1 0-15,-1-1-2 0,2-1 2 16,1-1 0-16,2-2-2 0,0-1 2 0,-1-1 0 15,-2-4 1-15,2-2-1 16,-4 0 1-16,2-5 3 0,-2 1-4 0,-1-2 2 16,2 0-1-16,-3 0 0 0,-1 0 2 15,0 3-2-15,-1 1 2 0,-1 3 3 16,0 1 2-16,0 4-4 0,0 1 0 16,0 0-4-16,0 0 0 0,0 3 0 15,0 3-3-15,0 6 3 0,2-1 0 16,2 4 0-16,1-1 0 0,2 0 0 15,2-3 0-15,-2 1 0 0,0-4 0 16,-1-3 0-16,1-2 0 0,-2 0 1 16,0-3-1-16,0 0 2 0,0 0-2 0,0-2 2 15,1-2-1-15,-1-4 1 0,1-1-1 16,0-2-1-16,1 0 1 0,0-3-1 16,-1 2-3-16,0-2-1 0,-2 3-1 15,2-3 2-15,-1 3 1 16,1-1 1-16,0 3 1 0,-4 2 0 0,1 2 0 15,0 1 0-15,-1 4 0 0,1 0-1 16,1 0 0-16,2 0-2 0,-1 3 3 16,2 1-1-16,1 2-1 0,1-2 2 15,-1 1 0-15,0-2 0 0,0 0 0 16,1 0 0-16,-1-3 2 0,1 0-1 16,-2 0-1-16,3 0 0 0,-2 0 0 15,0-2-4-15,2 1-9 0,-1-1-12 0,0-1-5 16,0 2-4-16,-1-1-8 15,-1 2 2-15,-1 0 0 0,-1 5-11 16,-1 1-5-16,2 0 1 0</inkml:trace>
  <inkml:trace contextRef="#ctx0" brushRef="#br0" timeOffset="51761.53">16158 9422 182 0,'0'0'148'0,"0"0"-141"0,0 0 1 16,0 0-1-16,0 0 7 0,0 0-6 0,0 0-4 15,-11 86-4-15,11-66 0 0,-1-1-15 16,0 1-54-16,1-6-99 0</inkml:trace>
  <inkml:trace contextRef="#ctx0" brushRef="#br0" timeOffset="53090.79">16620 9031 288 0,'0'0'9'15,"0"0"5"-15,0 0 0 0,0 0 3 0,0 0-9 16,0 0-3-16,0 0-3 0,-25 53 4 15,25-31-3-15,0 2 1 0,2-1-3 16,0-4 1-16,2 0-1 0,-2-4 0 16,-1-4-1-16,1-3 2 0,-2-4-1 15,0-1 0-15,1-3-1 0,-1 0 1 16,0 0 1-16,0-4 2 0,0-7 1 16,0 0 0-16,0-4-5 0,-1-4 0 15,0 0 0-15,-1-2 0 0,-1 1 0 16,0-2 1-16,-1 1-1 0,2 3 1 15,0 4-1-15,0 0 0 0,0 8 0 16,2 0 1-16,0 3 1 0,0 3-1 16,0 0 1-16,0 0-2 0,4 9-3 0,0 1 0 15,1 5 3-15,1 0 1 0,-1 0 1 16,3 3-2-16,-3-4 2 0,-1-2-1 16,3-1-1-16,-2-3 0 0,-2-2 1 15,2-1 0-15,-3-2-1 16,0-3 0-16,1 0 1 0,0 0-1 0,0-3 0 15,2-5 3-15,0-4 0 0,0-2-1 16,1-2-1-16,-1-4-1 0,0 0 0 16,-3 0 2-16,1-2-2 0,-1 1 0 15,0 2 0-15,0 2 0 0,-1 1-2 0,0 7 2 16,0 3 0-16,1 3 0 16,-1 3 0-16,1 0-2 0,2 6 0 15,1 8 0-15,2 3 1 0,0 6 1 0,1 0 1 16,-1 4 3-16,2-1 0 15,-2-1 0-15,3-2 1 0,-3-3-3 0,1 0-1 16,-1-4 0-16,1 2 0 0,-1-7 0 16,-2 0-1-16,1-3-1 0,-1-4-8 15,2 1-15-15,-1-3-18 0,0-2-24 16,2-2-16-16,0-10-28 0</inkml:trace>
  <inkml:trace contextRef="#ctx0" brushRef="#br0" timeOffset="53342.12">16916 9096 217 0,'0'0'11'16,"0"0"28"-16,0 0-6 0,0 0-11 16,0 0-12-16,0 0-1 0,0 0 7 0,9 25-3 15,-6-14-4-15,1 0-2 0,-1-1-2 16,2-2-2-16,-1 3-1 0,2-1-2 16,2-1 2-16,-2-3-2 15,2-3 1-15,1-2-1 0,1-1 0 0,-2-1 0 16,0-5 0-16,-2-3 2 15,1 2-2-15,-3-7-2 0,-1 3 2 0,-3-1 2 16,0 0-1-16,0 1-1 0,-4 2 0 16,-1 4 2-16,-5 0 4 0,4 2-4 15,-1 3 0-15,0 0-1 0,0 3-1 16,1 2 0-16,4 1 0 0,1 2-1 16,0 0-2-16,1 1-18 0,2-1-18 15,4-1-18-15,4-1-18 0,-2-4-49 16</inkml:trace>
  <inkml:trace contextRef="#ctx0" brushRef="#br0" timeOffset="54005.34">17230 9060 82 0,'0'0'281'0,"0"0"-275"0,0 0 15 15,0 0 5-15,0 0-2 0,0 0-8 16,0 0-5-16,0 0-6 0,0 0-2 15,-90 2-1-15,83 12-2 0,3 3-1 16,3-1 1-16,1 1 0 0,5-4 0 16,3-1-4-16,4-2 1 0,-1-2-4 0,2-2-8 15,0-3 3-15,0-3-1 16,-3 0 5-16,0-6 6 0,-3-3 2 16,2 0 0-16,-4-2 3 0,-1-3-2 15,0-3 1-15,-2 1 3 0,-1-5 2 16,0 0-1-16,-1 0-1 0,0-1 1 0,0-1 3 15,0-2-3-15,-3-3-3 0,-2 0-2 16,0 2 0-16,-1 1-2 0,-3 7 1 16,4 5 0-16,2 7 0 0,1 3-2 15,0 3 2-15,2 3-4 0,0 5 4 16,0 9-3-16,0 1 3 0,2 4 0 16,3 5 0-16,2-3 1 0,3 4-1 15,0-2 0-15,-1-4 0 0,4 0 0 16,-3-5 0-16,3-2 0 0,-2-2 0 15,3-1-3-15,0-6-10 0,-2-3 0 16,2-1-2-16,-2-2 4 0,-1-2 1 16,-2-1 5-16,-1-5 5 0,-1-1 0 0,0 2 1 15,0-3 1-15,-3-1 0 0,1-1 2 16,-2 0 1-16,1-1 0 0,-3-4 2 16,1 3-3-16,-1-3 2 15,-1 3 2-15,0 3-2 0,0 2-1 0,-3 3 2 16,-1 3-1-16,-1 3-3 15,0 0-3-15,1 3 1 0,-4 6-1 0,1 2 0 16,4 3 0-16,-2 1 0 0,4 2 0 16,1-4 0-16,2 1 0 0,5-2 0 15,-1-1 0-15,4-5 0 0,-1 0 0 16,2-1 2-16,3-4-2 0,-2-1 0 16,2 0 2-16,1-1 0 0,1-2 0 15,-1 0-1-15,-1-2 0 0,-1 4-1 0,-3 1 1 16,-1 0-1-16,-3 1-2 0,-2 7-19 15,-3 1-25-15,-1 1-23 16,0-1-56-16</inkml:trace>
  <inkml:trace contextRef="#ctx0" brushRef="#br0" timeOffset="54221.76">17850 9093 457 0,'0'0'1'15,"0"0"3"-15,0 0-2 0,0 0 1 16,0 0 2-16,0 0 1 16,0 0-2-16,0 0-4 0,-12 140 1 15,7-109-2-15,0-1-19 0,2-2-44 0,0-10-59 16</inkml:trace>
  <inkml:trace contextRef="#ctx0" brushRef="#br0" timeOffset="55155.26">18319 8728 268 0,'0'0'95'0,"0"0"-92"0,0 0-3 16,0 0-2-16,0 0 2 0,0 0 3 16,0 0 2-16,0 0 1 0,-20 105-3 15,27-73 1-15,1-4-2 0,-2-3 0 16,2-2-1-16,0-4 0 0,0-2-1 15,-2-4 2-15,-1-4-2 0,-1-5 3 16,-2-2-3-16,0-1-3 0,-1-1 3 16,0-3 3-16,1-4 0 0,1-8 2 15,1-3-3-15,-2-2-1 0,-1-5-1 16,-1 2 2-16,0-5-2 0,0 2 2 16,-3-2-2-16,-1-2 1 0,2 6-1 15,0-1 0-15,1 5 0 0,1 6 1 16,0 3 0-16,0 5 3 0,1 3 0 0,2 3-2 15,2 0-2-15,-1 6 0 0,0 5-3 16,2 3 2-16,0 6-1 0,0 3 2 16,1-1 1-16,0 3-1 0,2-1 1 15,-1-2 1-15,2-1-2 0,-1-6 0 16,-1 0 2-16,1-6-1 0,-3-5 1 16,0-1 0-16,-2-3-2 0,2 0 0 15,1-4 2-15,0-7 0 0,-1-5 2 16,1-5-2-16,0-5-2 0,1 0 0 15,0-5 0-15,-2 0 0 0,-1-3-2 16,2 3 0-16,-2 3-1 0,-1 2 3 16,-1 12-1-16,-1 6 1 0,-1 5 1 0,0 3-1 15,1 0-2-15,1 9-6 0,1 3 7 16,5 6-1-16,-1 6-1 0,-1 1 3 16,2 3 0-16,1 0 2 0,0-2-2 15,1-1 0-15,3-2 1 16,-1-3-1-16,0 0-3 0,0-4-15 0,0 1-20 15,0-5-25-15,-2-5-32 0,-1-4-62 16</inkml:trace>
  <inkml:trace contextRef="#ctx0" brushRef="#br0" timeOffset="55455.46">18791 8856 282 0,'0'0'95'0,"0"0"-79"0,0 0-7 15,0 0 4-15,0 0-1 16,0 0-7-16,0 0-1 0,0 0 0 0,37 6-1 16,-21-6 2-16,-3-3-4 0,-1 0 1 15,0-3-2-15,-4 0 0 0,0-3-6 16,-3 1 0-16,-3 0 2 0,-2-4 1 16,0 4-4-16,-4-3 2 0,-3 5-1 15,-1 0 2-15,-1 4 1 0,-1 2 3 16,0 0-1-16,1 0 1 0,0 8 0 15,1 3 1-15,1 0 2 0,1 2-1 16,3 0-2-16,3 4 1 0,0-3-2 16,2 0 1-16,4 0 0 0,2-4 0 15,4 1 0-15,-1-6-6 0,3 0-20 0,0-2-13 16,3-3-23-16,-2-3-19 16,0-3-39-16</inkml:trace>
  <inkml:trace contextRef="#ctx0" brushRef="#br0" timeOffset="55839.12">19101 8771 270 0,'0'0'16'16,"0"0"18"-16,0 0 3 0,0 0-8 15,0 0-16-15,0 0-1 0,0 0-2 16,0 0-2-16,0 0-2 0,-102 0-4 16,87 17 0-16,5-1-2 0,2 2-1 15,5-2 0-15,3-1 1 0,1-4-1 16,5 0-2-16,4-3-3 0,3-2-8 15,0-5-1-15,2-1 4 0,-2 0 2 16,0-7 0-16,-1-1 9 0,-2-2 0 0,-3-2 3 16,2-3 2-16,-3-1 7 0,-1-2 3 15,-3-1-1-15,-1-1 0 0,-1-2-3 16,0-1 0-16,-2-2 0 0,-4-1-2 16,-1 0-7-16,-2-2-2 0,1 0 1 15,0 3-1-15,-1 2 0 16,1 6 0-16,2 9 0 0,3 2 0 0,1 6-3 15,2 0-2-15,0 6 1 0,0 5 4 16,0 6-1-16,4 3-1 0,2 5 2 16,0 1 0-16,3 2 0 0,-1 1 0 15,2 1 0-15,1-2 0 0,0-4 0 16,-1 0-6-16,2-1-13 0,-1-6-13 16,2-3-9-16,2-5-16 0,1-4-12 15,1-5-30-15,-2 0 2 0</inkml:trace>
  <inkml:trace contextRef="#ctx0" brushRef="#br0" timeOffset="56340.77">19290 8675 280 0,'0'0'22'15,"0"0"13"-15,0 0-3 16,0 0-4-16,0 0-13 0,0 0-4 0,0 0-9 16,0 0 2-16,0 0-3 0,-4 20 1 15,4-7-1-15,4-1-1 16,2 0 2-16,1-2-2 0,1-4-3 0,0 0-2 15,3-3-9-15,-1-1 2 0,3-2 2 16,0-2 9-16,-1-4 1 0,3-2 0 16,-4-1 1-16,0-3 1 0,0-2 1 15,-2 3-3-15,0-3 0 0,-1 0 3 0,0 2 2 16,-4 1 0-16,-1 3 0 16,-1 2 0-16,-2 5 3 0,0 1-3 15,0 0-5-15,0 0 0 0,0 4 0 0,0 4-1 16,0 1 1-16,0 0 0 0,1 2 0 15,2 0 0-15,2-2 0 0,2 0 1 16,1-2-1-16,1 2 0 0,2-4 0 16,-1-2 0-16,3 0 0 15,-1-3 0-15,0 0 1 0,1 0 1 0,0-3-1 16,-1-2-1-16,2-2 1 0,-1-2 0 16,-1 0 0-16,-2-3-1 0,1 1-1 15,-1-3 0-15,-2 2-1 0,0 1-2 16,0 5 2-16,-4 3 2 0,-1 3 1 0,-1 0 2 15,0 0 2-15,3 2-4 16,1 2-1-16,1 2 0 0,5-3 1 16,1 5 0-16,4-4-1 0,4-1 0 15,3-2 1-15,3 2-1 0,4-3-6 16,0 0-24-16,1 0-35 0,-2-3-64 0</inkml:trace>
  <inkml:trace contextRef="#ctx0" brushRef="#br0" timeOffset="57179.53">17891 10110 100 0,'0'0'0'0,"0"0"-14"0,0 0-6 0,0 0 10 16,0 0-22-16</inkml:trace>
  <inkml:trace contextRef="#ctx0" brushRef="#br0" timeOffset="57387.97">18033 10007 36 0,'0'0'132'0,"0"0"-88"16,0 0 2-16,0 0 2 0,0 0-11 15,0 0-14-15,0 0-4 0,0 0-5 0,0 0 3 16,0 0 0-16,-130 54-8 16,101-34-1-16,1-2-1 0,2 0-2 15,4-3-2-15,1-3-3 0,3 1 0 16,1-5 0-16,1 4-3 0,1-4-16 0,3-3-12 15,0 1-16-15,2-5-31 16,3-1-70-16</inkml:trace>
  <inkml:trace contextRef="#ctx0" brushRef="#br0" timeOffset="57588.44">17498 10047 432 0,'0'0'7'0,"0"0"10"0,0 0-14 15,0 0 10-15,0 0 2 0,0 0 1 16,0 0 3-16,0 0-5 0,0 0-5 16,229 28-2-16,-188-17-4 0,0-1 0 15,4 0-3-15,0-2 0 0,5 1-11 0,0-3-13 16,0 0-17-16,0-1-40 0,-5-5-60 16</inkml:trace>
  <inkml:trace contextRef="#ctx0" brushRef="#br0" timeOffset="65522.41">8340 14634 125 0,'0'0'9'0,"0"0"-1"0,-8-3-3 0,6 2 9 16,1-1 10-16,0-1 8 15,0 0-8-15,1 1-1 0,0 0-2 0,-2 2-2 16,2-2-1-16,0 1-4 0,0 1-2 16,0 0-2-16,0 0-4 0,0 0-6 15,0 0-1-15,3 3 1 0,1-3 0 16,0 2 0-16,2 3 0 0,2-2 0 15,0 3 0-15,4 0 1 0,-1 1 1 16,3 0 2-16,1 0-2 0,3 1-1 16,-1-1-1-16,3 0 2 0,2 0 0 15,2 0-2-15,1 1 0 0,3-1 1 0,3 0 0 16,2 1-1-16,0 1 0 16,1-2 1-16,-1 2 1 0,2 0-2 0,-1 0 0 15,-1-2 0-15,0 2 1 16,1 0-1-16,0 0 0 0,2-1 0 0,0-3 0 15,3 2 0-15,-1-1 4 0,0 0 2 16,1 1-3-16,1-3 0 0,0 2 2 16,0-1 0-16,0-1-2 0,0 2-1 15,0-1 2-15,-1 1-1 0,1 0-1 0,-1 0-1 16,0-2 2-16,2 0 0 16,-1 0-3-16,-1 0 5 0,1-2-3 15,1 0 0-15,0 2 0 0,-2-1-1 16,0 1 0-16,-2-1-1 0,-2 0 2 15,1-2-2-15,-3 2 3 0,0-1 0 0,-3-1 0 16,0 2-1-16,0-1 2 16,-3-1-2-16,-1 2 1 0,0-2-2 0,0 2 1 15,-1 0 0-15,2-1-2 16,-2 1 0-16,2-1 1 0,1 0 0 0,-1 0 1 16,1 1-2-16,1-2 0 0,-1 2 1 15,-1-2-1-15,3 2 1 0,-2-1 0 16,1-1 0-16,0 1-1 0,0-1 0 15,0 1 1-15,2-2-1 0,1 1 0 16,0 0 0-16,2-1 0 0,0 0 0 16,1 2 1-16,1 0 0 0,-3 0 0 15,2 0-1-15,-2 0 0 0,1-1 1 0,-2 0 1 16,-1 2-1-16,-1-3-1 0,-2 3 0 16,1 0 2-16,-2 0-1 15,-1-1-1-15,3 0 0 0,-3 1 1 0,1-1 0 16,0 1-1-16,0-2 1 15,-1 2-1-15,-1-1 1 0,-1-1-2 16,0-1 2-16,-1 0-1 0,-1 1 2 0,-1 1-2 16,2 1 0-16,-2-2 0 0,2 0 0 15,2-1-2-15,-1 0 2 0,3 0 0 16,5 0 0-16,-4 0 0 0,1 0 0 16,-1 0 2-16,2 0-2 0,-5 0 0 15,1 0 0-15,-1 0 0 0,-1 0 0 16,-3 0 0-16,0 0 1 0,-2 0-1 15,-3 0 0-15,-3 0 0 0,-2 0 1 16,0 0 1-16,-2 0-2 0,-2 0 0 16,-2 0 2-16,1 1-1 0,-3-1-1 15,-1 0 1-15,-1 0-1 0,-1 0 0 16,0 1-1-16,0-1 1 0,0 0 0 0,0 0-1 16,0 0-1-16,0 0 1 0,0 0 1 15,0 0-1-15,0 0 0 0,0 0 1 16,0 0-3-16,0 0-2 0,0 0-1 15,0 0 3-15,0 0-1 0,0 0-7 16,-1 0-10-16,-1 0-15 0,-4 0-30 16,-1 0-47-16</inkml:trace>
  <inkml:trace contextRef="#ctx0" brushRef="#br0" timeOffset="66369.15">8517 14689 39 0,'0'0'62'16,"0"0"-39"-16,0 0-15 15,0 0 3-15,0 0 18 0,0 0 4 16,-10-10-10-16,10 10-16 0,0 0 3 0,0 0-3 16,0 0 1-16,0 0 6 0,0 0 4 15,0 0 5-15,0 0-1 0,2 0-5 16,1 0-4-16,3 1-5 0,2 2-1 16,2 0 1-16,7 1-1 0,2 0 0 15,6 2-4-15,4-1-1 0,1 0-2 16,9 1 1-16,3 0 0 0,6 1 0 15,4 0 0-15,4 1 0 0,3 3-1 16,2-2-1-16,5 3 0 0,3-4 1 16,6 3-1-16,5-1 0 0,3-1 1 15,3-1 2-15,2 2-2 0,2 1 0 16,0-2 1-16,0 1 0 0,-1 0-1 16,-1 1 0-16,-1-1 0 0,-4-1 0 0,-2 1 0 15,0-2 0-15,-2 2 0 0,-1 1 1 16,-1-2-1-16,-1 2 0 0,-2-2 3 15,0-2-2-15,-4 2-1 16,0-2-4-16,-2-2 4 0,-3 1 0 0,-4 0 0 16,-2 0 0-16,-5-2 1 0,-3 2 1 15,-4-2-2-15,-3 1 0 0,-4-1 1 16,-4-2-1-16,-1 1 0 0,-4-3 1 16,-3 0 0-16,2 0 1 0,-7 0-1 15,1 0 2-15,-2 0-1 0,1-4-2 16,1 2 0-16,-2 0 0 0,1 0 0 15,-1 1 0-15,1-2 0 0,1 2 0 0,-5-2 0 16,1 3 0-16,-4-1 0 16,-2-1 0-16,-5 2 1 0,-2 0 0 15,-4 0 1-15,-2 0 3 0,-1 0-1 0,0 0 1 16,0 0-5-16,0 0 1 0,0 0 0 16,0 0 0-16,0 0-1 0,0 0 0 15,-1 0-4-15,-2 0-15 0,-3 0-11 16,-1 0-4-16,-1 3-31 0,-4-3-31 15,4 0-95-15</inkml:trace>
  <inkml:trace contextRef="#ctx0" brushRef="#br0" timeOffset="67221.85">8907 15384 11 0,'0'0'261'0,"0"0"-235"0,0 0-18 16,0 0-5-16,0 0 11 0,0 0 6 15,0 0 3-15,-71-5-4 0,71 5-6 16,0-2-1-16,4 2-7 0,6 0-1 16,7 0 6-16,8 0-9 0,6 0-1 15,7-1 1-15,6 1 0 0,9-2 0 16,6 0-1-16,6-2 3 0,10-1-3 15,4 2 2-15,7 0-2 0,7 1 1 16,6-1 1-16,0 1-2 0,5 0 1 0,1 1 0 16,2 0-1-16,5-1-3 0,-1 2 3 15,1 0 0-15,-1 0 0 0,-3 1 0 16,-3 1 1-16,-4 0 0 0,-4 0 2 16,-5-1-3-16,-5 2 0 0,-6-3 0 15,-5 2 4-15,-7-1-1 0,-4-1 0 16,-7 0 1-16,-9 0-3 0,-5 0-1 15,-10 1 2-15,-4-1 0 0,-10 1 0 16,-4-1 0-16,-4 1 2 0,-7-1 2 16,-2 0-2-16,-2 0 0 0,-1 0-1 15,0 0-1-15,0 0-2 0,0 0-1 16,-1 0 0-16,1 0 1 0,0 0-2 16,0 0 2-16,0 1 0 0,0-1 1 0,0 0-1 15,0 0 0-15,0 0 1 16,2 1-1-16,0 0 0 0,1 3 1 0,0-3 0 15,0 0 0-15,4 0-1 16,-1 1 1-16,-1-2 2 0,0 2-3 0,1-1-1 16,-3 0 1-16,1-1 1 0,0 0-1 15,1 0 0-15,-4 2 0 0,3-1 0 16,-3-1 0-16,0 0-1 0,-1 0 1 16,0 0 1-16,0 0-1 0,0 0-3 15,0 0-5-15,0 0-20 0,0-3-28 16,0 1-68-16</inkml:trace>
  <inkml:trace contextRef="#ctx0" brushRef="#br0" timeOffset="68784.22">11529 15339 199 0,'0'0'272'0,"0"0"-272"0,0 0-3 0,0 0-10 16,0 0 7-16,0 0 6 15,0 0 2-15,0 0 2 0,0 0-4 16,-48-12 0-16,54 15 0 0,0 3 3 15,6-2 5-15,1 1-5 0,6 1-2 0,2 0 1 16,3-1 1-16,2 2-3 0,3-3-1 16,1 0 1-16,-2-1 0 0,-2 0-2 15,-3 1 2-15,-5 0 0 0,-5 2 0 16,-2-1 0-16,-8 1 0 0,-2 1 2 16,-1 0-2-16,-4 2 1 0,-8 0 2 15,0-1 5-15,-4 3 1 0,0 0-4 16,-3 1-3-16,0-1 1 0,0 1-2 15,-1-1-1-15,1 1 2 0,-2-2-2 16,1 2-3-16,2 0-12 0,2-2-15 16,2-4-16-16,6 0-28 0,-1-2-76 15</inkml:trace>
  <inkml:trace contextRef="#ctx0" brushRef="#br0" timeOffset="69633.94">2197 15270 134 0,'0'0'22'0,"0"0"-10"15,0 0-12-15,0 0 17 0,0 0 15 16,0 0 3-16,0 0 1 0,-46 49-2 16,26-36-6-16,-2 0-4 0,-2 2-2 15,-5 2-4-15,-1-2 0 0,-6 1 1 0,-4 3-3 16,-4-1-3-16,3-1-8 0,-1 0-2 16,4-3 1-16,6-4 0 0,4 0-2 15,6-4-2-15,6-2 1 0,2-1 1 16,7 0-1-16,0-1-1 0,4-1 0 15,2 0-1-15,1 2-1 0,1-1-5 16,3 7-2-16,6-4 6 0,5 5 3 16,2 0 2-16,5 0-2 0,6 1 1 15,0-3-1-15,3 2-1 0,0-1-2 16,2-3-1-16,3 0-3 0,-1-2-3 16,-1-1-1-16,-3 0-4 0,-6 0-10 15,-6-1-10-15,-8 0-22 0,-2 1-36 16,-7-1-74-16</inkml:trace>
  <inkml:trace contextRef="#ctx0" brushRef="#br0" timeOffset="88220.24">4065 9932 28 0,'0'-4'2'0,"2"1"1"0,-1 0-1 16,1-2 1-16,0 2 2 0,0-1-1 15,1 0-2-15,-2-2 2 0,1 1 2 16,0 1-2-16,-1-2 1 0,0 1 0 0,0 1 0 16,0 0 1-16,-1 4 1 0,0-2 1 15,0 2-2-15,0 0-1 0,0 0-3 16,0 0 0-16,0 0 1 0,0 0-3 15,0 0 1-15,-1 0 0 0,0 2 0 16,1 1 1-16,0-2-1 0,-1 3 0 16,1-3-1-16,0 1 1 0,0 0-1 15,0 1 0-15,0 0 1 0,0 0 1 16,0 0 0-16,0 1 2 0,0 1-2 16,0-1 0-16,0-2-1 0,0 3 2 15,0-2-2-15,0 2 3 0,-1 1-2 16,1-2 0-16,-2 0 2 0,2-1-1 15,-1 0 2-15,0 0-2 0,0-2-1 16,1 1 0-16,0-1 0 0,0-1 0 16,0 1-1-16,0 0 0 0,0-1 0 0,0 0 2 15,0 0-1-15,0 0 1 16,0 0 0-16,0 0 1 0,0 0-1 16,-2 0-2-16,2 0-1 0,-1 0 0 0,1 0-3 15,0 0-11-15,0 0-21 0,0 1-25 16</inkml:trace>
  <inkml:trace contextRef="#ctx0" brushRef="#br0" timeOffset="91114.5">4049 9444 73 0,'0'0'6'15,"0"0"-5"-15,0 0 4 0,0 0 7 16,0 0-5-16,0 0 2 0,0 0-3 0,-2 66-1 16,2-53-3-16,0 2 4 15,1 0 0-15,0-1-2 0,1 2 1 0,0 0 5 16,-1 3 2-16,0 0-4 0,0 2 0 15,-1 2-3-15,0 5 5 0,1 0 2 16,-1 3-5-16,0 1 1 0,0 0 0 16,0 2-2-16,0 1-2 0,0-1-2 15,0-1 2-15,0 3-1 0,-1-4 2 16,1 1 3-16,0 1-1 0,0 0-2 16,0 3-2-16,0-3 3 0,-1 0 0 15,1-3-1-15,0 2 1 0,0 0-3 16,0 0 2-16,0-2-3 0,3 2-1 15,0-1 1-15,0 1-1 0,-1-1-1 16,1 2 1-16,0-5-1 0,0 1 0 16,-1 0 1-16,-2-1-1 0,1 2 0 0,-1 1 1 15,0-2 0-15,0 3 3 0,0 0 1 16,0 0 0-16,0 1 1 0,-1-1-2 16,1-2-1-16,0 1 1 0,-2 1-3 15,2-3-1-15,0 0 1 0,0 0 0 16,0-2 0-16,0 0-1 0,0-2 1 15,0 3-1-15,0-5 0 0,2 0 1 16,-2 0 2-16,0 1-3 0,0-1 0 0,0 0 0 16,0 3 1-16,0-1 0 15,0 0-1-15,0 2 0 0,0-3 0 16,0 3 0-16,0-2 0 0,0-1 0 16,0 0 1-16,0-2-1 0,0 0 0 15,-2-1 0-15,2 0 0 0,0-2 0 16,0 0 0-16,0-4 0 0,0 2 0 0,0-1 0 15,0-2 0-15,0 1 0 16,0-1 0-16,0 1 0 0,0 1 0 0,0 2 0 16,0-1 0-16,0 1 0 15,0 1 0-15,0-2 0 0,0 1 0 0,0-4-1 16,0 2 1-16,0-2 0 0,0 0 0 16,0-1-1-16,0 0 1 0,0 1-1 15,0 0 1-15,0 3 0 0,0-3 0 16,0 2 0-16,0 0 0 0,0-2 0 15,0 3-3-15,0-1 2 0,0-1 1 16,0-1-73-16,0-2 73 0,0-1 7 16,0 3-5-16,0-2 0 0,-1 0-1 0,1 0-1 15,0-3 0-15,0 0 0 0,0 1 1 16,0-4-1-16,0 2 0 16,0 2 0-16,1 3 0 0,1-2 0 15,-2 2 0-15,0-2 0 0,0 2 0 0,0 0 0 16,0-3 0-16,0 2 0 15,0-1 0-15,0-2 0 0,0 1-1 0,0-1 1 16,0 0 0-16,0 1 0 16,0-3 0-16,0 2 0 0,0 1 0 0,0 2 1 15,0-2-1-15,0 4 0 16,0-4 0-16,0 3-1 0,0-3 2 16,0-1-1-16,-2 0 0 0,1 1 0 15,0 1 0-15,0-1 0 0,0-1 0 16,0 1 0-16,0 2 0 0,0-4 0 15,0 2 0-15,0 3 0 0,0-3 0 16,1 0 0-16,-1 3 0 0,-1-1-1 16,1 0 1-16,1 1 1 0,-2-2-1 0,1 1 0 15,0-1 0-15,-1 0 0 0,1 2 0 16,0 2 0-16,-1-3 0 0,-1 3 0 16,2 1 0-16,-1-1 0 0,1 1 0 15,1-2 0-15,-3 2 0 0,1-1 0 16,1 1 0-16,0 0 0 0,-1-2 0 15,1 1 0-15,-1 0 0 0,2-1 1 16,-1 0-1-16,0-1-1 0,0 0 1 16,0 3 0-16,1-4 0 0,0 1 0 15,0 3 0-15,-2-3 0 0,1 4 0 16,0-3 0-16,-1 1-1 0,0-1 1 16,-1 0 0-16,1 1 0 0,1-1 0 15,-2 1 0-15,1 0 0 0,-1-1 0 0,0 1 0 16,1 0 0-16,0 0 0 0,1-1 1 15,-1-1-1-15,1 1 0 0,-1-2 0 16,1 3 0-16,0-1 0 0,-1-1 0 16,0 1 0-16,0 0 0 0,0 1 0 15,1-1 0-15,-1 0 0 0,0 1 0 16,0-1 1-16,-1 0-1 0,1 2 0 16,-1-3 0-16,2 2 0 0,0-2 0 15,0 2 0-15,0-1 0 0,0 1 0 16,0 1 0-16,-1 0 0 0,0-1 0 15,-1 1 0-15,1 0 0 0,-1-1 0 16,1 4 0-16,0-2 1 0,-1 4-1 16,1-1 0-16,-1-1 1 0,-1 3-1 0,1-1 0 15,1 2 0-15,-3-2 0 16,1 1 2-16,1 2-2 0,1-1 0 0,-1 1 0 16,-2 2 0-16,1-2 0 15,2 4 0-15,0 2 0 0,0 1 0 0,-2 3-4 16,0 0-36-16,0 0 40 0,1-4 14 15,0 1-7-15,-2-1-7 0,1-2 3 16,2 3-2-16,-2-2-1 0,2 1 0 16,-2 0 0-16,1-2 1 0,-1 3-1 15,1-4 0-15,-1 1 1 0,0 0-1 16,2 1 0-16,-1 0 0 0,-1 1 0 16,1-2 0-16,0 1 0 0,0-1 0 15,0-2 0-15,1 0 1 0,-2 1-1 16,2-3 0-16,-1-1 0 0,0 1 0 15,0-1 0-15,0-1 0 0,1 2 2 16,-1-2-1-16,0-2 3 0,1 2 0 0,0-1-2 16,0 0-1-16,1-2 2 15,0 0-3-15,0-1 1 0,0-1-1 0,0 1 0 16,0-2 0-16,-1 0-1 0,1 1 2 16,0-2-1-16,-2 2 0 0,1-2 0 15,1 0 1-15,0 0-1 0,-1-3 0 16,0 1 0-16,1 1 1 0,-1 0 0 15,1 1-1-15,0-3 0 0,0 2 0 16,1-2 0-16,0 0 0 0,0 0 0 0,0-2 0 16,0-1 0-16,0-4-1 15,0-1 1-15,0 0 0 0,0-2 0 16,0 0 0-16,0 1 1 0,0-3-1 16,0 0 0-16,0-1 2 0,0 0-1 15,0 0-1-15,0 0-1 0,0 0-5 16,0-3-11-16,0-3-5 0,0-1-24 0,0-2-44 15</inkml:trace>
  <inkml:trace contextRef="#ctx0" brushRef="#br0" timeOffset="92175.66">2799 16416 95 0,'0'0'198'0,"-9"-9"-190"16,5 9 5-16,2 0 11 0,-1 8-8 15,1 4-7-15,-1 6-5 0,3 9 0 0,0 2-2 16,0 7-1-16,0 1 2 0,0-2-1 15,0-4-2-15,0-1 0 0,0-3 1 16,1-2-1-16,0 2 0 0,1-6 0 16,0-4-1-16,-1-6 0 0,0-8-2 15,-1-2 1-15,2-1-6 0,-2-4 8 16,2-6 1-16,-1-6 4 0,0-11-3 16,-1-3-1-16,0-4-1 0,1-4 3 15,-1 3-3-15,2-3 0 0,2-2-2 16,0 2 2-16,0 2 0 0,0 7-1 15,0 7 1-15,0 7 3 0,0 9-2 16,-2 3 0-16,1 3-1 0,2 5-1 16,2 3 0-16,-1 7-3 0,4 4 4 0,-2 4 1 15,1 5 3-15,1-1-4 16,0 1 1-16,-1-3 0 0,-2-3 0 16,0-1-1-16,-2-4 1 0,1-3-1 15,-3-6 0-15,-1-2 0 0,-1-3 0 16,0-3 0-16,-1 0 0 0,0-1 0 0,1-8 1 15,1-2 3-15,0-9-3 0,0-3-1 16,1-3-1-16,-1-4-1 0,0-1-1 16,2 0-1-16,0-1-2 0,0 2 1 15,0 5 1-15,0 7 1 0,1 6 3 16,-1 6 3-16,-1 4-3 0,1 2 0 16,3 4 0-16,-1 7 0 0,4 5 2 15,-1 5 6-15,1 5-1 0,1 2-1 16,-2 2-4-16,0-2-1 0,-2 2 1 15,0-2-2-15,-2 1 0 0,-2-1-3 16,0-2 1-16,-1-3-7 16,0-4-5-16,1 2-13 0,-1-6-21 0,2-1-22 0,-1-6-39 15</inkml:trace>
  <inkml:trace contextRef="#ctx0" brushRef="#br0" timeOffset="92519.74">3181 16659 246 0,'0'0'2'0,"0"0"1"0,0 0 7 15,0 0 3-15,0 0 0 0,0 0-6 16,0 0-4-16,0 0-3 0,33 114 0 15,-25-107-2-15,-2-2 0 0,2-3-6 0,-2-2-3 16,0 0 3-16,1-6 7 0,-4-2 1 16,1-2 1-16,-2 0 0 0,-2-3 4 15,0 1 3-15,0 0 4 0,0-1 0 16,-2 0 3-16,-3 3 2 0,2 2 1 16,-3 4-1-16,1 1-1 0,1 0-2 15,-1 3-8-15,-1 0 0 0,0 1-4 16,-1 5-2-16,1 1 0 0,3 1-4 15,0 3-6-15,1 2-11 0,2-1-11 16,0 1-11-16,0-1-8 0,0 2-23 16,2-7-38-16</inkml:trace>
  <inkml:trace contextRef="#ctx0" brushRef="#br0" timeOffset="92976.62">3400 16639 383 0,'0'0'15'0,"0"0"1"0,0 0 2 15,0 0 15-15,0 0-5 0,0 0-5 16,0 0-13-16,0 0-8 0,0 0-2 16,-49 1 0-16,47 11 0 0,1-1-2 15,0 2 1-15,1 1-1 0,0 0-4 0,4 0-2 16,0-1-4-16,2-1-3 15,1-2-2-15,1-4-1 0,0-4 4 16,0-2 2-16,0 0 1 0,-1-4 0 0,0-4 6 16,-2-3 0-16,-1-5 5 15,-1-1 0-15,0-4 1 0,-3 0 0 0,0 1 2 16,0-2 1-16,-4 0 3 0,0 0 1 16,0-4-1-16,-2 2 2 0,0-1-5 15,0 0-1-15,-1 0 1 0,2 2 1 16,-1 0-2-16,1 4-2 0,0 6 0 15,4 4-1-15,-1 3 1 16,2 6 6-16,0 0 0 0,0 0-7 0,0 4-1 16,2 8-4-16,2 4 5 0,1 5 0 0,2-1 1 15,-1 1-1-15,2 0 0 16,-1 0 0-16,1 1 0 0,-1-3 0 16,3-1-9-16,-2 1-12 0,1-6-6 15,-2 0-16-15,0-4-20 0,0-4-33 16,-3-4-43-16</inkml:trace>
  <inkml:trace contextRef="#ctx0" brushRef="#br0" timeOffset="93276.73">3532 16581 165 0,'0'0'8'0,"0"0"8"15,0 0 13-15,0 0-2 0,0 0-7 16,0 0-6-16,0 0-7 0,0 0 1 15,42 5 2-15,-33-14-6 0,-1 0-3 16,1-4 2-16,-2 2-3 0,-2 0 1 16,-2 0 0-16,-2 1 0 0,-1-1-1 0,-3 4 1 15,-4 2 5-15,0 1 5 0,-5 4 0 16,1 0 9-16,1 7 1 16,-3 5-2-16,4 4-3 0,2 0 0 0,3 2-5 15,3 1-4-15,1-3-1 16,4-3 1-16,4 3-3 0,2-4-1 0,4-4-2 15,-1 1-1-15,2-3 0 0,2-3-10 16,1-3-10-16,3-1-13 0,0-9-25 16,3-4-25-16,-6-2-119 0</inkml:trace>
  <inkml:trace contextRef="#ctx0" brushRef="#br0" timeOffset="96159">11116 14654 135 0,'0'0'0'0,"0"0"-9"16,-112 111 3-16,82-70 6 0,1 2 0 15,7 4 2-15,4 4-1 0,5 0 1 16,6 3 8-16,7-2 2 0,7 0 1 15,8-1-5-15,5-3-3 0,6-2-5 16,4-1-3-16,2-2-6 0,4-1-13 16,1-7-10-16,1-2-8 0,5-6 6 15,0-5 1-15</inkml:trace>
  <inkml:trace contextRef="#ctx0" brushRef="#br0" timeOffset="96508.07">11887 15364 6 0,'0'0'105'16,"0"0"-105"-16,0 0-7 0,0 0-2 16,0 0-5-16,0 0 13 0,0 0 1 15,0 0 0-15,0 0-5 0,81-514 5 16,-93 462 11-16,0 4 2 0,-3 5-3 16,-3 4 0-16,-5 6 0 0,-3 8 2 15,-4 6 1-15,-5 6-7 0,-4 3-6 16,-4 7-11-16,-2 0-3 0,-3 3-2 15,0 0 8-15,-4 3 7 0,0 4 0 16,0 4-3-16,-2 3 4 0,1 7-1 16,1 1 0-16,0 7 1 0,3 4 0 0,1 6 0 15,2 3 1-15,4 5-1 0,5 3 1 16,7 4-1-16,5 5 6 0,8 0 2 16,10 3-1-16,6 1-1 0,4-2-6 15,11 2 0-15,4-5 0 0,6-3-2 16,7-4 1-16,2-6-11 0,5-8-18 15,2-5-13-15</inkml:trace>
  <inkml:trace contextRef="#ctx0" brushRef="#br0" timeOffset="96844.18">12016 14955 43 0,'0'0'153'16,"0"0"-153"-16,0 0-7 0,0 0 7 16,0 0 10-16,0 0 8 0,0 0 6 15,0 0-14-15,0 0-1 0,-170-421-2 16,128 414-3-16,-1 5-3 0,-4 3-1 16,-1 10 0-16,-2 5 0 0,-1 9-1 15,-3 5 1-15,-3 6-4 0,-1 7-3 16,-2 6 5-16,0 7 2 0,4 8-3 15,3 2 2-15,4 5 1 0,6-1 0 16,8 0 0-16,9-4 0 0,7-5 0 16,12-2-1-16,7-4 1 0,4-3-5 0,10-4-8 15,7-3 4-15,8-4-5 0,3-6-3 16,4-5 1-16,6-9-13 0,1-4-1 16,5-9 2-16,1-5-8 15,1-3 3-15</inkml:trace>
  <inkml:trace contextRef="#ctx0" brushRef="#br0" timeOffset="97307.93">11860 15281 50 0,'0'0'28'15,"0"0"-16"-15,0 0-1 0,0 0 13 16,0 0 2-16,0 0-7 0,0 0-7 16,0 0-6-16,0 0 0 0,-107-548 8 15,65 519 2-15,-2 2 5 0,-6 10-14 16,0 4 0-16,-3 10 5 0,0 7-9 15,3 13-3-15,1 6 0 0,3 9 0 16,4 6 1-16,7 5-1 0,2 5 4 0,5 6-3 16,6 5 0-16,5 5-1 15,4 6 0-15,10-1 0 0,3-2 1 16,11-4-1-16,8-3-3 0,3-7 3 0,6-4 0 16,3-7-8-16,2-4-13 0,2-7-4 15,2-8 0-15,1-6 6 0,3-6 11 16,-2-7 3-16,2-4 4 0,0-1 1 15,2-11 0-15,-2-6 0 0,2-4-2 16,-5-1-5-16,-2-6 5 0,-5-2 2 16,-3-1 2-16,-4-3 3 0,-3-2 6 15,-3-1-4-15,-2-5 1 0,-4-1-1 16,-1-3-4-16,-4-2-2 0,-5-2-1 16,-2 1-4-16,-10 2 1 0,-8 1-3 15,-5 6 2-15,-7 9-5 0,-9 5 1 0,-6 13 8 16,-5 9 2-16,-6 7 2 15,1 11-3-15,-4 11-1 0,0 8-3 0,4 5-6 16,0 8-8-16,5 3 7 0,8 2 8 16,8 1 0-16,7 0 1 0,7-1 0 15,7-5-33-15,4-7-50 0</inkml:trace>
  <inkml:trace contextRef="#ctx0" brushRef="#br0" timeOffset="101857.08">6107 13291 3 0,'-2'0'14'0,"0"-2"2"16,-1-1-4-16,2-3-1 0,1-1 1 15,0-4-12-15,0-1 0 0,0-2-11 16,1-4-5-16,1 1-15 0</inkml:trace>
  <inkml:trace contextRef="#ctx0" brushRef="#br0" timeOffset="102471.43">6104 13242 145 0,'0'0'8'0,"0"0"0"0,0 0 4 0,0 0 8 16,0 0-12-16,0 0-5 0,0 0-3 16,0 0-5-16,2 1 1 0,3-1-4 15,-1 1-11-15,-2 3-23 0,-1 2-23 16</inkml:trace>
  <inkml:trace contextRef="#ctx0" brushRef="#br0" timeOffset="102664.92">6111 13584 224 0,'0'0'23'0,"0"0"-22"0,0 0-1 15,0 0-1-15,0 0 0 0,0 0 1 16,0 0-1-16,0 0-7 16,0 0-9-16,-8 57-10 0,11-48-12 0,-1-2-16 15,2 0-24-15</inkml:trace>
  <inkml:trace contextRef="#ctx0" brushRef="#br0" timeOffset="102842.44">6117 13795 188 0,'0'0'36'0,"0"0"-32"16,0 0-1-16,0 0 5 0,0 0-4 15,0 0-4-15,0 0 0 0,0 0-2 16,0 0 2-16,-5 66-4 0,8-53-16 16,-2 2-16-16,-1 4-17 0,0-3-8 15</inkml:trace>
  <inkml:trace contextRef="#ctx0" brushRef="#br0" timeOffset="102984.06">6104 14044 128 0,'0'0'19'0,"0"0"-6"15,0 0-1-15,0 0 2 0,0 0-8 16,0 0-3-16,0 0 1 0,0 0-4 16,0 0 1-16,1 58-1 0,1-45 1 15,0-1-1-15,3 0 0 0,-3 1-6 16,-1 1-17-16,2 0-21 0,-2-3-18 15</inkml:trace>
  <inkml:trace contextRef="#ctx0" brushRef="#br0" timeOffset="103157.6">6111 14394 231 0,'0'0'8'16,"0"0"-7"-16,0 0-1 15,0 0 0-15,0 0 0 0,0 0 0 0,0 0-1 16,0 0-3-16,0 0-3 0,-6 97-8 16,8-82-25-16,0-3-17 0,0-4-23 15</inkml:trace>
  <inkml:trace contextRef="#ctx0" brushRef="#br0" timeOffset="103342.11">6106 14688 155 0,'0'0'10'0,"0"0"-6"16,0 0 12-16,0 0 6 16,0 0-10-16,0 0-5 0,0 0-6 0,0 0-1 15,0 0 0-15,0 86 0 0,2-77-6 16,1 3-16-16,-2-2-11 0,1-1-10 16,-1-3-20-16</inkml:trace>
  <inkml:trace contextRef="#ctx0" brushRef="#br0" timeOffset="103497.69">6100 15007 232 0,'0'0'7'0,"0"0"-7"16,0 0 4-16,0 0 3 0,0 0-3 15,0 0 1-15,0 0-5 0,0 0-13 16,0 0 1-16,-2 130 11 0,3-119-20 0,0-2-23 15,0-3-6-15,0-1-12 0</inkml:trace>
  <inkml:trace contextRef="#ctx0" brushRef="#br0" timeOffset="103705.13">6067 15247 181 0,'0'0'106'16,"0"0"-92"-16,0 0-14 0,0 0-2 16,0 0 0-16,0 0-2 0,0 0 4 15,0 0-1-15,0 0-4 0,2 38-9 0,2-33-18 16,-1 0-29-16,1-2-40 0</inkml:trace>
  <inkml:trace contextRef="#ctx0" brushRef="#br0" timeOffset="106137.63">5916 16672 13 0,'0'0'46'0,"0"0"-24"0,0 0-9 0,0 0 5 16,0 3 7-16,0-3 1 0,0 0-1 16,0 0-5-16,0 1-8 0,1 0-4 15,-1 0 1-15,1 1 5 0,1-1 6 16,0 2-6-16,1 0-4 0,-1 0-1 15,2-3-1-15,-1 1-1 0,-3-1-1 16,3 0 1-16,0 0-3 0,1 0-2 16,1 0 2-16,-3 0-3 0,0 0 1 15,1 0-2-15,1 2 3 0,2-2 19 16,-1 0-19-16,1 0-3 0,0-5 1 16,-3 0-1-16,3-2 1 0,0-4 1 15,-4 1 0-15,2-4-1 0,0 1 0 16,0-3 0-16,-1-2 0 0,-1 1 2 15,0-6-2-15,1 1 1 0,-1 0-1 16,-1-3 0-16,-1-1-1 0,0 0 0 16,0-3-1-16,1 3 1 0,-1 1-1 0,0 8 1 15,0 4 0-15,0 5 0 0,0 4 1 16,0 4-1-16,0 0 0 0,0 0 0 16,0-2-1-16,0 2-1 0,1 0-2 15,1 8-1-15,0 5 4 0,0 1 1 16,0 4 0-16,2 3 0 15,0-1 1-15,2 2-1 0,0-3 1 0,2 2-1 16,-3-4 0-16,2-2 0 0,1-1 0 16,0-5-1-16,0 0 0 0,1-5-3 15,1-2 1-15,1-2-1 0,-2 0 1 16,2-4-1-16,-3-3 2 0,1-2 0 0,-2-5 2 16,2 0 0-16,-2-4 1 15,1-4-1-15,-3-1 0 0,4-3 1 0,-4-3-1 16,0-1 1-16,1 0-1 15,-2 4 1-15,-3 5-1 0,-1 6 1 16,1 5 2-16,-1 6 3 0,0 2 3 0,0 2-2 16,1 0-5-16,0 4 0 0,3 6-1 15,-1 3 0-15,3 8 1 0,-2 2 1 16,5 4 3-16,-1 0-2 0,4 3-1 16,-4-1-1-16,3-4-1 0,3 0-1 15,-5-2 1-15,4-1-1 0,-1-2 0 16,2-2 0-16,-3-1-1 0,1-5-6 15,2-2-12-15,0-5-10 0,1-3-13 16,-4-2-32-16,1-4-35 0</inkml:trace>
  <inkml:trace contextRef="#ctx0" brushRef="#br0" timeOffset="106504.65">6465 16472 348 0,'0'0'12'0,"0"0"-12"15,0 0-1-15,0 0-2 0,0 0 2 16,0 0 2-16,0 0-1 0,22 0 0 16,-11 0 1-16,1-3 1 0,-2-3-2 15,1 0-1-15,-4-3-1 0,2 2 0 16,-5 1-3-16,-2-1 1 0,-1 0 2 15,-1 1 2-15,-3-3 0 0,-2 3 0 16,-5 2-1-16,2 2-3 0,-5 2 1 16,1 0 3-16,2 3 3 0,-2 3 2 0,4 1 3 15,0 2-3-15,4-3-3 16,-1 3 0-16,4 1 1 0,1 2-3 0,0 1 0 16,6-1-3-16,-1 0 1 15,8-4 1-15,-3 3-8 0,3-3-17 0,3-5-24 16,0-2-27-16,-1-1-32 0</inkml:trace>
  <inkml:trace contextRef="#ctx0" brushRef="#br0" timeOffset="107204.78">6678 16401 337 0,'0'0'18'0,"0"0"-17"0,0 0 1 16,0 0 14-16,0 0-1 15,0 0-7-15,0 0-3 0,0 0-2 16,0 0 2-16,-97 97-4 0,97-86-1 16,0 0 0-16,4-1-1 0,4-2-3 0,1 0-5 15,3-3 3-15,2-2 1 0,1 0-2 16,-1-3-2-16,-1 0 2 0,0-6 3 16,0 1 3-16,1-3 0 0,-4-1-2 15,0-1-3-15,-3-2 5 0,-3 0-1 16,-2 3 2-16,-2-1 2 0,0 3-1 15,0 1 0-15,-3-1 2 0,-1 3 1 16,1-1 0-16,0 2 3 0,0 2 3 16,2-1-4-16,0 1-2 0,0 1-2 15,0 0-1-15,1 0 0 0,0 0-1 16,0 4-2-16,2 2 0 0,1 2 0 0,3 2 0 16,2-3 0-16,-3 0 0 15,4-1-3-15,-2-3-4 0,1 0-1 0,0-2 2 16,0-1 1-16,0 0 2 15,-3 0 2-15,1-4 3 0,-1-2 0 0,-2-2 0 16,3-1 3-16,1-2 4 0,-5 1 3 16,2-1 1-16,2-1-5 0,-3 3-3 15,0 0-2-15,-2 4 1 0,1 1 0 16,0 1-1-16,1 2 0 0,0-2 1 16,-1 3 2-16,0 0-4 0,2 0-4 15,2 3 2-15,2 2 1 0,0 2 0 16,2 1 1-16,1-1 1 0,0 1 0 15,0-1-1-15,1-1 0 0,-1-3 0 16,-1 0 0-16,0-1-1 0,-2-2 0 16,2 0-2-16,-5 0 2 0,0-2 0 15,0-1 0-15,-1 0 1 0,-2-3 1 16,0 1 0-16,1-3 0 0,-1 2 0 0,1-2 1 16,-2 1-1-16,0 2-1 0,0-1 1 15,0 3-1-15,0 0 0 0,1 2 0 16,0-1-1-16,1 2 0 0,4-1-1 15,-4 1 1-15,1 0 1 0,3 0-1 16,-2 0 0-16,2 0 1 0,3 1 0 16,-2 2 1-16,1 3-1 0,2-3-1 0,-1-1 1 15,2-1 0-15,3-1 0 16,0 0-1-16,2-1-5 0,0-4-12 0,2-4-20 16,-1-1-34-16,-3-2-73 15</inkml:trace>
  <inkml:trace contextRef="#ctx0" brushRef="#br0" timeOffset="109609.34">5114 11433 13 0,'0'0'6'0,"0"0"-2"0,0 0-3 16,0 0-1-16,0 0-10 0,0 0 3 15</inkml:trace>
  <inkml:trace contextRef="#ctx0" brushRef="#br0" timeOffset="109837.74">5114 11433 114 0,'-4'9'10'0,"4"-9"-2"0,0 0-3 0,0 0 3 16,0 0-8-16,0 0-1 0,0 0 1 15,0 0 0-15,0 0-1 0,7 13-10 16,-4-10-14-16,0 0-12 0,-2 0-14 16</inkml:trace>
  <inkml:trace contextRef="#ctx0" brushRef="#br0" timeOffset="109980.35">5103 11558 117 0,'0'0'9'16,"0"0"-3"-16,0 0 0 0,0 0 0 16,0 0-5-16,0 0 1 15,0 0-2-15,0 0 0 0,0 0-3 0,5 39-15 16,-4-31-17-16,-1-4-21 15</inkml:trace>
  <inkml:trace contextRef="#ctx0" brushRef="#br0" timeOffset="110169.85">5093 11800 59 0,'0'0'2'0,"0"0"0"0,0 0 2 15,0 0-2-15,0 0-1 0,0 0-1 16,0 0-1-16,0 0-7 0,0 0-9 16,6 85-10-16</inkml:trace>
  <inkml:trace contextRef="#ctx0" brushRef="#br0" timeOffset="110326.44">5089 12086 129 0,'0'0'6'0,"0"0"-5"16,0 0 5-16,0 0 8 0,0 0-9 15,0 0-4-15,0 0 0 0,0 0-1 16,0 0-3-16,5 86-13 0,-5-76-12 0,1-1-19 16,-1-3-16-16</inkml:trace>
  <inkml:trace contextRef="#ctx0" brushRef="#br0" timeOffset="110502.95">5090 12358 118 0,'0'0'6'0,"0"0"2"0,0 0 17 16,0 0-3-16,0 0-11 0,0 0 0 16,0 0-5-16,0 0-4 0,0 0 0 15,4 83-1-15,-4-71-1 0,0 3 0 16,0-3 0-16,0-1-11 0,0-1-14 15,0 0-12-15,0-2-5 0,0-1-18 16</inkml:trace>
  <inkml:trace contextRef="#ctx0" brushRef="#br0" timeOffset="110658.54">5091 12610 104 0,'0'0'24'0,"0"0"-8"0,0 0 2 16,0 0-4-16,0 0-9 15,0 0-1-15,0 0-2 0,0 0 0 0,0 0-2 16,3 29-1-16,-1-29-6 0,1 0-16 16,-1-3-11-16,0 0-11 0,-1-3-21 15</inkml:trace>
  <inkml:trace contextRef="#ctx0" brushRef="#br0" timeOffset="111119.3">5081 12833 290 0,'0'0'12'0,"0"0"-12"0,0 0 2 16,0 0 1-16,0 0 2 0,0 0-2 15,0 0-2-15,0 0-1 0,3 72-2 16,-1-61-11-16,-1 3-15 0,0-3-14 15,-1 0-29-15,0-5-35 0</inkml:trace>
  <inkml:trace contextRef="#ctx0" brushRef="#br0" timeOffset="111319.77">5079 13116 75 0,'0'0'136'0,"0"0"-104"16,0 0-23-16,0 0 18 0,0 0-4 15,0 0-10-15,0 0-5 0,0 0-5 16,0 0-1-16,-5 134 0 0,6-120-2 16,1 2 0-16,0 0-4 0,-1-3-17 15,0 2-16-15,-1-3-16 0,0-2-24 16,0-3-18-16</inkml:trace>
  <inkml:trace contextRef="#ctx0" brushRef="#br0" timeOffset="111480.34">5051 13516 0 0,'0'0'109'0,"0"0"-100"0,0 0 5 16,0 0 26-16,0 0-7 0,0 0-4 16,0 0-11-16,0 0-9 15,0 0-2-15,-5 155-3 0,5-140-2 0,0 2-2 16,0-1 0-16,0-1-1 0,0-2-1 16,0 2-14-16,0-4-7 0,0 3-8 15,0 0-4-15,0-2-8 16,0 2 7-16,-2-3-6 0,0 3 11 0</inkml:trace>
  <inkml:trace contextRef="#ctx0" brushRef="#br0" timeOffset="111650.88">5021 13981 12 0,'0'0'25'0,"0"0"-8"0,0 0 3 16,0 0 6-16,0 0-10 0,0 0-7 0,0 0 3 16,0 0 5-16,0 0 1 15,-13 158-7-15,13-142-5 0,0-1-1 16,0 1 0-16,-1-2-3 0,1 0 1 0,0-2 1 15,0-1-3-15,0-2-1 16,0 1-1-16,0-1-7 0,0 2-23 0,0-3-29 16,0-1-21-16</inkml:trace>
  <inkml:trace contextRef="#ctx0" brushRef="#br0" timeOffset="111805.47">4970 14583 129 0,'0'0'10'15,"0"0"-8"-15,0 0-2 0,0 0 0 16,0 0-19-16,0 0-36 0</inkml:trace>
  <inkml:trace contextRef="#ctx0" brushRef="#br0" timeOffset="112035.85">4959 15159 92 0,'0'0'24'0,"0"0"-21"0,0 0-2 16,0 0 1-16,0 0 0 0,0 0-1 15,0 0 3-15,0 0 1 0,0 0 2 16,0 184-3-16,0-172-4 0,0 0-2 0,0-4-13 16,0-1-14-16,0-2-16 15,0-1 5-15</inkml:trace>
  <inkml:trace contextRef="#ctx0" brushRef="#br0" timeOffset="112223.35">4941 15560 33 0,'0'0'68'15,"0"0"-68"-15,0 0-17 0,0 0 3 16,0 0-9-16</inkml:trace>
  <inkml:trace contextRef="#ctx0" brushRef="#br0" timeOffset="112701.08">5048 14325 167 0,'0'0'21'0,"0"0"-9"0,0 0 1 16,0 0 9-16,0 0-10 15,0 0-8-15,0 0-3 0,0 0 0 0,-26 204-1 16,26-185-2-16,-1-1-11 0,-2-3-25 16,2-2-21-16,-1-4-32 0</inkml:trace>
  <inkml:trace contextRef="#ctx0" brushRef="#br0" timeOffset="112878.6">5008 14707 233 0,'0'0'34'16,"0"0"-20"-16,0 0-5 0,0 0 5 0,0 0-7 15,0 0-5-15,0 0-2 16,0 0-1-16,0 0-11 0,-2 102-21 15,3-97-10-15,0-4-12 0,-1 0-13 16,1-1-29-16</inkml:trace>
  <inkml:trace contextRef="#ctx0" brushRef="#br0" timeOffset="113086.05">5009 14915 112 0,'0'0'56'0,"0"0"-23"16,0 0-13-16,0 0 6 0,0 0-6 15,0 0-9-15,0 0-8 0,0 0-3 16,0 0 1-16,-11 168-1 0,11-153-1 16,0-2-1-16,0 0-10 0,0-3-10 15,0-3-8-15,0-3-6 0,0-1 2 16,0-3 2-16,0 0-15 0</inkml:trace>
  <inkml:trace contextRef="#ctx0" brushRef="#br0" timeOffset="113241.63">4982 15241 176 0,'0'0'39'0,"0"0"-28"15,0 0 3-15,0 0 4 0,0 0-11 16,0 0-2-16,0 0-1 0,0 0-3 16,0 0 1-16,-7 99-2 0,7-89 0 15,-2-2-2-15,2 0-1 0,0-2-16 16,0-1-20-16,0-2-17 0,0 0-9 15,0 0-15-15</inkml:trace>
  <inkml:trace contextRef="#ctx0" brushRef="#br0" timeOffset="117534.47">4901 15850 48 0,'1'-7'25'16,"1"2"-8"-16,0 0-2 0,-2 2 8 15,2-1 5-15,-1 0 1 0,0 1-7 16,3 0-2-16,-3-1 1 0,0 0 3 16,0 0 1-16,0 1-7 0,0 2-3 15,1 1-8-15,-2 0-2 0,0 0-5 16,0 5 1-16,0 2 0 0,0 7 7 15,0 10 4-15,-5 5 2 0,-2 9-5 16,-1 6-6-16,-1 4 0 0,-1 5 0 16,-1 3-3-16,-2 3 0 0,0 1 0 15,1 1 0-15,-2 0-2 0,2-1-4 16,-2-3-1-16,-3-3 0 0,1-3-1 0,2-7-7 16,2-1 4-16,2-1 3 0,0-1 6 15,3 3-1-15,-2-6-11 0,2-3-29 16,0-5 18-16,1-4 1 0,2-3-2 15,0-4-4-15,-1 1-6 0,1-5 6 16,1-1-3-16,2-4 16 0,-2-3 12 16,2-3 3-16,0-4-10 0</inkml:trace>
  <inkml:trace contextRef="#ctx0" brushRef="#br0" timeOffset="117950.39">4579 16863 231 0,'0'0'67'0,"0"0"-45"0,0 0-21 16,0 0 8-16,0 0 8 0,0 0-5 16,0 0-4-16,0 0-2 0,-27 73 2 15,26-59 2-15,-1 1-3 0,0 1 1 16,-1 5 0-16,-3 2 0 0,1 2-1 16,-1-2-7-16,1 1 1 0,0-5 7 0,1-1 8 15,2-4 1-15,0-2-1 16,1-2-3-16,1-1-4 0,1-2-1 15,4 0-6-15,2-2 3 0,3-1-1 16,4-4-4-16,1 0 2 0,3-3-1 0,2-3-1 16,5-3-3-16,-3-1-7 0,4 1-3 15,-3 0-7-15,2 1-24 0,-2 3-19 16,0 0-38-16,-4 0-86 0</inkml:trace>
  <inkml:trace contextRef="#ctx0" brushRef="#br0" timeOffset="119733.59">4012 17673 265 0,'0'0'7'0,"0"0"-1"0,0 0 6 16,0 0 17-16,0 0-1 0,-17-25-1 15,14 22-5-15,2 2-6 0,0-1 1 16,0 2-5-16,1 0-3 0,0 0-7 16,0 2-2-16,0 4-3 0,1 7 1 15,2 10 2-15,0 8-2 0,0 10 2 16,-3 3 1-16,1 4-1 0,1-3 0 15,0-3-1-15,-1-4-1 0,0-2 2 16,0-6-1-16,1-4 0 0,0-5 0 16,0-5 0-16,0-7 0 0,-1-3 0 15,0-4-3-15,0-1 2 0,1-1 1 16,-2-1 1-16,0-8 1 0,0-6 1 16,0-8-2-16,0-3 2 0,0-7-2 15,0-2 1-15,0 0-1 0,0-1 0 16,-2 2 1-16,0 2-1 0,1 3 0 0,0 2 2 15,1 5 0-15,0 2 2 0,0 5-2 16,1 5 1-16,1 5 1 0,4 1-4 16,-1 4 0-16,0 0-4 0,4 5 1 15,2 5 1-15,1 8-1 0,2 5 3 16,1 4 0-16,1 3 0 0,1 2 0 16,0-4-2-16,-3 0 0 0,3-5-5 15,-3-3 1-15,2-3 1 0,-4-6-1 16,0-3 1-16,-2-4 0 0,-2-4 3 15,-3 0 1-15,2-6 1 0,-3-6 0 0,1-5 2 16,-1-3 0-16,0-5 0 0,-2-4 0 16,0-1 0-16,-1-2-2 0,0-1 1 15,0 1 0-15,0 3 0 16,-1 5 0-16,1 2 2 0,0 5-1 0,0 5 1 16,0 2 4-16,1 6-5 15,1 1-1-15,1 3-1 0,1 0-1 16,2 0-1-16,-1 6 1 0,4 4 1 0,0 3 0 15,2 6 0-15,4 2 0 0,-3 3 1 16,-2 4-1-16,2 0 0 0,-2 4 0 16,-1 0 0-16,-1-2-1 0,-1 1 1 15,-1-2 1-15,1-4-1 0,-1 0-1 16,-1-4-6-16,0-3-9 0,0-1-9 16,2-7-8-16,0-3 5 0,1-7-44 0,-1-2-62 15</inkml:trace>
  <inkml:trace contextRef="#ctx0" brushRef="#br0" timeOffset="120066.7">4590 17972 319 0,'0'0'2'16,"0"0"-2"-16,0 0-1 0,0 0 1 15,0 0 6-15,0 0 3 0,0 0-1 16,0 0-1-16,12 34 0 0,-3-34-1 15,3-2-3-15,-3-5 0 0,3-1-2 16,1-4-1-16,-3 1 1 0,-2-2-1 16,-4 1 0-16,-2 0 1 0,-2 3 0 15,0 1-1-15,-3 2 0 0,-2 0 1 16,-4 0 0-16,2 2-1 0,-4 1 5 0,2 2 6 16,-1 1 4-16,0 0-5 15,1 1-1-15,-2 4-4 0,5 2-3 0,0 2-2 16,3 1-1-16,1 5 0 0,2 1 0 15,0 1-3-15,3 0 3 0,4 0 1 16,0 0 1-16,4-3-1 0,2 0-3 16,0-5 2-16,2-1-2 0,0-2-2 15,2-2-6-15,0-3-8 0,1-1-9 16,-2 0-22-16,-2-4-41 0,0-3-60 16</inkml:trace>
  <inkml:trace contextRef="#ctx0" brushRef="#br0" timeOffset="121082.98">4848 17930 202 0,'0'0'161'15,"0"0"-142"-15,0 0-18 16,0 0 10-16,0 0 22 0,0 0-15 0,0 0-9 16,0 0-8-16,0 0 0 0,-55 1-2 15,53 9 1-15,1 1-3 0,1 0 2 16,0 0-2-16,3 0 0 0,2-2-6 15,3-1 2-15,-1-3-2 0,5-1 2 16,-2-4 3-16,0 0 0 0,2-2 0 16,-2-6 0-16,1-1 0 0,1-2 4 15,-7-1-2-15,1-3 2 0,-2-2 2 16,-3-2-1-16,-1 0 2 0,0-3 1 0,-5 0 4 16,0-2 1-16,-1 1-3 15,-4-3 0-15,3-1-3 0,-5-2 0 16,1-2-1-16,1 3 0 0,0 2-2 15,3 4 0-15,-3 3 0 0,5 5 0 16,0 4 0-16,2 4 0 0,2 3 0 0,0 2-1 16,1 1 1-16,0 0-1 0,0 0-2 15,1 1-2-15,5 6 2 0,0 3 1 16,5 4 1-16,-3 3 1 0,3 4 0 16,0 3 1-16,-2 2-1 0,3 2-1 15,-1-2 1-15,-1 1 1 0,2-3-1 16,-2-1-2-16,1-4-2 0,1-1-2 15,0-6 0-15,-2-1 2 0,1-4-2 0,-3-1 2 16,1-6-2-16,-3 0 4 16,0 0-1-16,0-3 0 0,-3-1-3 15,0-1 2-15,-2-2 1 0,-1 1 3 16,0-3 0-16,0 0 0 0,0-2 4 16,-2-1-2-16,-1 0 5 0,2 1 0 15,0-1 3-15,0 5-2 0,1 0 1 0,-2 4-2 16,1 1 4-16,1 2-4 0,0 0-3 15,0 0 1-15,0 0-3 0,0 0-2 16,0 0-3-16,0 0-1 0,4 5 2 16,1 3 2-16,3 3-1 0,-2 2 1 15,2-1-1-15,2-1 1 0,0-2-1 16,-3 0 2-16,4-2-2 0,-4-3 1 16,2 2 0-16,-3-4 1 0,4 0-1 15,-4 0 0-15,1-2 0 0,0 0 0 16,0 0 0-16,0-3 0 0,-3-1 0 15,2-2 2-15,-1 0-1 0,-3 1 0 16,-1 0 0-16,-1 3 1 0,0 1 1 0,1 1 1 16,-1 0-1-16,1 0-3 0,1 0-1 15,0 0 1-15,1 0-3 0,1 0 2 16,0 0 0-16,1 0-1 16,3 0 1-16,-1 0 1 0,3 0 0 0,-2 0-4 15,3 3 1-15,-4 1 2 16,2-1-1-16,-3-1 1 0,3-1 1 0,-4-1 1 15,1 0-1-15,0 0-3 0,-2-1 2 16,0-3 1-16,3-1 1 0,-3 0 1 16,1 1-2-16,0-2 1 0,0 2 0 15,-2 0-1-15,4 0 1 0,0 0-1 16,-3 1 0-16,5 0 0 0,-2 0-1 16,4 3 1-16,-4-1 0 0,4 1 0 15,-1 0 0-15,-1 0 0 0,2 0-1 16,-2 1 1-16,2 2 1 0,0-1-1 15,1-2 0-15,-1 0-1 0,5 0 1 0,-5 0 0 16,1 0-4-16,0-2-12 0,1-1-3 16,-5 2-3-16,2 0-10 0,-5 1-13 15,0-1-10-15,-1 1-14 0,-3 0-6 16,-1-3-24-16</inkml:trace>
  <inkml:trace contextRef="#ctx0" brushRef="#br0" timeOffset="121246.54">4949 17581 481 0,'0'0'4'0,"0"0"-4"0,0 0-14 0,0 0 12 15,0 0 2-15,0 0-3 0,-10-13-1 16,20 17-26-16,6 1 0 0,3 1-22 15,1-5-48-15,-6-1-146 0</inkml:trace>
  <inkml:trace contextRef="#ctx0" brushRef="#br0" timeOffset="138627.67">4866 9922 45 0,'0'0'6'16,"0"0"-3"-16,0 0 6 16,0 0 7-16,0 0-5 0,0 0-2 15,0 0-3-15,-5-7-1 0,5 6 4 16,0 1 0-16,0 0 0 0,0 0 3 15,1 0 1-15,-1 0-2 0,0 0-1 0,1 0-4 16,1 0-3-16,2 0-2 0,0 0 0 16,1 0 1-16,5 0 0 0,-4 0-2 15,5 0 0-15,-3 0 2 0,2 0-2 16,-4 0 1-16,2 1-1 0,-1 1 3 16,-1 0-2-16,2-1 1 0,-3 2 0 15,3 0 0-15,-2 2-1 0,1 3 0 16,0-2-1-16,1 1 2 0,1 3-2 15,-1-2 2-15,1 4-1 0,4 2-1 16,-3-3 1-16,1 3-1 0,3 0 1 16,0 1-1-16,-1 2 1 0,1-1-1 0,3 1 0 15,-1 0 0-15,-1 1 1 0,-1-2-1 16,0-1 0-16,-2 1 0 0,-1-2 0 16,-1 1 0-16,-1-1 0 15,0 0 2-15,3 1-2 0,-4 1 0 0,2 1 0 16,-1-1 0-16,1 2 1 0,2 0-1 15,-4 0 0-15,3 3 0 16,-3-2 1-16,1-2-1 0,-1-1 0 0,0 2 0 16,-2-2 1-16,2 2 0 0,-3-3 2 15,3 3 0-15,-2-1 2 0,-3 0 2 16,3 1-5-16,1-1 1 0,0 3 0 16,2 1 0-16,-3 0-1 0,4 4 0 15,-3-4 1-15,3 3-2 0,-4-2 1 0,6 2-2 16,-6 0 3-16,4 0-1 0,-4-1 0 15,5 2-1-15,-5-3 4 16,4 1-1-16,-5 1-2 0,6-1 0 0,-4 2 1 16,3 0-1-16,-1 0 0 0,0 0 1 15,-1-2-1-15,2 1-1 0,3-3 2 16,-3 1-2-16,2 0 0 0,1 2 1 16,0 0-2-16,-2 0 0 0,1 1 1 15,2 0 1-15,-2-2-1 0,-2 1-1 16,2-1 1-16,1-1 0 0,-4 2-1 15,2 0 0-15,1-1 0 0,-1 0 1 16,0 0 0-16,3 2-1 0,1-3 2 16,-4 4-1-16,5-4-1 0,-1 2 0 0,2-3 1 15,0 1-1-15,1-1 0 16,-2 3 1-16,2 0-1 0,1-1 0 16,-1 0 0-16,-1 4 0 0,-1-2 1 15,1 3-1-15,-1 1 0 0,3-1 1 0,-1 0 1 16,0 0-2-16,3 1-2 0,3-1 2 15,-5-1 0-15,4 1 2 0,0 2-2 16,-3-2 0-16,1 0-2 0,0 1 4 16,1-4-4-16,-1 2 4 0,1 0-2 15,1 1 1-15,-3 1 0 0,4-1 0 16,1 2 1-16,-1-2 0 0,2 3-1 16,-1-2 0-16,0 2 0 0,3-2-1 15,-2 1 1-15,1-1 0 0,-1 1 0 16,0-1-1-16,4 0 0 0,-1 0 0 15,2 0 2-15,1 3-1 0,2-1-1 16,0-3 2-16,2 0 0 0,0 1 2 16,-1 1-3-16,1 1 1 0,-1-3-2 0,2 2 2 15,1 0-2-15,-3-1 1 0,1 2-1 16,0-3-1-16,2 1 1 0,-1-1 1 16,-1-2-1-16,-1 2 1 0,1-2-1 15,2-1 1-15,-1 0-1 0,-1 0 0 16,-1-1 1-16,3 0 0 0,-1-1 3 15,0 0-4-15,3-1 0 0,1-1 1 16,-1-1 0-16,4 0-1 0,-3 2 2 16,3-3 0-16,1 2-1 0,-4-3-1 15,6 0-1-15,-4-1 1 0,0-2 1 16,-2 4-1-16,-2-2 0 0,0 0 1 16,0 0 0-16,-1-2 2 0,-1-1-1 15,1 0-1-15,-1 1 0 0,-1-2-1 0,0 1 1 16,1-2 0-16,2-1 0 0,-3-1-1 15,-1-3 0-15,0 1 1 16,-2-1-1-16,0-1 0 0,0-1 0 0,-1-1 0 16,-3 1 0-16,1 1-1 15,-5-1 1-15,-1-1 0 0,-3 1 3 0,-1-3-3 16,-3 0 1-16,-4-2 0 0,-2 0 1 16,-2 1 0-16,-2 0 3 0,-3 0-3 15,-1 0-1-15,0 0 1 0,-2 0-1 16,-1-1-1-16,0 1 0 0,0-1 1 15,0 0 0-15,0 0-1 0,0 0 1 16,0 0 3-16,0 0 0 0,0 0-1 16,0 0 1-16,0 1-2 0,0-1 3 0,0 2-3 15,0-2 1-15,0 0-2 16,0 0 1-16,0 0-2 0,0 0 0 16,0 0 0-16,0 0 0 0,0 0-2 15,0 0-4-15,0 0-2 0,0 0-4 16,0 0-4-16,0 0-6 0,0-4-12 0,0 0-21 15,0-4-32-15,0 1-39 16</inkml:trace>
  <inkml:trace contextRef="#ctx0" brushRef="#br0" timeOffset="139043.56">8921 13741 300 0,'0'0'21'0,"0"0"-17"16,0 0-1-16,0 0 3 0,-12-12 3 15,12 12 6-15,0-1 0 0,0 1-10 0,0 0 0 16,0 0 3-16,0 0-2 0,0 0 0 16,0 0-5-16,0 0 0 15,0 0-1-15,1 4 0 0,4 0 0 0,0 2 0 16,2 0 1-16,3 0-1 0,2 2-1 15,0 1 1-15,2 0 0 16,2 0 0-16,-1 2 0 0,2-1 0 0,-2 0-1 16,0 0 1-16,-1-2-2 0,0 2 1 15,-3-1 1-15,-3-2-2 0,0 1 2 16,-6-1 0-16,-1-2 0 0,-1 3 0 16,-1-1 0-16,-4 1 2 0,-6 2-1 15,1 0 2-15,-5 3 3 0,1-3-2 16,-1 4 1-16,-2-1-3 0,0 4-2 0,3-2 0 15,-2-1 0-15,4 2 0 16,4-5-4-16,2-2-7 0,1 0-14 16,5-1-20-16,0-5-39 0,1-3-46 0</inkml:trace>
  <inkml:trace contextRef="#ctx0" brushRef="#br0" timeOffset="140049.87">5059 9753 168 0,'0'0'24'0,"0"0"-23"16,0 0 1-16,0 0 7 0,0 0-6 16,0 0-1-16,0 0 1 0,-38-3 0 15,30 6 4-15,1 0 8 0,0 0-2 16,0-2 2-16,3 3-1 0,-4-1-6 15,1-1 0-15,0 4-2 0,-1 1-1 16,-3 2-4-16,1 0-1 0,-2-2 1 16,2 2 0-16,-1 0-1 0,-1-2 0 15,-1 4 2-15,1-5-2 0,2-2 1 16,-1 0-1-16,5-1 1 0,-3 0-1 16,3-3 1-16,-2 1 0 0,2-1 0 15,2 0 1-15,0 0-2 0,0 0 0 16,0 0 1-16,2 0-1 0,1 0 0 15,0 0 1-15,1 0-1 0,0 0 1 0,0 0-2 16,0 0 1-16,0 0-2 0,0 0 2 16,0 0-2-16,0 3 0 0,1 2 2 15,1 3 1-15,2 0 0 0,0 4 2 16,1-1-1-16,-1 3 2 0,0 0-2 16,4-1 1-16,-4 0-1 0,3 1-1 15,0-1 1-15,0-3 0 0,3 3-1 0,-2-1 2 16,2 0-3-16,3-1 0 15,-4 0 0-15,4-1 0 0,1 0-1 16,2-1-13-16,1 1-17 0,-2-3-27 16,-6-3-67-16</inkml:trace>
  <inkml:trace contextRef="#ctx0" brushRef="#br0" timeOffset="153472.14">6999 11323 316 0,'-3'-40'2'0,"1"18"0"0,0 5 6 16,0 5 20-16,1 1-4 0,0 2 0 15,1 7-7-15,0 0-6 0,0 2-2 16,0 4-9-16,2 8 0 0,0 5-3 15,1 7 3-15,0 8 1 0,-1 5 2 16,2 2 0-16,-1 1-2 0,-2-2-1 16,0 1 0-16,0-6 1 0,-1-4-1 15,0-3 1-15,0-4-1 0,0-6 2 16,-1-4-2-16,1-7 1 0,0-4 2 0,0-1-3 16,-1 0 3-16,1-1 2 0,-1-9 5 15,-1-7 7-15,1-6-16 16,1-9 0-16,0-4-1 0,0-7 0 0,5-6 0 15,-2-6 0-15,4-4 0 0,2-1-3 16,4-2 1-16,0 3-2 0,5 0 1 16,0 6-5-16,1 9 1 0,-1 11 2 15,-1 9 2-15,-2 11 3 0,-2 7-1 16,-3 6 0-16,2 6-4 0,1 4 1 16,0 6 1-16,-2 5 2 0,1 2 0 15,-5 5 0-15,0 2 1 0,-5 0 0 16,-2 2 1-16,-1 1-1 0,-9-2-1 15,-2 3 0-15,-7 0 1 0,-2-3-1 16,-1 3 1-16,-7-6 1 0,5-3 2 16,-1-5-3-16,6-9 2 0,1-2 2 15,5-9-2-15,1 0 0 0,3-7 4 16,-2-5-1-16,2-3-3 0,1-1-2 0,4-2 0 16,2 4 1-16,1 3 1 0,1 5-1 15,0 4-1-15,0 1 1 0,1 1-1 16,3 3-1-16,9 4-5 0,0 6 6 15,4 4-2-15,1 4 0 0,2 4 0 16,0 0 2-16,5 3 0 0,-1-3 0 16,4 1 1-16,-3-3 0 0,2-1-1 15,0-2 0-15,-3-3 1 0,-3 0 0 0,-1-4-1 16,-2-1 0-16,-5-1 0 16,-1-2-10-16,-4-1-13 0,-3 0-16 15,-1-2-19-15,-4-3-34 0,0-3-51 16</inkml:trace>
  <inkml:trace contextRef="#ctx0" brushRef="#br0" timeOffset="153684.57">7410 11362 336 0,'0'0'27'0,"0"0"-25"0,0 0-1 15,0 0 14-15,0 0 0 0,0 0-9 16,0 0 3-16,12-20-8 0,-8 28 1 15,4 2-1-15,-1 3 5 0,0 3-4 16,0 3-1-16,-1 3 0 0,3-2 1 16,-3 2 0-16,-1-4-2 0,1 1 0 15,-2-2-14-15,1-3-10 0,1 0-16 16,-3-2-21-16,1-6-35 0,-2-3-54 0</inkml:trace>
  <inkml:trace contextRef="#ctx0" brushRef="#br0" timeOffset="154873.39">7737 11340 270 0,'0'0'3'0,"0"0"-2"16,0 0 20-16,0 0 3 0,0 0-21 15,0 0 0-15,0 0-3 0,0 0-2 16,0 0 2-16,-98 32-1 0,98-17 1 16,0 3 0-16,5-3 1 0,5-2 1 15,2 1-2-15,0-4 1 0,3-2 0 16,-1-3-1-16,2-2 1 0,-3-1 1 15,3-2-2-15,-6-3 0 0,0-4 2 16,0-3 0-16,-4 0-1 0,-2-2 1 16,2-4 1-16,-4-1-1 0,-1-1 1 15,-1 2 8-15,0-2-3 0,0 4-1 16,-2 3 2-16,-1 2-2 0,1 4 0 0,2 3-3 16,-1 2-3-16,1 1-1 15,0 8-3-15,0 2-2 0,1 9 3 16,0 5 2-16,3 7-1 0,-1 5 1 15,3-1 1-15,2 4-1 0,-2-1 0 16,1 1 0-16,0 2 0 0,-3-2 1 16,-3 5-1-16,-1-2 0 0,-2-1-1 0,-6-4 1 15,-2-3-1-15,-2-4 0 0,-1-9 1 16,1-4-1-16,-3-9 1 0,3-4-1 16,-4-5 1-16,4-1 3 0,0-7 0 15,-2-6 2-15,2-5-3 0,0-2 2 16,4-4-3-16,1-1 1 0,2-2-2 15,4-3 2-15,1-2-2 0,3-3 0 16,6-4 0-16,0 1 0 0,3-4 0 16,2 0 2-16,1-5-2 0,1 0-2 15,4 0 2-15,-2 0 0 0,4 1 0 0,1 4 0 16,-1-3 0-16,1 4 0 0,-3 2 0 16,-2 2 2-16,-4 5-2 0,-4 3 0 15,-1 2 0-15,-5 4 0 0,-4 3 0 16,0 5 1-16,-2 3 4 0,-2 2 1 15,-5 0-5-15,4 4-1 16,-3 3 0-16,3 2 1 0,0 2-1 0,-2 5-1 16,2 5 0-16,0 12-1 0,-3 4-2 15,3 9 4-15,0 4 1 0,1 0-1 16,3 1 0-16,1-4 0 0,4 1 2 16,3-6-2-16,0-2 0 0,3-3 0 15,2-6 0-15,-3-1 0 0,2-7 0 16,0-4 1-16,-3-3 0 0,1-5 0 15,-2 0-1-15,4-5 1 0,-2-6 1 0,2-1-1 16,4-7 3-16,-2 1-4 16,0-3 1-16,-1 2-1 0,0 2-1 15,-1 3 1-15,-3 3 0 0,-2 4 0 16,-1 4 0-16,1 3-2 0,-2 2-1 0,2 6 0 16,-1 5 0-16,-1 4 1 0,3 4 2 15,0 2-1-15,1 0 0 0,0 2 1 16,4-3 1-16,1-2-1 15,1-3 0-15,2-6 1 0,-2-5 1 0,2 0-2 16,-2-6 0-16,0 0 3 0,0-6-3 16,1-6 1-16,-5-3 1 0,4-6-1 15,-3-4-1-15,-2-1 2 0,-2-4 0 16,-1 0-2-16,-2-3 1 0,0-1 0 0,-2-6-1 16,-1-1 0-16,0 0 2 15,1-1-2-15,-1 1 0 0,0 6-1 16,-1-1 1-16,0 7-1 0,0 7 0 15,0 8 1-15,0 8 0 0,0 3-1 16,0 3 1-16,0 1-5 0,0 9 2 16,1 8-2-16,0 5 5 0,1 10 0 0,0 2-1 15,2 3 1-15,-2 2 1 16,1 0-1-16,0 1 0 0,0-1 0 0,2-3 0 16,0-1 2-16,0-5-2 0,4-2-2 15,-3-6-3-15,2-3-10 0,-2-6-8 16,-1-5-5-16,3-5-6 0,-6-1-16 15,1-3-6-15,-1-4-27 0,-2-3-23 16</inkml:trace>
  <inkml:trace contextRef="#ctx0" brushRef="#br0" timeOffset="155048.93">8253 11057 369 0,'0'0'28'16,"0"0"-22"-16,0 0-6 15,0 0 7-15,0 0-3 0,0 0-4 16,50-33 0-16,-25 28 0 0,1 1 0 0,2 2 0 16,0 1-1-16,-2-2-11 0,-5 1-18 15,0 2-15-15,-5-1-36 0,-5-2-36 16</inkml:trace>
  <inkml:trace contextRef="#ctx0" brushRef="#br0" timeOffset="155421.93">7539 10919 295 0,'0'0'0'0,"0"0"-1"0,0 0-2 16,0 0 2-16,0 0 1 0,0 0-3 16,0 0 1-16,0 0 1 0,0 0 1 15,-19 37 0-15,24-37 1 0,5-3 4 16,-2-3-3-16,3-2 1 0,-1-4 0 16,0 0-1-16,-1-1-1 0,-5-4 2 0,-1 3-2 15,-3 0 2-15,0 2 2 16,-3 4 12-16,-3 3-2 0,-2 2-8 15,-2 1-4-15,1 2-3 0,-3 6-3 16,-3 4 3-16,3 7-7 0,1 1-11 0,-2 6-18 16,4-1-15-16,4 2-42 0,3-8-41 15</inkml:trace>
  <inkml:trace contextRef="#ctx0" brushRef="#br0" timeOffset="155987.41">7042 11947 356 0,'0'0'40'0,"0"0"-38"15,0 0 1-15,0 0-1 0,0 0 4 0,0 0-4 16,0 0-2-16,0 0-7 0,-73 8 5 16,98-8 2-16,10 0 3 0,17 0-1 15,11-5 1-15,13-1-3 0,9 0 1 16,4-1-1-16,5 1 0 0,5 1 1 15,-1-1-1-15,1 2-3 0,0 1-2 16,0 0-3-16,-2 0-2 0,-4-1-2 16,-2-2-3-16,-9 1 5 0,-11 1 3 15,-8-2 2-15,-8-1 4 0,-13 0-1 16,-8-1 2-16,-13 1 0 0,-9 3 1 16,-8 1-1-16,-4 3 0 0,-2-3 0 15,-9 3-5-15,-3 0-23 0,-4 0-20 16,-5 0-13-16,-3 0-45 0</inkml:trace>
  <inkml:trace contextRef="#ctx0" brushRef="#br0" timeOffset="156321.52">7356 12036 399 0,'0'0'21'15,"0"0"-18"-15,0 0-3 0,0 0-4 0,0 0-18 16,0 0 22-16,0 0 1 0,0 0 4 16,0 0-4-16,225 28 1 0,-137-35 2 15,5-2-1-15,2 0-2 0,1 2 0 16,-3-2 0-16,-5 1-1 0,-3 0-2 0,-7-1-3 16,-6-3 3-16,-10-3 2 15,-13 2-1-15,-7 3 2 0,-11 0 2 0,-12 0-1 16,-5 4 1-16,-8 3 4 0,-5-2 2 15,-1 1 3-15,-5-2 1 16,-2 2-11-16,-5-2-2 0,0 3-1 0,-3 1-4 16,-3 1-9-16,-2 1-9 0,3 2-18 15,-2 2-31-15,3-1-55 0</inkml:trace>
  <inkml:trace contextRef="#ctx0" brushRef="#br0" timeOffset="181796.16">8243 10315 156 0,'0'0'38'16,"0"0"-37"-16,0 0 0 0,0 0 11 16,0 0 4-16,-129-65 3 0,104 54-2 0,0 2-4 15,-1 1 1-15,-1-3 0 0,0 5 1 16,-1 0-4-16,3-2-3 0,-4 4-2 16,-2-1 1-16,-1 3-1 15,-4-1-2-15,0 1 3 0,-2 2-1 0,1 0 0 16,-1 0-2-16,1 3 1 15,-1 1-2-15,2 1-3 0,2 2 1 0,-3 1 0 16,0 1-1-16,-3 2 0 0,2 3 0 16,0 0 0-16,-5 1 2 0,4 4-4 15,-2-2 4-15,2 6-2 0,2-6 0 16,-1 2-2-16,3 0 2 0,1-1 0 16,1 0 2-16,3-3-2 0,0 0 0 15,1 4 0-15,0-4 0 0,0 5 0 0,0-1-2 16,2 2 2-16,-1 2 0 15,0 1-1-15,1 0 1 0,0 1-1 0,2 2 1 16,-1-1 0-16,4 2 0 0,0-2 0 16,3 4 0-16,2-1 0 15,2 2 0-15,2-1 0 0,1 2-1 0,0 1 1 16,4 3 0-16,1 0 1 0,3 1 0 16,2 0-1-16,1 2 1 0,1 2 1 15,0 0 1-15,1 0-3 0,3 2 1 16,5-1 0-16,1-2 0 0,2 2-1 15,1-2 2-15,4 2-1 0,0-2 1 16,0 0 1-16,1-1-1 0,-1 0 1 16,1-2-2-16,-1-1-1 0,3-1 2 15,-3-2-1-15,0-1 1 0,1 0-2 16,-1-1 1-16,4-2-1 0,-2-4 0 16,1 1 1-16,3-1-1 0,2-1 1 0,3-2 0 15,-1-1 0-15,4-2 0 16,0 1 0-16,2-1-1 0,0-4 0 0,0 2-2 15,0-2 2-15,-1 1 0 0,-1 0 1 16,0-3-1-16,-3-1 0 0,2 1 0 16,1-2 0-16,1 0 0 0,2-3 1 15,0 1-2-15,1-1 2 0,5-2-1 16,0 1 4-16,4-3-3 0,-1 1 0 16,2-1 0-16,-2-2 0 0,-2-1 1 15,-3-1 0-15,0 0-1 0,-6 0 0 0,1 0 0 16,-2 0-1-16,-2-1 0 15,2-2 0-15,1-2 0 0,0 1 0 16,1-2-1-16,0-1 1 0,1-2 0 16,0-2 0-16,0 0 0 0,0-1 0 15,-1-2 0-15,0 0 0 0,-1 0 1 0,0-1-1 16,-3-2 1-16,-1 0 0 0,-1-1-1 16,-1 0 1-16,1-3-1 0,0-2 0 15,2-2 2-15,2-1-1 0,0-1-1 16,0-3-1-16,-1-1 1 0,1 3 0 15,-1 0 1-15,-3 2-1 0,-2-2 0 16,-2 2 0-16,-1 1 1 0,-3-3 0 16,1 2-1-16,-2-2-1 0,0 0 1 15,-3-1 0-15,1-1 1 0,-4-2-1 16,2-1 0-16,-4-1 1 0,2 1 0 16,-3-2-1-16,-4-2 0 0,0 0 0 15,-4 3 1-15,0-3-1 0,-1-1 0 16,0 0 0-16,-4-2 1 0,-1-1-1 15,-2 0 0-15,-2-3 2 0,-1-1-2 0,-3-1 0 16,-2-2 1-16,-1-4 2 16,-4-2-1-16,1-3 3 0,-3 1-4 0,0 1 1 15,-2 0 2-15,-4 6-1 16,0 1-1-16,-3 3 3 0,-3 3-2 0,0 2-2 16,-2 1 2-16,-2 4-2 0,1 5 1 15,-3 2-1-15,0 7 1 0,-3-1 0 16,-3 2-2-16,-1 4-1 0,-3 1 1 15,-1 1 1-15,1 5-1 0,-1 2-1 16,-2 3 0-16,-2 4-9 0,4 6-23 16,-5 10-25-16,-2 8-45 0,9-5-137 15</inkml:trace>
  <inkml:trace contextRef="#ctx0" brushRef="#br0" timeOffset="206861.29">30578 11224 35 0,'-3'4'139'0,"1"-3"-133"15,-2 2-5-15,3 0 5 0,-2 1 9 16,3 0-2-16,0 0-6 0,0-1-5 16,0 2-2-16,2-2 0 0,0 0 0 0,0 0-2 15,1-2-1-15,0 1-3 16,-1 2-7-16,0 0-5 0,-2-1-21 0,2-3-22 15</inkml:trace>
  <inkml:trace contextRef="#ctx0" brushRef="#br0" timeOffset="207087.6">30520 11439 135 0,'0'0'4'0,"0"0"-2"16,0 0-1-16,0 0 0 0,0 0 1 16,0 0 0-16,0 0-2 0,0 0 1 15,0 0-1-15,-2 118-3 0,2-103-6 0,-2-1-11 16,0 3-12-16,0-1-1 0,-2-2 10 16,-2 1-1-16</inkml:trace>
  <inkml:trace contextRef="#ctx0" brushRef="#br0" timeOffset="207221.25">30483 11767 0 0,'0'0'12'0,"0"0"-2"0,0 0-3 0,0 0-1 16,0 0 1-16,0 0 1 0,0 0-1 16,0 0 2-16,0 0 0 0,-8 150 1 15,8-136-3-15,0 2 0 0,0-3-3 16,0-2 2-16,1-2-2 0,1 3 0 16,0-3-3-16,0 0 0 0,-2 1-1 0,2-1 0 15,-1-1-1-15,0 0-8 16,0-2-33-16</inkml:trace>
  <inkml:trace contextRef="#ctx0" brushRef="#br0" timeOffset="207411.86">30479 12273 186 0,'0'0'3'0,"0"0"-2"0,0 0 5 15,0 0 3-15,0 0-6 0,0 0 1 16,0 0-3-16,0 0-1 0,0 0-9 16,15 176-18-16,-12-159-15 0,-2 1-8 15,-1-5-12-15</inkml:trace>
  <inkml:trace contextRef="#ctx0" brushRef="#br0" timeOffset="207585.39">30493 12705 104 0,'0'0'8'16,"0"0"9"-16,0 0 10 0,0 0 0 16,0 0-5-16,0 0-1 0,0 0-12 15,0 0-4-15,0 0-5 0,4 149 1 16,-4-130-1-16,0 1-2 0,0 2-6 16,0-1-16-16,0 1-17 0,-1-3-20 15,0-2-11-15</inkml:trace>
  <inkml:trace contextRef="#ctx0" brushRef="#br0" timeOffset="207749.95">30469 13233 119 0,'0'0'10'0,"0"0"8"0,0 0 7 16,0 0 1-16,0 0-6 0,0 0 5 16,0 0-10-16,0 0-9 15,0 0-4-15,6 188-2 0,-5-168 0 0,-1 3 0 16,0-3-2-16,0 0-8 0,-1 1-13 15,-1-5-10-15,0 1-14 0,1-2-17 16</inkml:trace>
  <inkml:trace contextRef="#ctx0" brushRef="#br0" timeOffset="207928.48">30448 13797 63 0,'0'0'116'16,"0"0"-82"-16,0 0-9 0,0 0 3 15,0 0-8-15,0 0 3 0,0 0-7 16,0 0-11-16,0 0-2 0,-22 167-3 16,21-153-1-16,1 2-5 0,-1-2-14 0,1 0-22 15,-2 0-15-15,1-2-11 0,-2 0-2 16,1-1 1-16</inkml:trace>
  <inkml:trace contextRef="#ctx0" brushRef="#br0" timeOffset="208130.95">30379 14295 186 0,'0'0'42'15,"0"0"-11"-15,0 0-18 0,0 0-1 16,0 0-5-16,0 0-4 0,0 0 4 16,0 0-3-16,0 0-4 0,-24 150-1 0,24-133-2 15,-1-2 3-15,1 0-1 0,0-2-14 16,0-4-35-16,0-1 24 0,0 0-14 15,0-1-12-15,0-1 3 0,0-1 7 16</inkml:trace>
  <inkml:trace contextRef="#ctx0" brushRef="#br0" timeOffset="208298.49">30344 14626 37 0,'0'0'44'16,"0"0"-6"-16,0 0 1 0,0 0 2 15,0 0-1-15,0 0-8 0,0 0-10 16,0 0-9-16,0 0-8 0,0 0-5 15,-23 140 8-15,21-129 11 0,2-1-14 16,0 3-5-16,0-4-1 0,-1 4 0 16,-1 6-8-16,2-3-8 0,-2-2 15 0,2-5-25 15,0-6-64-15,0 0 25 0,0 1-13 16</inkml:trace>
  <inkml:trace contextRef="#ctx0" brushRef="#br0" timeOffset="208480">30278 15018 193 0,'0'0'72'0,"0"0"-39"15,0 0-16-15,0 0 3 0,0 0-10 16,0 0-10-16,0 0 0 0,0 0 0 0,0 0-1 16,-12 112-11-16,9-102-18 15,-1 9-5-15,-2 1 1 0,3-5 32 0,3-2-12 16,0-8-89-16,0-1 24 15</inkml:trace>
  <inkml:trace contextRef="#ctx0" brushRef="#br0" timeOffset="208853">30239 15297 156 0,'0'0'65'0,"0"0"-26"0,0 0-8 16,0 0-3-16,0 0-11 0,0 0-5 15,0 0-5-15,0 0-6 0,0 0-1 16,-10 72 0-16,9-66-4 0,1-1-3 16,0-1-3-16,0-2-2 0,0 0-11 15,0-1-7-15,0-1-13 0,0 2-10 16,0-2-9-16,0 0 9 0,0 1 23 16,0 0 19-16,0 1 3 0,0 0 8 0,0 1 1 15,0 2 4-15,0-2 4 0,0 3 3 16,-2-2 5-16,2 1 11 15,-1 0 7-15,1 0 1 0,-2-1-1 0,2-1 4 16,0 1 0-16,-1 0-3 0,-1 0-6 16,0 6-8-16,0 1-4 15,0 3-3-15,-1-2 12 0,2-2-22 0,1-4-2 16,0-1-3-16,-1 0-1 0,-1 1-5 0,1-2 0 16,0-1-1-16,1 0-4 15,0 0-9-15,-1-3-11 0,1 0-19 16,0 0-25-16,0 0-53 0</inkml:trace>
  <inkml:trace contextRef="#ctx0" brushRef="#br0" timeOffset="210069.75">30228 16008 348 0,'0'0'48'0,"0"0"-19"0,0 0-21 15,0 0 7-15,0 0 7 0,0 0 1 16,-49 130-7-16,38-91-10 0,-3 2-4 16,4-1-2-16,-2-2 1 0,0-3-1 15,5-7 1-15,-3-3 1 0,5-1-2 16,1-7 0-16,0-4 0 0,2-7 0 0,1-6-3 16,1 0 0-16,2-6-3 0,5-7-1 15,3-7 6-15,2-8-1 0,1-6 0 16,2-7-3-16,-1-4-1 15,2-3-4-15,0-1 2 0,1 1 4 0,-3 1 2 16,0 8 2-16,-1 9 2 16,-7 8 2-16,1 11 4 0,-5 7 2 0,0 4-5 15,-2 3-4-15,0 9 3 0,1 6-3 16,-1 7 4-16,0 4 2 0,0 0-5 16,-2 2 0-16,-1-1-2 0,0-1 3 15,-1-1-3-15,3-2 0 0,1-5 0 16,0-5 0-16,0-3 0 0,0-3 0 15,4-6 0-15,-1-4-1 0,2 0-1 16,4-8 2-16,0-9 2 0,6-6-2 16,0-8 0-16,1-5-1 0,1-1-5 15,1-1-4-15,0-2 0 0,-1 0 2 16,1 2 2-16,-1 5 1 0,-1 6 5 0,-5 13 3 16,-6 8 8-16,0 6-3 0,0 7-8 15,-3 8 4-15,0 6-3 0,-2 7 4 16,0 2 2-16,0 3-2 0,-1 0 0 15,-2-2 0-15,0-1-4 0,-3-2 0 16,3-1-1-16,-1-1 0 0,-1-1 0 16,0-2-8-16,2-2-5 0,1-6-9 15,0-2-18-15,2-6-13 0,0-4-32 16,1-3-64-16</inkml:trace>
  <inkml:trace contextRef="#ctx0" brushRef="#br0" timeOffset="210469.68">30692 16150 349 0,'0'0'118'0,"0"0"-85"0,0 0-32 16,0 0 3-16,0 0 22 0,0 0 4 15,0 0-13-15,0 0-11 0,-80 29-5 16,69-14-1-16,3-3 0 0,0 5 1 16,4-1-2-16,-1-1 1 0,3-1 0 15,1-1-3-15,1-3-1 0,0-1-4 16,5-4-5-16,1-2-8 0,5-3-2 0,0 0 2 16,1 0-4-16,2-7-4 0,-1-3 0 15,-2-1 6-15,-1-4 4 16,-1 2 9-16,-4-1 10 0,-1-1 6 0,2 3 12 15,-4 2 8-15,-2 0 3 16,0 2-6-16,-2 0-1 0,-4 2 1 0,3 2-4 16,-1 0-4-16,-1 3-6 0,0-1-5 15,2 2-4-15,1-2-4 0,0 0-9 16,2 2-15-16,0 0-11 0,0 0-19 16,1 0-28-16,2 0-84 0</inkml:trace>
  <inkml:trace contextRef="#ctx0" brushRef="#br0" timeOffset="210870.61">30875 16102 186 0,'0'0'293'0,"0"0"-244"0,0 0-45 0,0 0 0 15,0 0 17-15,0 0 8 0,0 0-4 16,0 0-14-16,0 0-8 0,-107 50-3 15,102-34 2-15,1 3-2 0,1-2 0 16,2-2-5-16,1-1-4 0,1-1-5 16,5-5-3-16,-1-3-7 0,6-2-2 15,2-3 7-15,-2 0 2 0,3-7 0 16,0-3 9-16,1-4 6 0,-2-2 2 0,2-2 1 16,-3-6 5-16,2 1 4 15,-1-5 3-15,-1 1 4 0,-2-3-1 16,1-1-4-16,-1-2-3 0,-2-1-5 15,0-3-2-15,-2-2 3 0,-2-2-5 16,1 3 0-16,-1 3 0 0,-2 12-1 16,-1 9 0-16,-1 10 1 0,0 4 0 0,0 1 1 15,-2 9-1-15,-1 4-1 16,1 5 0-16,-2 10 1 0,2 0 1 0,0 2 0 16,1 1-1-16,-1-3 1 0,-1-1-1 15,-1-3 0-15,1 0-3 0,3-4-16 16,0-2-11-16,0-4-7 0,3-5-24 15,2-4-27-15,0-1-78 0</inkml:trace>
  <inkml:trace contextRef="#ctx0" brushRef="#br0" timeOffset="211235.63">31060 16012 294 0,'0'0'175'15,"0"0"-132"-15,0 0-40 16,0 0 0-16,0 0 21 0,0 0 3 0,0 0-12 15,0 0-11-15,0 0-2 16,25 53-2-16,-12-53 0 0,0 0 0 0,3-4 0 16,-3-5-1-16,0 0 1 15,-2-1 0-15,1-1 0 0,-2-3 1 0,-2 1 0 16,-3-3 0-16,1 2-1 0,-5 1-1 16,-1 0-2-16,-4 3-6 0,-4 6 3 15,-5 1 3-15,-2 3 3 0,-3 4 1 16,0 9-1-16,-4 3-1 0,1 4 1 15,0 3 0-15,4 1 0 0,4 2 0 16,2-1 0-16,5-2 1 0,3 1-1 16,3 0 0-16,6-2 1 0,4 0 0 15,3-8-1-15,3-3-1 0,2-2-2 16,1-4 3-16,-1-1 2 0,4-3-1 0,-4-1 1 16,-1 0 3-16,-1-6 0 0,-3 0-5 15,-1 1-7-15,0 0-27 0,-3 1-37 16,-2-2-38-16,-2 1-134 0</inkml:trace>
  <inkml:trace contextRef="#ctx0" brushRef="#br0" timeOffset="214001.11">24470 14980 116 0,'0'0'3'0,"0"0"-3"0,-110 30-8 15,69-7-4-15,3 2 6 0,0 3 6 16,4 0 8-16,4 2 8 0,4 2 3 16,8 3 1-16,5 4-2 0,7 6-7 15,4 0-6-15,3 2-1 0,7 0-4 16,5-3-6-16,6-6-17 0,4-6-18 15,1-5-2-15,4-8 6 0,1-6-1 16</inkml:trace>
  <inkml:trace contextRef="#ctx0" brushRef="#br0" timeOffset="214234.49">24625 15374 38 0,'0'0'100'15,"0"0"-70"-15,0 0-16 0,0 0-1 16,0 0 1-16,0 0 10 0,0 0 4 0,0 0-4 15,0 0-11-15,0 0-3 16,-115-483-5-16,83 470 3 0,-4 12-8 16,-6 6 0-16,4 15-2 0,-5 10 2 0,3 11-4 15,2 9 2-15,5 4 1 0,5 9 0 16,1 3 1-16,10 1-2 0,4 1 2 16,7-5-1-16,6-2-6 0,0-7-13 15,8-6-8-15,6-6-11 0,2-7-5 16,6-5-10-16,1-7 7 0,3-6 8 15</inkml:trace>
  <inkml:trace contextRef="#ctx0" brushRef="#br0" timeOffset="214501.18">24579 15547 62 0,'0'0'64'0,"0"0"-27"0,0 0-13 16,0 0-3-16,0 0-7 0,0 0 7 0,0 0 0 15,0 0 0-15,0 0-2 16,6-436-8-16,-26 402-5 0,-5 9-1 15,-3 7-3-15,-3 7 0 0,0 11-2 0,-2 9 2 16,1 10-2-16,3 10 2 0,0 6-2 16,3 9 0-16,6 6 0 0,5 2-1 15,1 0 1-15,11-2 0 0,3-2-3 16,7-6 3-16,6-4-9 0,4-3-10 16,5-5-9-16,3-5-9 0,4-5 1 15,0-5 2-15,1-5-5 0,0-9-3 16,0-1-7-16</inkml:trace>
  <inkml:trace contextRef="#ctx0" brushRef="#br0" timeOffset="-214596.09">24687 15382 35 0,'0'0'147'0,"0"0"-98"0,0 0-22 0,0 0-14 16,0 0-9-16,0 0-4 0,0 0 2 16,0 0 2-16,0 0 2 0,-204-277 4 15,174 287 0-15,-2 11-4 0,3 8-4 16,2 8-1-16,4 6-1 0,6 4 0 15,4 1 0-15,8 0 0 0,5 0-2 16,3-5 2-16,8-3-1 0,3-8-5 16,8-3-11-16,1-7-6 0,1-2-3 15,3-7 10-15,1-3 0 0,-3-3-4 16,3-7-2-16,-2-3-7 0,-1-8 1 16,-2-4 3-16,0-7 10 0,-3-3 12 15,-3-3 3-15,-3-1 8 0,-4-4 11 16,-4-2 5-16,-4 0 5 0,-2-1-3 0,-5 2-4 15,-5 0 1-15,-6 3-7 0,-1 0 1 16,-3 1-3-16,-5 5-5 0,-2 0-6 16,-2 7-3-16,-4 6 1 0,1 9-1 15,1 3 0-15,-2 9 2 0,6 7-1 16,1 7-1-16,0 5 0 0,5 9 1 16,3 3 1-16,4 5-2 0,4 6-2 15,3-3 1-15,7 2-3 0,0-4-9 16,7-4-8-16,3-2-4 0,4-6-5 15,1-3-11-15,3-6-16 0,-3-6-22 16</inkml:trace>
  <inkml:trace contextRef="#ctx0" brushRef="#br0" timeOffset="-214494.36">24503 15361 213 0,'0'0'0'15,"0"0"-18"-15,0 0-43 0,0 0-19 16</inkml:trace>
  <inkml:trace contextRef="#ctx0" brushRef="#br0" timeOffset="-213358.4">24420 15490 315 0,'0'0'39'0,"0"0"-23"16,0 0-16-16,0 0-3 0,0 0 3 16,0 0 7-16,0 0 6 0,0 0 1 15,-14 74-6-15,12-49-2 0,-1 2-2 16,2 0-1-16,1 0-2 0,0-3-1 15,0-1-5-15,0-4-14 0,0-1-17 16,0-3-18-16,3-2-29 0,-2-4-38 0</inkml:trace>
  <inkml:trace contextRef="#ctx0" brushRef="#br0" timeOffset="-213152.95">24432 15552 366 0,'0'0'31'0,"0"0"-23"0,0 0-8 16,0 0-11-16,0 0-1 0,0 0 12 16,0 0 0-16,0 0 0 0,0 0-5 15,-16 174-31-15,18-156-34 0,3-1-45 16</inkml:trace>
  <inkml:trace contextRef="#ctx0" brushRef="#br0" timeOffset="-206078.91">27865 14247 76 0,'0'0'106'0,"0"0"-70"0,0 0-26 16,0 0 12-16,0 0 5 0,0 0 7 15,-12-4-11-15,12 4-9 0,0 1-10 16,0 0 0-16,0 1-1 0,0 2 1 15,0 0-4-15,0 0 1 0,2 2-1 16,1-1-1-16,1 2-2 0,-1 0-10 16,-1 0-13-16,0 0-14 0,-1 0-9 15,1 1-15-15,-1-5-20 0</inkml:trace>
  <inkml:trace contextRef="#ctx0" brushRef="#br0" timeOffset="-205910.83">27849 14450 101 0,'0'0'59'16,"0"0"-50"-16,0 0-8 0,0 0 1 0,0 0-1 16,0 0-1-16,0 0-1 15,0 0-29-15,-9 55-37 0</inkml:trace>
  <inkml:trace contextRef="#ctx0" brushRef="#br0" timeOffset="-205722.59">27809 14673 177 0,'0'0'9'0,"0"0"-7"0,0 0-1 16,0 0 3-16,0 0 5 0,0 0 3 0,0 0-9 15,0 0-3-15,0 0-2 16,2 31-12-16,0-28-4 0,0-1-16 0,1 1-11 16,-2 1-10-16</inkml:trace>
  <inkml:trace contextRef="#ctx0" brushRef="#br0" timeOffset="-205514.93">27805 14818 49 0,'0'0'69'0,"0"0"-53"0,0 0-11 16,0 0 12-16,0 0 3 0,0 0 4 16,0 0 2-16,0 0-8 0,0 0-10 15,-2 78-7-15,2-69-1 0,0-1 0 16,0 1 0-16,0-3 0 0,0 1-2 16,0 1-5-16,0-3-12 0,0 0-1 0,0 0-6 15,0-1-25-15,0 2-17 0</inkml:trace>
  <inkml:trace contextRef="#ctx0" brushRef="#br0" timeOffset="-205354.91">27788 15046 63 0,'0'0'49'0,"0"0"-33"0,0 0-10 16,0 0 9-16,0 0 11 0,0 0-2 16,0 0-4-16,0 0-7 0,0 0-7 15,-1 88-3-15,2-79-1 0,1-1-2 16,-1 0-2-16,3 1 0 0,-3 0-9 15,-1-3-9-15,1 1-7 0,-1-2-13 0,1 1-6 16,-1-1-13-16</inkml:trace>
  <inkml:trace contextRef="#ctx0" brushRef="#br0" timeOffset="-205210.37">27790 15301 92 0,'0'0'17'0,"0"0"-9"16,0 0-5-16,0 0 7 0,0 0-2 15,0 0-1-15,0 0-3 0,0 0-3 16,0 0-1-16,0 0-2 0,-2 79-8 16,2-76-12-16,0 0-12 0,0 2-1 15,0-4 0-15</inkml:trace>
  <inkml:trace contextRef="#ctx0" brushRef="#br0" timeOffset="-205032.84">27789 15449 29 0,'0'0'28'0,"0"0"-5"0,0 0-10 0,0 0 5 16,0 0 0-16,0 0-2 0,0 0-3 15,0 0-5-15,0 0-5 0,-7 47-3 16,7-43 0-16,0-2-1 0,0 1 0 16,0-1-4-16,1 2-2 0,-1-2-13 15,1 0-18-15,0-2-23 0</inkml:trace>
  <inkml:trace contextRef="#ctx0" brushRef="#br0" timeOffset="-204815.43">27778 15594 9 0,'0'0'153'0,"0"0"-121"0,0 0-19 15,0 0 6-15,0 0 3 16,0 0 4-16,0 0-1 0,0 0-9 15,0 0-6-15,0 58-7 0,1-54-1 0,1 0-2 16,-1-1-2-16,-1 0-6 0,2 0-14 16,-1 0-19-16,0 0-15 0,0-1-21 15,-1 1-27-15</inkml:trace>
  <inkml:trace contextRef="#ctx0" brushRef="#br0" timeOffset="-203182.79">26510 16730 73 0,'0'0'27'0,"0"0"-13"0,0 0 6 16,0 0 12-16,0 0 1 0,0 0 0 15,4 13 1-15,-4-11-3 0,2 2-6 0,1-1-3 16,0 0-2-16,1-1-4 0,0 0 0 16,2 0-3-16,1-1-3 0,0 0 1 15,1-1-4-15,0 0 1 0,1 0-4 16,0-5-1-16,3-2 1 0,-2-1-1 15,-2-2 0-15,3-3-3 0,1-1 2 16,-3-5 0-16,1-3-2 0,-2-1 2 16,0 0 0-16,-1-6-1 0,-2 0 0 15,2-3 1-15,-3-2-2 0,0 2 0 16,0 0 0-16,-3 3 0 0,-1 5 0 16,0 2 1-16,0 8-1 0,-3 3-1 15,0 2 1-15,1 2 0 0,-1 3 0 0,1 1 5 16,1 3 1-16,0 0-2 15,1 3-1-15,-1 5 0 0,0 4-2 0,1 7-1 16,0 4 0-16,0 3 0 16,0 1-1-16,2 0 2 0,1 1-1 15,1-2 0-15,1 0 0 0,2-4 0 16,0 0 0-16,3-6-3 0,-2-1 2 0,2-6-2 16,2-1-4-16,-3-4 1 0,3-3-2 15,0-1 4-15,0-2 0 0,0-5 2 16,0-3-1-16,1-2 2 0,-1-4-2 15,1-1 3-15,2-7-2 0,0-2 1 16,-1-5 1-16,-2-5 0 0,-1 3 0 16,0-3 0-16,-3 1 1 0,-1 4-1 15,-4 4 0-15,-2 5 0 0,0 11 1 16,-1 4-1-16,0 4 5 0,0 3 5 16,0 2-5-16,-2 6-1 0,-2 7-2 15,2 8 2-15,-2 8-3 0,1 5 3 0,2 4-1 16,1-1 0-16,0 2 1 0,0-2-1 15,2-5-3-15,3-2 0 0,-1-2 0 16,1-6 1-16,4 0-1 0,-3-8-1 16,0-1-2-16,0-3-7 0,2-4-9 15,1 0-9-15,-1-4-9 0,1-4-16 16,1 0-29-16,1-6-45 0</inkml:trace>
  <inkml:trace contextRef="#ctx0" brushRef="#br0" timeOffset="-202815.82">27058 16581 85 0,'0'0'227'0,"0"0"-184"16,0 0-34-16,0 0-4 0,0 0 3 15,0 0 4-15,0 0-4 0,0 0-6 16,39 18 0-16,-27-18-2 0,0-1-4 15,0-5 3-15,-1-2-5 0,2-2-2 16,-3 0-1-16,-2-2-1 0,1 4 4 16,-7 0 5-16,0 1 1 0,-2 1 1 15,0 0 0-15,-3 4 1 0,-6-1 7 16,2 1 2-16,-3 2 0 0,1 0 0 16,-5 2-4-16,-1 5 0 0,1 0 2 15,1 2 3-15,0 3-4 0,4 1-1 16,1 1 0-16,3 0-4 0,3 0 0 0,2 2-3 15,0-3-1-15,2 1-1 16,4 0 2-16,4-3-8 0,2-2-10 0,-2-2-11 16,2-3 1-16,5-4-13 15,1 0-22-15,1 0-29 0,-2-3-30 0</inkml:trace>
  <inkml:trace contextRef="#ctx0" brushRef="#br0" timeOffset="-202149.51">27301 16566 240 0,'0'0'60'16,"0"0"-23"-16,0 0-23 0,0 0 10 16,0 0-2-16,0 0-5 0,0 0-2 15,0 0-9-15,0 0-2 0,-49 42-3 16,47-30-1-16,1-1 0 0,1 0 0 16,0 1-2-16,3-4 0 0,1-2 1 15,1 0-5-15,2-3-1 0,1 0-2 16,0-3 1-16,-1 0 1 0,1 0 2 15,-1-3 0-15,0-3-1 0,-1 0 2 0,-1-3 3 16,-1 1 1-16,2-1 0 0,-4 0 1 16,-1-1 0-16,0 1 1 0,-1-3-1 15,0 3 2-15,0 2-1 0,0 1 1 16,-1 3 1-16,-1 1 3 0,2 2 1 16,-2 0-4-16,-2 0-1 0,3 0 0 15,0 2-1-15,0 4-1 0,1 1 0 16,0 2-1-16,0 0 0 0,3-1 1 15,3 0-2-15,-1-1 0 0,-1-1 1 16,2-1-2-16,-2-1 1 0,0-1-2 16,3 0 0-16,-3-2-1 0,1 1 1 15,-2-2 2-15,1 0 1 0,0-2 0 16,1-2-1-16,1-2 1 0,0-1 2 16,-1-2-2-16,3-1 0 0,-4-2-1 0,1 3-1 15,2 0 1-15,-4 2-2 16,1 2 3-16,-2 0 0 0,0 3 2 0,-1 1-1 15,1 1 0-15,0 1-1 0,-1 2 1 16,1 2-1-16,0 2 1 0,1 0 3 16,0 2-3-16,1 0 1 0,1-2 1 15,-2 2-3-15,0-1 1 0,2 0 1 16,1-2-2-16,-1-1 0 0,-2-1 0 16,3-1 0-16,-2-2-2 0,0-1 2 15,4 0 0-15,-1-6-1 0,-1 0 0 16,2-2-1-16,-2 0-3 0,3-1-1 0,-3-1 1 15,-2 0-1-15,3 5 6 16,-5 0 1-16,1 2-1 0,-3 3-1 0,2 0 1 16,0 0 0-16,2 0-1 15,0 2-2-15,-1 2 2 0,2 1 1 16,3 0-2-16,-2 1-6 0,4-3-13 16,-2-2-20-16,4-1-34 0,2 0-34 0</inkml:trace>
  <inkml:trace contextRef="#ctx0" brushRef="#br0" timeOffset="-200467.03">29524 12020 66 0,'0'0'9'0,"0"0"-5"0,0 0-3 15,0 0 4-15,0 0 5 0,0 0-1 16,0 0-3-16,-4 26-3 0,4-21 1 15,0 1-2-15,0-2 1 0,3 0-3 16,-3 2 0-16,3-2 1 0,0 2-1 16,1 0-5-16,-3 0-32 0,0 0-35 15</inkml:trace>
  <inkml:trace contextRef="#ctx0" brushRef="#br0" timeOffset="-200067.1">29440 12355 95 0,'0'0'2'0,"0"0"0"0,0 0-1 15,0 0 2-15,0 0 0 0,0 0 2 0,0 0-3 16,0 0-1-16,0 0-1 16,-5 91 2-16,5-79-2 0,0-1 0 15,0 1 0-15,0 1 0 0,0 0-2 16,-3 1-1-16,-3-3-7 0,3 2 1 15,-1 1-5-15,0-4 2 0,-1-1 0 0,2 0 1 16,-1 1-1-16,0 3 3 0,-3-3 3 16,4 0 6-16,-1 2 1 15,-1 0 1-15,1 0 7 0,2 1 1 0,0 0 2 16,-1 0 1-16,2 0 4 0,-1-2 0 16,2 0-2-16,0 0-4 0,0 1-2 15,0-2-3-15,0 0 0 0,0 1-2 16,1 0-2-16,-1-1-2 0,0 0 0 15,0 1 0-15,0 1 0 0,0-2 0 16,0 2-3-16,-1 0-7 16,-5 1-7-16,3-1-17 0,2 0-33 0</inkml:trace>
  <inkml:trace contextRef="#ctx0" brushRef="#br0" timeOffset="-199923.48">29287 13144 112 0,'0'0'32'16,"0"0"-31"-16,0 0-1 0,0 0 3 16,0 0-1-16,0 0 6 0,0 0 0 15,0 0-7-15,3 79 0 0,-2-70-1 16,0 0-1-16,1 4-10 0,-2 1-9 16,1 1-15-16,-1-4-23 0</inkml:trace>
  <inkml:trace contextRef="#ctx0" brushRef="#br0" timeOffset="-199736.98">29255 13562 145 0,'0'0'50'0,"0"0"-49"0,0 0 1 16,0 0-1-16,0 0 5 0,0 0 7 15,0 0-5-15,0 0-6 0,0 0 1 16,-12 98-3-16,12-85 0 0,0 3-3 15,0-1-7-15,0 2-10 0,0 0-10 16,-2 1-22-16,1-3-19 0</inkml:trace>
  <inkml:trace contextRef="#ctx0" brushRef="#br0" timeOffset="-199560.45">29197 14003 158 0,'0'0'5'0,"0"0"4"0,0 0 17 15,0 0-4-15,0 0-1 0,0 0 2 0,0 0-10 16,0 0-5-16,0 0-5 0,-8 131-1 16,9-116-2-16,0 0-2 15,-1 1-7-15,0 1-13 0,0 1-17 0,-2 1-13 16,0-2-13-16,0-3-6 0</inkml:trace>
  <inkml:trace contextRef="#ctx0" brushRef="#br0" timeOffset="-199389.9">29144 14450 62 0,'0'0'56'16,"0"0"-48"-16,0 0 5 0,0 0 23 16,0 0-7-16,0 0-1 0,0 0-3 15,0 0-7-15,0 0-5 0,-14 168-7 16,13-151-6-16,1 2 1 0,0-3-1 0,0 1 0 16,0 0-3-16,-1-1-14 15,-1-2-8-15,1 2-8 0,0-2-7 0,-2-2-19 16,-1-4-28-16</inkml:trace>
  <inkml:trace contextRef="#ctx0" brushRef="#br0" timeOffset="-199226.34">29075 14961 149 0,'0'0'34'16,"0"0"-21"-16,0 0 3 0,0 0 7 15,0 0-8-15,0 0-11 0,0 0 8 16,0 0 0-16,0 0-10 0,-6 98-2 15,8-90-1-15,-1 1-5 0,1 2-15 16,-2-1-13-16,0 0-11 0,1-2-14 16,-1 1-5-16</inkml:trace>
  <inkml:trace contextRef="#ctx0" brushRef="#br0" timeOffset="-199017.9">29065 15196 50 0,'0'0'89'16,"0"0"-63"-16,0 0-16 0,0 0 15 0,0 0 1 15,0 0 1-15,0 0-5 0,0 0-10 16,0 0-5-16,-13 83-1 0,13-72-4 16,0-3 1-16,0 1-3 0,0-1-1 15,1-1 1-15,0-2-10 0,-1 0-12 16,0-1-12-16,0 2-3 0,0-1-4 16,0 0-6-16,0 0-4 0,-1 0 12 15</inkml:trace>
  <inkml:trace contextRef="#ctx0" brushRef="#br0" timeOffset="-198875.28">29043 15422 0 0,'0'0'53'0,"0"0"-39"0,0 0-6 16,0 0 7-16,0 0 4 15,0 0 6-15,0 0-3 0,0 0-6 0,0 0-7 16,0 46-2-16,0-41 0 0,0-1 2 16,0 0-1-16,0 1-5 0,0-1-1 15,0 1-2-15,0 0 0 16,0 1-6-16,-1 1-15 0,1-1-7 0,-1 0-9 15,1-1-7-15,-1-1-20 0</inkml:trace>
  <inkml:trace contextRef="#ctx0" brushRef="#br0" timeOffset="-198517.24">29030 15579 24 0,'0'0'86'15,"0"0"-48"-15,0 0-21 16,0 0 4-16,0 0 1 0,0 0 1 0,0 0-6 15,0 0-1-15,0 0-8 0,-14 39-2 16,8-28-3-16,3-1 2 0,-1 0 17 16,-1-2-15-16,5-4-7 0,0-2-25 15,1 1 13-15,-1-3-5 0,1 1-6 16,2-1 0-16,-3 3 2 0,0 0 3 16,0 0-2-16,0 1 8 0,0-1 10 15,0 0 2-15,0-1 0 0,0 1 0 16,0 1 1-16,0 0 1 0,0-3 1 15,0 1 5-15,0-2 2 0,0 0 1 16,0 0 0-16,0 0 1 0,0 0 0 16,0 0-3-16,0 0 1 0,0 0-4 15,0 0 1-15,0 2-3 0,0-1-2 16,0 0-1-16,0 1-1 0,0 1 1 0,0-1 0 16,0 1 0-16,0-2-1 0,0 1 0 15,0 0-4-15,1 0-15 0,0 0-18 16,0-2-19-16,1 0-32 0</inkml:trace>
  <inkml:trace contextRef="#ctx0" brushRef="#br0" timeOffset="-198165.18">29126 15623 240 0,'0'0'55'0,"0"0"-31"0,0 0 5 15,0 0 11-15,0 0-6 0,0 0-10 16,0 0-8-16,0 0-4 0,-34 14-6 16,21-1-1-16,2 2-4 0,-4 1 1 15,2 3-2-15,-3 1-1 0,0 1 1 16,-2 1-8-16,0-1-7 0,2 0-11 16,1-4-7-16,1-1-9 0,6-3-33 0,-1-4-52 15</inkml:trace>
  <inkml:trace contextRef="#ctx0" brushRef="#br0" timeOffset="-197909.86">28846 15607 445 0,'0'0'35'16,"0"0"-13"-16,0 0-21 0,0 0 5 15,0 0 8-15,0 0 2 0,0 0-4 16,0 0-5-16,0 0-1 0,54 36-2 16,-28-22-2-16,-2 0 0 0,3-1-2 15,3-1 1-15,-5 0-1 0,1 0-1 16,-7-1-4-16,2-1-5 0,-2 3-10 16,-4-4-12-16,-2 0-9 0,2-2-18 0,0-3-16 15,-4-1-62-15</inkml:trace>
  <inkml:trace contextRef="#ctx0" brushRef="#br0" timeOffset="-197351.36">28990 15980 344 0,'0'0'52'0,"0"0"-28"16,0 0-20-16,0 0 1 0,0 0 13 15,0 0 15-15,0 0-10 0,0 0-9 0,-29 296-3 16,23-225-1-16,-4 4-4 0,2-4-3 16,-3-2-3-16,-2-11-9 0,2-2 9 15,0-1 6-15,-2-1-3 0,-2 4-3 16,5-10-1-16,1-6 1 0,-2-3 0 16,5-7 0-16,0-10 0 0,1-7 0 15,2-6-2-15,2-6-4 0,1-3-4 16,0-2-7-16,0-8-8 0,0-5-10 15,0-3-14-15,0-4-18 0,2-10-63 16</inkml:trace>
  <inkml:trace contextRef="#ctx0" brushRef="#br0" timeOffset="-196351.99">28152 17594 280 0,'0'0'113'0,"0"0"-96"16,0 0-14-16,0 0 2 0,0 0 0 15,0 0 13-15,0 0-2 0,0 0-4 16,-56 160-4-16,49-134-4 0,3 2-2 15,1-2 2-15,0-1-4 0,0-3-1 16,1-4 1-16,2-5 0 0,0-5 0 16,0-5-3-16,0-3 0 0,5 0-9 15,-1-1-1-15,2-6 3 0,2-8 6 0,1-8 4 16,1-5-5-16,0-6 2 0,-2-2 1 16,3-3 0-16,-3 1-3 0,2 2 5 15,-1 7 0-15,-2 7 0 16,-3 8 6-16,-1 8 5 0,-1 6-1 0,1 0-10 15,0 11 4-15,1 3-4 16,1 8 5-16,2 8-3 0,-2 4 1 0,1 0-3 16,3 2 1-16,-4-3-1 15,4-2 0-15,-4-3 0 0,1-3-2 0,1-6 2 16,-3-5 0-16,-1-5 0 0,0-4 0 16,2-5 0-16,-2 0 0 0,2-10 1 15,4-5 4-15,-2-7-4 0,5-6 0 16,1-4 1-16,-2-2-2 0,2-6-2 15,0 1-2-15,-1 0 2 0,-2 5 0 0,0 4 0 16,-4 6 2-16,4 10 0 0,-6 4 0 16,1 6 0-16,1 4 2 0,-1 3-2 15,3 6-2-15,-1 4 2 0,-1 3 0 16,1 3 3-16,-2 3-2 0,0 4 0 16,1 2 0-16,-2 1-1 0,-1 1 0 15,1-1 0-15,1 0-1 0,0-2-4 16,-2-3-11-16,4-3-11 0,-2-5-3 15,-1-3-16-15,4-4-25 0,-2-6-45 16</inkml:trace>
  <inkml:trace contextRef="#ctx0" brushRef="#br0" timeOffset="-196034.85">28622 17839 271 0,'0'0'64'0,"0"0"-35"15,0 0-27-15,0 0 11 0,0 0 9 0,0 0-5 16,0 0-13-16,0 0-2 0,69 15-1 16,-59-15-1-16,1 0 0 0,1-3-2 15,-6-2-1-15,2-2-3 0,-5 1-1 16,-1 0-1-16,-2 0 3 0,-2 0 0 16,-5-1-1-16,0 0 4 0,-7 0 2 15,2 2 4-15,-4 3 1 0,2 2 3 16,-3 0 3-16,2 5 7 0,3 5 2 15,-2 2-1-15,4 4-7 0,4 3-9 16,2 2 2-16,4 2-5 0,0 1 0 16,4-1 1-16,7-3-2 0,-1-3 0 15,5-2-7-15,0-1-9 0,4-5-10 16,-1-4-4-16,2-3-2 0,-1-2-15 0,-1-6-22 16,1-3-16-16,-2-4-4 15</inkml:trace>
  <inkml:trace contextRef="#ctx0" brushRef="#br0" timeOffset="-195634.91">28874 17866 39 0,'0'0'83'0,"0"0"-39"16,0 0-21-16,0 0 13 0,0 0 10 0,0 0-1 16,0 0-9-16,0 0-5 0,0 0-3 15,15-81-3-15,-22 83-5 0,1 8-6 16,-4 1-4-16,3 4 0 0,-3 1-7 16,4 4 4-16,-3 1-4 0,3 0 0 15,5-3-3-15,1 0 0 0,0-4 0 16,2-2-3-16,7-3-4 0,-1-5-6 15,5-1-2-15,-2-3-8 0,1-1 3 0,0-5 0 16,2-6 1-16,-2 0 6 16,-4-5 10-16,3-1 3 0,-4-3 3 0,1-2 5 15,-3 0 5-15,-4-3 3 16,0-2-1-16,-1 1 0 0,0-2-5 0,-1 0-3 16,0-1-2-16,-3 0-2 0,1 2 1 15,-2 2-2-15,2 6 2 0,2 6-3 16,0 4 11-16,0 7 5 0,1 3-9 15,-1 0-4-15,0 8-3 0,0 6-1 16,1 5 0-16,0 5 0 0,0 2 3 16,3 3-3-16,0 0 0 0,0 5 0 15,3 0-3-15,-1-1-3 0,-1-2-6 0,5-3-2 16,-4-3 0-16,2-4 4 16,2-5-3-16,-3-4-4 0,3-6-1 15,-2-4-2-15,4-2-7 0,0-4-22 16,-4-1-30-16,-2-2-34 0,3-1 71 15</inkml:trace>
  <inkml:trace contextRef="#ctx0" brushRef="#br0" timeOffset="-194884.91">29115 17793 208 0,'0'0'106'16,"0"0"-57"-16,0 0-40 0,0 0 15 15,0 0 2-15,0 0-1 0,0 0-13 16,0 0-7-16,-6 60-1 0,7-50-2 15,2 2-2-15,2-3 0 0,2 0-3 16,-3-2-7-16,2-2-4 0,0-1-2 16,0-4 0-16,4 0 1 0,-4 0 0 15,3-3 1-15,-4-2 1 0,4-2 1 0,-3-1 5 16,-3 0 5-16,0-1 2 0,1 2 2 16,-3-1 5-16,0 1 3 0,-1 3 7 15,0 0 1-15,0 3 2 0,-2 1 9 16,0 2-7-16,-1 5-5 0,2 1-10 15,0 1-2-15,0 2 0 16,1 0 2-16,0 2-6 0,3-3 0 0,3-1-1 16,-1 1 0-16,1-3-2 15,3 0-1-15,-2-1-5 0,1-3 0 0,-1-1 2 16,1-2 1-16,-1 0 2 0,2-3 2 16,-3-3 0-16,-1-2 1 0,2 0 0 15,-3-1 0-15,0-1 0 0,0 2 0 16,-2-1 0-16,1 1 0 0,-1 0 0 0,-1 0 1 15,0 2 0-15,-1 0-1 16,1 3 1-16,1 0-1 0,0 3 0 0,1 0 0 16,1 0 0-16,0 5 0 0,0 2 1 15,4 3 0-15,-3-1-1 16,3 2 1-16,-1-2-1 0,-2-2 0 0,4 0 0 16,-5-2 0-16,4-1 0 0,-2-1-1 15,-2-1 0-15,4-2-1 0,-2 0 2 16,-1 0 0-16,3-3-1 0,-1-3 1 15,4-2 0-15,-4-2 0 0,2-1 0 16,-2 0 0-16,2-2-1 0,-3 2-1 16,2 1-2-16,-1 0 1 0,-1 4 0 15,1 3 3-15,-4 0-1 0,-2 3 1 16,2 0 0-16,1 0 0 0,0 3-1 16,0 1 1-16,-2 3 1 0,3 1 2 0,1 0-2 15,-2-1 0-15,2 0 1 16,3 0-1-16,-2-1-1 0,4-3 3 15,-1 0-3-15,-2 0 3 0,6-2-3 0,-1-1 0 16,-2 0 0-16,1 0 0 0,1 0-3 16,-5 0-4-16,2 0 0 0,0-1 2 15,-2-3-16-15,2-1-19 0,0 0 35 16,0-2 1-16,-5 2-19 0,3 2-22 16,-1-2-13-16,-4 4 16 0,3-1 7 15,-1 2-28-15</inkml:trace>
  <inkml:trace contextRef="#ctx0" brushRef="#br0" timeOffset="-188488.22">31621 12553 221 0,'0'0'0'0,"0"0"-117"16,0 0 72-16</inkml:trace>
  <inkml:trace contextRef="#ctx0" brushRef="#br0" timeOffset="-188090.28">31128 12401 169 0,'0'0'0'0,"0"0"-130"15</inkml:trace>
  <inkml:trace contextRef="#ctx0" brushRef="#br0" timeOffset="-187920.73">29893 12657 112 0,'0'0'53'0,"0"0"-53"16,0 0-14-16,0 0 14 0,0 0-4 15,0 0-18-15,0 0 3 0,0 0-2 16,0 0 12-16,-145 1079 2 0,164-998 0 16,2-9-10-16,0-15-28 0</inkml:trace>
  <inkml:trace contextRef="#ctx0" brushRef="#br0" timeOffset="-187571.67">31273 12752 293 0,'0'0'0'0,"0"0"-76"0,0 0 70 15,0 0-1-15,0 0-48 0,0 0 17 16,0 0-11-16,0 0 23 0,0 0 26 16,-755-472 5-16,669 489 21 0,3 11-7 0,4 8-6 15,10 15-2-15,1 9 2 0,3 14-2 16,5 13 3-16,6 11 6 0,5 13 1 15,12 2-10-15,3 6-6 0,13 0-5 16,13-4 0-16,9-4-5 0,22-6-12 16,10-6-10-16,4-7-12 0,4-10 3 15,5-11-6-15</inkml:trace>
  <inkml:trace contextRef="#ctx0" brushRef="#br0" timeOffset="-183122.76">29832 10893 59 0,'0'0'9'0,"0"0"-3"16,0 0 5-16,0 0 1 0,0 0 2 16,-6-3 3-16,4 3-3 0,0 0 1 15,1 0 2-15,0 0 2 0,-1 0-3 16,-1 0-5-16,1 0 0 0,-2 3-7 16,0 0 1-16,1 0-4 0,-4 3 2 15,0 0-1-15,0 0 0 0,-2 2 1 16,3 0-1-16,-5 3 0 0,4-2 2 0,-2 2 1 15,-3 0-3-15,3-1 4 0,-3 2-1 16,0 0 3-16,1 0-3 0,-3 1 3 16,1-1-4-16,-2 0 2 0,4 2-2 15,-3 0 0-15,-1 1 0 0,1-1-1 16,-1 3 2-16,0-1-3 0,0-3 0 16,-1 5 0-16,-1-1-1 0,-1 1 0 15,0 3-1-15,1-1 1 16,-1 0 2-16,-2-1-2 0,3 1-1 0,-1 0 0 15,1-1 1-15,-3 1 0 0,-1-3-1 16,4 1 0-16,-2 1 1 0,-1-1 2 16,1 1-2-16,-3 2 5 0,2-2-1 15,1 3 0-15,-5-4-3 0,1 4-1 16,3-3 1-16,-4 2-1 0,1 1 0 16,0-2-1-16,-2-1 1 0,3 2 0 15,-4 3 0-15,2-3 2 0,-4 4-3 0,-1-2 1 16,2 1 0-16,-1-1 0 0,-3-1 0 15,0 0-1-15,2 0 2 0,0 0 0 16,0 0-2-16,-3 0 0 0,0 1 0 16,0-1 0-16,-3 0 1 0,2 3-1 15,1-2 0-15,0 1-1 0,1-1 1 16,0 1 0-16,3-2 1 0,-1 1 0 16,2-1 0-16,2 1-1 0,-2-2 1 15,4 2 0-15,-5 0-1 0,4-1 1 16,-3-4-1-16,-3 3 2 0,1 1-2 15,0 2 0-15,-3 0 0 0,-1 1 1 16,-3 0-1-16,2 2 0 0,-3-1 0 0,1 0 0 16,2-1 2-16,-2 0-2 15,2-2 0-15,-2-1 0 0,1-2 0 16,-1 0 0-16,-1 0 0 0,3 1 0 16,-3 0 0-16,1-1 0 0,-2 3 0 0,0-3 0 15,0 4 0-15,-4-4 0 0,2 3 0 16,-2-1 0-16,0-1 0 0,-2 4 1 15,-1-3-1-15,1 1 1 0,-1 0-1 16,-2-1-2-16,3 1 2 0,0-4 0 16,0 1 1-16,3-2-1 0,-1-1 0 15,2-1 0-15,-4 2 0 0,5-1 0 16,-1 0-1-16,0 2 1 0,2-3 0 16,-2 2 0-16,1 2 0 0,-3-1 0 15,2 0 0-15,-4 0 0 0,2-1 1 16,-2 3-1-16,0-2 0 0,0 1 0 15,1-3 0-15,-3-1 1 0,2 2-1 16,0-2 0-16,-2 0 3 0,1 0-3 0,0-2 0 16,-1 0 0-16,0 0 0 0,3 0-3 15,-1 0 3-15,2 0 0 0,0-2 0 16,1 0 0-16,1 0 0 0,-1 0 0 16,-1-2 1-16,0 0-1 0,-1-1 0 15,1 1 0-15,0 0 2 16,1 1-2-16,0-2 1 0,1 1-1 0,3-1 1 15,-1 2-1-15,1-2-1 0,0 0 1 16,2-2 0-16,0 0 0 0,3-1 0 16,0 3 0-16,-1-2-1 0,2 2 1 15,2 0-3-15,-1-2 3 0,3 1 0 16,2-1 0-16,-1 0 0 0,2-1 0 16,0 0 0-16,1-2-2 0,1 3 2 0,1-2 0 15,1 4 1-15,0-4-1 16,4 1 0-16,4-2 0 0,-1-1 1 0,4-1-1 15,1 0 0-15,3-1 0 0,0-1 1 16,0 0-1-16,3 0 0 0,1 2 0 16,-1-1 0-16,2 1-1 0,0-2-1 15,0 0 0-15,0 0-2 0,0 0 0 16,0 0 1-16,0 0 1 0,0 1 2 16,0-1 1-16,0 0 0 0,0 2-1 15,0-2 3-15,0 0-3 0,0 1 0 16,0-1 0-16,0 0 1 0,0 0 0 15,0 0 0-15,-1 0-1 0,1 0 2 0,-1 0 0 16,0 0-2-16,0 0 3 0,-1 2-3 16,1-2 0-16,0 1 0 15,1-1 0-15,-2 0 0 0,2 0 0 16,-1 0 0-16,1 0 0 0,0 0 0 0,0 0 0 16,0 0 1-16,0 0 0 0,0 0-1 15,0 0 1-15,0 0-1 0,0 0 0 16,0 0 2-16,0 0-4 0,0 0 1 15,0 0 1-15,0 0-1 16,0 0-3-16,0 0 1 0,1 0 3 0,1 0-2 16,1 0 2-16,0 0 1 0,1 0 1 15,-1 0-2-15,5 0 0 0,-2 0 0 16,0-1 2-16,2-2-2 0,1 0 0 16,1 1 0-16,-1 1 0 0,3-1 0 15,1-1 0-15,2 0 0 0,2-2 0 16,1 1-2-16,-2 0 2 0,4-3 0 15,-4 3 0-15,4-1 0 0,0-1 0 16,-2 1 0-16,3 0 0 0,0-2-1 0,-1 0 1 16,2-2 0-16,1 1 1 0,-1 0-1 15,3-2 0-15,0 0 0 0,2-2 0 16,2 1 0-16,2 0 0 0,0 0 0 16,-2 1 0-16,1-3 0 0,-1 4 0 15,-5-2 0-15,2 2 0 0,-1-2-1 16,0 3 1-16,0-3 0 0,2 1 1 15,1-2-1-15,0 2 2 0,3-1-1 16,1 1 1-16,3 0-2 0,-1-1 0 16,1 1 1-16,3-1 0 0,-1 2 0 15,5-1-1-15,-3-2 2 0,4 2-2 16,-3 0 0-16,-1-1 1 0,-3 1-1 16,-4 0 1-16,0 0 0 0,-3 1-1 0,0-1 0 15,-2-1 0-15,0 1 0 16,1-1 0-16,0 0 0 0,1 0 0 15,-3-3 0-15,4 3 0 0,-1-1-1 0,1 2 1 16,-3-4 0-16,3 1 1 0,0 1-1 16,-1 1 1-16,-3-1-1 0,3 0 2 15,-3 1 1-15,1 2 0 0,-2-3 0 16,1 1-1-16,2 0 1 0,1 1-2 16,-1-3 0-16,2 1-1 0,0 0 1 15,1-1 0-15,0 0-2 0,2 1 2 16,-1 1 1-16,1-1-2 0,1 1 0 15,0 0-2-15,2 2 2 0,0-2 0 0,-2 1 2 16,-1-2-2-16,0 1-2 0,0 0 1 16,-3-3 1-16,1 1-1 15,1 0 1-15,-1-2 0 0,1 1 0 16,1-2 0-16,0 2 1 0,3-1-2 16,-2-2 1-16,4 0-1 0,-1 1 1 15,1-2 0-15,-1 2 0 0,-2-2-1 0,1 3 1 16,-4 0 0-16,-2 1 0 0,1 1 0 15,-6 1 0-15,2 1 1 0,-2 1-1 16,0-1 1-16,-2 0 0 0,4-2 0 16,-3 0 1-16,3 2-2 0,2-3 2 15,1 1-2-15,-2-2 0 0,3 0-2 16,-2-1 0-16,-1-2 2 0,-2 1 0 16,0 1 2-16,-5-4-2 0,0 2 2 15,2 0-2-15,-4 0 0 0,0 1 0 16,1-3 0-16,2 1 0 0,0 0 0 15,-2 1 0-15,2 2 1 0,2-4-1 16,-3 1 0-16,3-3 0 0,-2 3 0 16,-1-3 1-16,3-2-1 0,-1 4 0 0,-1-5 2 15,4 3 0-15,-4-2 1 0,4 1 0 16,-3 1-1-16,2 0 2 0,-2 1-2 16,3 1-1-16,-3 0-1 0,2-1 1 15,-2 2-1-15,1-2 0 0,1 3 0 16,-4-4 0-16,2 4 0 0,0-1 0 15,-5 0 0-15,4-2 4 0,0 1 0 16,0-3-3-16,-2 1 5 0,5-3-1 16,-3 1-1-16,5 0-3 0,-5-2 0 15,4 2 0-15,-3 0-1 0,2 1 0 16,-4 1 0-16,-2 0 0 0,1-2 1 0,-2 3-1 16,0 2 0-16,-3-2 0 0,0 1 1 15,2 0-1-15,-1 2 0 16,0 0-1-16,0 0 1 0,-1 1 0 15,2 1 0-15,0-1 1 0,-1 0-1 0,0-2-1 16,-1 2 1-16,1-1 1 16,1 1-1-16,-1 0 0 0,-1 0 0 0,2-2 0 15,-2 3 0-15,3-2 0 0,-1 2 0 16,0 0 1-16,-1-2-1 0,0 3-1 16,-1-2-1-16,0 3 2 0,-2-1 0 15,2 1 0-15,-1-3 0 0,2 4 0 16,-2-1 0-16,0 2 0 0,-2-1 0 15,-2 0 0-15,4 2 0 0,-3 0 0 16,-1-1-1-16,3 2 2 0,-4-2-2 16,0 1 2-16,0 2-1 0,-2-2 0 0,1 2-1 15,-1-1 1-15,-1 1 0 16,2 0 0-16,-3 1 0 0,5-1 0 16,-4 0 0-16,-2 0 0 0,3 2 0 0,-3-1 0 15,-2 3 1-15,1 1-1 0,0-1 0 16,0 1 0-16,0 0-1 0,-1 1 1 15,0 2 0-15,-2-2 1 0,1 0-1 16,0 1 0-16,0 2 0 0,1-3 0 16,0 1 0-16,-1 1 0 0,-1 1 0 15,1-2 0-15,-1 2 0 0,0 0 0 16,1-1 0-16,0-1 0 0,0 1 1 16,0-1-1-16,1 1-1 0,-1-2 1 15,2 0 0-15,3 0 0 0,-2-1-1 16,0 1 0-16,-2 0 0 0,1 0 0 15,0 0 1-15,-3 1 1 0,1 2-1 16,-1-1 0-16,0 1 0 0,0-2-5 0,0 1 3 16,0 1-4-16,-5 0 2 0,1 0 2 15,-8 0 2-15,0 4 0 0,-5 2 0 16,-5 2 1-16,0 0 0 0,-2 3-1 16,1-1 0-16,2-1 1 0,-3 0-1 15,4-1 1-15,2-2-1 0,1 3 0 16,1-3 0-16,1-3 0 0,6 0 2 15,1-2-2-15,6-1 0 0,1 0 0 16,1 0 0-16,0 0 0 0,0 0 0 16,0 0 0-16,3-1 0 0,5-3 0 15,0-1 2-15,6-1-1 0,1 0 0 16,0 0-1-16,-1 1 0 0,2-4 1 16,-4 3-1-16,0-1 0 0,2 1 1 15,-8 0-1-15,1 3 1 0,-3 3-1 0,-1 0 0 16,-2 0 0-16,1 0-1 15,0 0 0-15,2 0-1 0,0 6 2 16,-1 0-1-16,1 1 1 0,2 0 0 0,1 2 0 16,-3 1-2-16,4 5 2 0,-4-3 0 15,7 1 0-15,-5-1 2 0,3 0-2 16,-1 1 1-16,6-2-1 0,0-1 0 16,2 1 0-16,4-1 1 0,-1-1-1 15,4-1-1-15,0 0-9 0,-1-2-14 16,1 1-8-16,-4-3-9 0,-4-1-30 15,-6-3-67-15</inkml:trace>
  <inkml:trace contextRef="#ctx0" brushRef="#br0" timeOffset="-182372.76">24779 13448 169 0,'-2'-16'59'0,"-2"12"-36"0,2 2-8 16,0 2 14-16,1 0-5 15,1 0 2-15,0 0-4 0,0 0-4 0,0 0-7 16,0 0-2-16,-5 2-1 16,0 7 0-16,-7 5 2 0,-8 11-2 0,-8 3-2 15,-7 7-1-15,-7 5-1 0,-3 3-2 16,-3 0 0-16,0-3 0 0,1-5 0 16,9-3 1-16,3-7-1 0,6-6 2 15,4-6 2-15,5-4-3 0,6 0-1 16,4-4 1-16,0 0-2 0,8-4 1 15,2 0-1-15,0 1-1 0,6-2 0 16,4 3 0-16,4 0 1 0,5 1 2 16,1 1 0-16,7-2-1 0,-1-2 0 0,2 2 0 15,4-3-1-15,0 0 1 16,-1-3-2-16,2-1 3 0,-4 0-3 0,-4 0 0 16,-3 2 0-16,-7 2-5 0,-1 0-20 15,-3 2-14-15,-3 2-4 16,2 0-6-16,-4-1-31 0,2-3-61 0</inkml:trace>
  <inkml:trace contextRef="#ctx0" brushRef="#br0" timeOffset="-181589.7">25642 11243 161 0,'0'0'158'0,"0"0"-156"0,0 0 0 15,0 0 19-15,0 0 8 0,0 0 0 16,0 0-4-16,20-107-4 0,-20 107-7 15,0 3-9-15,0 3-3 0,0 4 5 16,0 5 3-16,-1 7 2 0,-2 4-4 16,-2 5 2-16,-3 9-1 0,-1 2-3 15,-2 3 1-15,-2 4-4 0,-1 1 0 16,0-1 0-16,-2 0-2 0,1-2 1 16,-1-4 0-16,0-2-1 0,1-9 0 0,2-1 0 15,4-9 0-15,2-6 1 0,5-6-2 16,2-4 3-16,0-5-2 0,0 0 1 15,2-1 1-15,4 0 0 0,4 0 2 16,2 0-1-16,2 0-1 0,2 0 0 16,2 0-1-16,1 0-1 0,3-1-1 15,3-2 1-15,0 2-1 0,1-2 0 16,0 0 1-16,0 0-1 0,0 0 0 16,-3 0 1-16,0 1-1 0,-5-2 0 15,-2 2 0-15,-3 0 0 0,-2-1 0 16,-3-1 0-16,-2 2 0 0,-2 1-3 15,0 1-3-15,-1 0-5 0,-1 0-7 16,0 0-6-16,-1 0-8 0,-1 0-9 0,1 0-17 16,0-2-25-16,2-1-56 15</inkml:trace>
  <inkml:trace contextRef="#ctx0" brushRef="#br0" timeOffset="-181135.72">26045 11536 258 0,'0'0'48'16,"0"0"-34"-16,0 0-8 0,0 0 15 0,0 0-3 16,0 0-3-16,0 0-6 0,0 0-2 15,0 0 2-15,6 8 0 16,-1-3-2-16,3 1 1 0,0-3-2 0,2-1 1 15,0-1-3-15,0-1 0 16,1 0 0-16,0-1-3 0,0-5 0 16,1-2 0-16,-1-2 0 0,-2-2 0 0,-1 0 0 15,0-3-1-15,-3 3 2 0,-1-4-2 16,-1 2 0-16,-3 1 0 0,0-1 2 16,-1 2-2-16,-5-2 0 0,0 2 0 15,-4 2 0-15,-1 3 0 0,-1 2-2 16,-3 3-1-16,-2 2 2 0,-1 7 0 15,1 5 1-15,-1 2 0 0,2 6 0 16,1 0-1-16,3 2 1 0,3-1-1 0,3 1 1 16,3 1 2-16,3-2-1 0,6 0 3 15,2-4-1-15,3-3-2 16,5-1-1-16,0-3 1 0,2-3-1 0,1-3-2 16,1-2-6-16,2-2-10 0,-3 0-12 15,0-6-15-15,-4 1-18 16,0-2-24-16,-4 1-51 0</inkml:trace>
  <inkml:trace contextRef="#ctx0" brushRef="#br0" timeOffset="-180290.98">26548 10997 369 0,'0'0'3'16,"0"0"-3"-16,0 0 6 0,0 0 15 16,0 0 1-16,0 0-4 0,0 0-12 0,0 0-5 15,-22 18 0-15,10 17 3 0,-5 10 1 16,1 5 1-16,-6 9 2 0,-1 6-1 16,0 4 2-16,-3 9-7 0,-2 2 2 15,1-1 1-15,-1 0-2 0,1-3-1 16,3-3-1-16,5-8 0 0,4-8 1 15,8-9 0-15,5-9-1 0,2-7-1 16,4-8 0-16,2-2 0 0,3-6 0 16,2-4-1-16,-2-4 1 0,5-7-2 15,0-1 2-15,5-9 0 0,-1-4 3 16,2-7-2-16,3-5-1 0,-1-2 1 0,-2-4 0 16,3-4 0-16,-3-1-2 15,-2-4 2-15,0-1-1 0,-4 0 0 0,0-1 0 16,-6 4 2-16,-3 4-2 0,-5 6 2 15,-1 1 2-15,-7 3 0 16,-5 2-1-16,-2 3-1 0,-3 2 0 0,0 2 0 16,-2 4-1-16,0 0 0 0,6 2 0 15,1 5 0-15,0-1 1 0,6 3-1 16,1 1 0-16,2 1-1 0,4 0 0 16,0 0 0-16,0 2-2 0,5 5-2 15,5 2 4-15,1-3 0 0,5 3 1 16,0 0-1-16,4-2 0 0,1 1 0 15,3-5-1-15,-3-2-4 0,1-1 0 16,2 0 1-16,-3-1 1 0,-1-8 3 16,-1-2 0-16,0 0 2 0,2-3-2 0,-2-4 1 15,-1 0 1-15,1-6-1 16,-2 2 0-16,3-6 2 0,-1-1 0 16,-1-4-1-16,0-2 0 0,0-1-2 0,0-5 1 15,0-1-1-15,-2-4 0 0,0-2-1 16,-1 0 1-16,0 1-1 15,-6 4-5-15,0 10 6 0,-3 9-1 0,-5 9 2 16,-1 8-2-16,0 4 1 0,0 3-2 16,-4 3 0-16,-4 6 1 0,0 7 0 15,-5 5 1-15,0 9 0 0,1 4 3 16,-2 4 1-16,1 8-1 0,-1 4 0 16,2 4 1-16,0-3 1 0,1 2-1 0,5-4-1 15,1-3-2-15,4-5 1 16,1-4-1-16,0-5-1 0,2-5 1 15,2-3 0-15,0-3-1 0,0-6 0 16,3-4 0-16,-4-2-1 0,2-4-10 16,-3-2-8-16,1-3-4 0,1 0-2 0,-3-6-8 15,1-6-8-15,0-1-26 16,0-8-45-16,-1 3-72 0</inkml:trace>
  <inkml:trace contextRef="#ctx0" brushRef="#br0" timeOffset="-180121.43">26675 11244 341 0,'0'0'30'0,"0"0"-5"0,0 0-7 15,0 0 17-15,0 0-4 0,0 0-8 16,0 0-7-16,54 11-4 0,-28-10-1 16,3-1-6-16,1 0 0 0,0-1-4 0,-1-4 1 15,1 1-2-15,-6-1-9 0,1-3-21 16,-5 2-6-16,-5 0-14 15,-3 0-13-15,-2-1-44 0,-4-2-67 0</inkml:trace>
  <inkml:trace contextRef="#ctx0" brushRef="#br0" timeOffset="-179024.37">27218 10653 186 0,'0'0'3'0,"0"0"-3"16,0 0 12-16,0 0 12 0,0 0 2 16,0 0 3-16,0 0-4 0,0 0-7 0,0 0-5 15,-63-174-2-15,41 162 2 16,-4-1-1-16,-3 5-2 0,-3-1-1 15,-2 2-2-15,-3-1-1 0,-3 0 3 16,-6 2-3-16,-4 1-2 0,-5-1 2 16,-4 0-3-16,-5 3 1 0,-5 1-3 0,-2 1 3 15,-3 1 4-15,-3 0 0 0,3 3-3 16,-2 3 2-16,3 0-1 0,1 0-3 16,0 5 0-16,1 2-1 0,0-1 1 15,1 6-2-15,1 1-1 0,2 4-4 16,0 5 4-16,1 3 0 0,1 0 0 15,1 2 0-15,3 5 0 0,0 3 0 16,2 2 0-16,1-1 2 0,2 6-2 16,3 2 0-16,3 0 1 0,2 0-1 15,3 1-1-15,4-1 1 0,4-2-2 16,4 1 2-16,4-2 0 0,3 2 0 16,6 4 0-16,2-2 2 0,6 3 2 0,2-3-1 15,5 1 0-15,5-2-2 0,1-3 2 16,7-1-3-16,8-3 0 0,0 1 1 15,3-1 0-15,4 1 0 0,2-2 0 16,-1 1 0-16,3-1 0 16,3-1 0-16,0-3-1 0,2-1 2 0,3-3-2 15,-2-4 0-15,4-2 0 0,-2-3 0 16,3-1 1-16,4-3-1 0,0-2-3 16,4-1 3-16,3-3 0 0,1-2 2 15,4-3-2-15,1-4 1 0,2-3 0 16,0-3 0-16,-3 0 0 0,3 0 0 15,-1-3 0-15,-1-3 1 0,2 2 1 16,0-3 2-16,-1-1-1 0,3-2-4 0,1 3 2 16,1-4-2-16,-1-1 0 0,1-2 0 15,0-1 0-15,-5-2 1 16,-2-2 0-16,-3 0-1 0,-3-1 3 0,1-1-2 16,-6 2 1-16,1-5-1 15,0 1 0-15,-1-2 0 0,-1-2-1 0,0-2 0 16,-2 0 0-16,4-2 0 0,-4-4 0 15,0 0 0-15,-3-3-2 0,0-1 2 16,-5-1 0-16,-2 0-1 0,-1 1 1 16,-5-4 0-16,0 4 0 0,-4-1 0 15,-1-2 0-15,-3 0 1 0,-2-1-1 16,-4 0 0-16,-3 0 0 0,-2-1 0 16,-4 2 0-16,-1-4 0 0,0 1 1 0,-5-3-1 15,-2-1 2-15,0 1-2 16,-2-3 0-16,3-2-1 0,-2-1 1 15,0-2 3-15,-3 2 0 0,0 1 1 16,-5 3 4-16,0 5 2 0,-4 0-3 16,-4 8-3-16,-1 3 2 0,-6 8-1 0,-8 2-2 15,-3 7-3-15,-8 6 0 0,-4 7 0 16,-13 4 0-16,-7 8-3 0,-11 12-7 16,-9 12-17-16,-8 11-24 0,-10 7-9 15,-6 8-33-15,-2-6-123 0</inkml:trace>
  <inkml:trace contextRef="#ctx0" brushRef="#br0" timeOffset="-160114.63">11437 16059 112 0,'0'0'2'0,"0"0"8"0,0 0 7 15,0 0 4-15,0 0 5 0,-23-7 1 16,16 7-1-16,1 0-2 0,-2 4 2 16,-2 2-5-16,-1 4-5 0,-1 2-6 15,0 4-3-15,2 6-2 0,-4 3-4 16,1 0 2-16,-2 7-3 0,1-1 0 16,1-2 1-16,-1 1-1 0,2-4 0 15,4-3-1-15,2-4-2 0,4-2-6 16,0-5-8-16,2-3-10 0,2-3-6 0,2-2-6 15,0-4-7-15,0 0-5 0,-3-7 9 16,0-3-3-16</inkml:trace>
  <inkml:trace contextRef="#ctx0" brushRef="#br0" timeOffset="-159814.44">11157 16265 126 0,'0'0'8'0,"0"0"-7"0,0 0 3 15,0 0 10-15,0 0 7 0,0 0 5 16,0 0-2-16,0 0 0 0,0 0-6 15,-67-78-2-15,66 76-1 0,0 1-3 16,1 1 1-16,0 0-7 0,0 0-4 16,1 2-2-16,3 4 0 0,4 3 0 15,2 3 0-15,3 4 0 0,4 0 0 16,0-1 3-16,3 4-3 0,1-2 1 0,2 0 0 16,-2 3 0-16,2-4-1 15,0 0 1-15,-4-1-1 0,0-2 0 16,-2-2 0-16,-1 1 1 0,-3-4 1 0,0-1-2 15,-3-2-2-15,-1-3 1 0,-1 1-1 16,0 0-3-16,-3 0-10 0,2-1-8 16,-2 2-9-16,2-1-9 0,-2-1-29 15,-1-1-12-15</inkml:trace>
  <inkml:trace contextRef="#ctx0" brushRef="#br1" timeOffset="-156221.8">11450 16102 162 0,'0'0'3'0,"0"0"-3"0,0 0 2 16,0 0 13-16,0 0 5 0,0 0 13 15,0 0-9-15,0 0 4 0,-52-75-2 16,43 79-9-16,-5 9-11 0,-5 11-2 16,-5 14-1-16,-6 16 1 0,-4 11-2 15,-2-1-1-15,0-2 0 0,3-8-1 16,9-11 1-16,4-7-1 0,7-8 0 15,4-10 0-15,5-6-3 0,3-6-9 16,1-3-12-16,0-3-18 0,0-5-17 16,-1-10-17-16,-4-3-60 0</inkml:trace>
  <inkml:trace contextRef="#ctx0" brushRef="#br1" timeOffset="-156032.28">10947 16164 343 0,'0'0'6'0,"0"0"-7"15,0 0 1-15,0 0 0 0,0 0 1 0,0 0 14 16,0 0-6-16,0 0 1 0,0 0-4 16,123 160 1-16,-90-140-4 0,4-1-1 15,0-1-1-15,1-3 1 0,2-1-2 16,-2 0-1-16,1-1-11 0,-5-3-13 16,-1 0-13-16,-5-4-25 0,-3-4-42 15</inkml:trace>
  <inkml:trace contextRef="#ctx0" brushRef="#br1" timeOffset="-155788.96">11487 15989 323 0,'0'0'4'0,"0"0"-4"0,0 0 3 15,0 0 8-15,0 0 7 0,0 0-2 16,0 0-10-16,0 0-4 0,0 0 1 16,-89 45 1-16,59-9 2 0,1 7-3 15,-1 2 1-15,2 1-4 0,6-2 1 0,4-4-2 16,5-3 1-16,2-7-15 16,4-4-16-16,3-4-20 0,1-6-21 15,0-9-28-15</inkml:trace>
  <inkml:trace contextRef="#ctx0" brushRef="#br1" timeOffset="-155565.56">10985 16076 380 0,'0'0'7'0,"0"0"-7"16,0 0 7-16,0 0 1 0,0 0 2 15,0 0-3-15,0 0-7 0,0 0 0 16,0 0 0-16,8 74 1 0,26-43 1 15,14 0-2-15,4 0 2 0,10 0-1 16,6-3-1-16,1-1-1 0,2 0-14 16,-4-2-20-16,-4-3-21 0,-3 0-31 15,-13-7-60-15</inkml:trace>
  <inkml:trace contextRef="#ctx0" brushRef="#br1" timeOffset="-154148.35">24463 16589 185 0,'0'0'284'0,"0"0"-275"0,0 0-8 15,0 0-1-15,0 0 1 0,0 0 2 16,0 0-1-16,0 0-2 0,0 0 0 16,-314 191 0-16,289-167-3 0,4-5-17 15,4-2-23-15,7-3-21 0,3-12-41 16,4-2-100-16</inkml:trace>
  <inkml:trace contextRef="#ctx0" brushRef="#br1" timeOffset="-153914.97">24032 16574 512 0,'0'0'6'15,"0"0"-2"-15,0 0-3 0,0 0 1 16,0 0 19-16,0 0 2 0,0 0-7 15,0 0-5-15,0 0-4 0,162 100-1 16,-124-83-5-16,-2 5-1 0,0 1-1 16,3 4 1-16,0-1 0 0,-4-1-6 0,2-4-6 15,-4-2-11-15,-3 0-15 16,-3-4-20-16,-6-2-21 0,-3-5-53 0,-4-6-129 16</inkml:trace>
  <inkml:trace contextRef="#ctx0" brushRef="#br1" timeOffset="-153702.54">24579 16546 326 0,'0'0'221'15,"0"0"-215"-15,0 0-5 0,0 0 2 16,0 0 12-16,0 0 12 0,0 0-9 15,0 0-10-15,0 0-6 0,-199 116-1 16,169-88-1-16,-2 3 0 0,4-1-12 16,-4 0-20-16,5-4-10 0,4-7-13 15,7-8-16-15,3-5-25 0,1-6-67 0</inkml:trace>
  <inkml:trace contextRef="#ctx0" brushRef="#br1" timeOffset="-153500.08">24000 16581 483 0,'0'0'8'0,"0"0"0"16,0 0 11-16,0 0 9 0,0 0 2 0,0 0-12 15,0 0-6-15,0 0-4 16,0 0-2-16,115 41 3 0,-73-21-3 16,0 0-6-16,0 1 0 0,2 4-3 15,0 3-19-15,6 5-22 0,-3 1-26 16,8 0-30-16,-9-6-78 0</inkml:trace>
  <inkml:trace contextRef="#ctx0" brushRef="#br1" timeOffset="-140735.91">11777 15219 168 0,'0'0'26'0,"0"0"-18"0,0 0 8 15,0 0 4-15,0 0 2 0,0 0 6 16,0 0-3-16,-104 41-10 0,89-25-7 0,-2 2-6 16,1 1 1-16,-1 2-3 0,0 0 0 15,2 3 0-15,0-4 0 0,2 0 0 16,3-5-4-16,3-3-3 0,3-3-8 15,2-3-12-15,2-5-13 0,0-1-12 16,2-4-14-16,2-6 11 0</inkml:trace>
  <inkml:trace contextRef="#ctx0" brushRef="#br1" timeOffset="-140470.62">11470 15195 326 0,'0'0'2'0,"0"0"-3"0,0 0 1 16,0 0 0-16,0 0 0 0,0 0-1 16,0 0 1-16,0 0 0 0,0 0 2 15,20 39 0-15,-6-25 1 0,-1 2 1 0,5 0-4 16,-2-1 1-16,3-1-1 0,-2 0 2 16,2-3-2-16,-1 0 0 15,2-4 0-15,-1-1 0 0,0-5 0 0,1 0-4 16,-2-1 1-16,1 0-5 0,-1-2-9 15,-2-4-9-15,0 1-10 0,-3-3-21 16,-7 1-31-16</inkml:trace>
  <inkml:trace contextRef="#ctx0" brushRef="#br1" timeOffset="-140138.51">11805 15258 181 0,'0'0'11'0,"0"0"-8"0,0 0-2 16,0 0 10-16,0 0 0 0,0 0 3 15,0 0 1-15,0 0-10 0,0 0-3 16,-37 17 3-16,24-7-4 0,-2 5 3 16,-2 3-3-16,-1 2-1 0,-1 0-1 0,2-1 1 15,1-1-17-15,0-5-8 0,7-2-7 16,1-4-15-16,4-5-11 0</inkml:trace>
  <inkml:trace contextRef="#ctx0" brushRef="#br1" timeOffset="-139931.06">11505 15259 239 0,'0'0'73'15,"0"0"-72"-15,0 0-1 0,0 0 1 16,0 0 4-16,0 0 2 0,0 0-1 15,0 0-6-15,0 0-2 0,-9-6 0 16,22 21 2-16,2 2 0 0,5 2 2 0,3 0-2 16,-1 2 0-16,4-2-2 0,-1 1 2 15,5-3-8-15,-4 0-14 0,2-3-12 16,1-2-15-16,-5-7-13 0,-2-2-25 16</inkml:trace>
  <inkml:trace contextRef="#ctx0" brushRef="#br1" timeOffset="-134856">8630 14622 16 0,'0'0'0'0,"0"0"0"0,0 0 1 16,0 0-1-16,0 0-3 0,4 648-8 16</inkml:trace>
  <inkml:trace contextRef="#ctx0" brushRef="#br1" timeOffset="-134711.38">8635 14059 0 0,'0'0'0'15,"0"0"0"-15</inkml:trace>
  <inkml:trace contextRef="#ctx0" brushRef="#br1" timeOffset="-134598.68">8614 13897 0 0,'0'0'4'15,"0"0"4"-15,0 0 2 0,0 0-2 16,0 0 0-16,0 0-2 0,0 0-2 15,0 0 1-15,0 0-4 0,0 0-1 16,-35 1019 0-16,41-893 0 0,-2-7-12 16,3-11-16-16</inkml:trace>
  <inkml:trace contextRef="#ctx0" brushRef="#br1" timeOffset="-134473.02">8645 15407 38 0,'0'0'10'15,"0"0"-10"-15,0 0-4 0,0 0 3 16,0 0 1-16,0 0-1 0,0 0-5 16,0 0-8-16,0 0-8 0</inkml:trace>
  <inkml:trace contextRef="#ctx0" brushRef="#br1" timeOffset="-134289.51">8572 13991 53 0,'0'0'0'15,"0"0"0"-15,0 0 1 16,0 0 4-16,0 0 6 0,0 0 5 0,0 0-5 16,0 0-1-16,0 0-3 0,0 0-3 15,-35 821 0-15,37-701-3 0,4 3-1 16,0-3 0-16,-1-5-5 0,2-3-14 16,-2-4-25-16,-2-16-11 0,-2-8 55 15</inkml:trace>
  <inkml:trace contextRef="#ctx0" brushRef="#br1" timeOffset="-133956.15">8727 14110 118 0,'0'0'0'0,"0"0"-7"0,0 0 5 16,0 0-22-16,0 0 24 15,0 0 0-15,0 0 1 0,0 0 3 16,0 0 3-16,-16 175 7 0,13-106-5 16,0 12 10-16,1 13-4 0,2 10-4 15,0 7-2-15,0 10 0 0,0 4-5 16,0 3-3-16,0 1-1 0,0-6 0 0,0-8-1 15,0-13-5-15,1-10-9 0,3-12-7 16,-1-10 0-16,3-11 1 0,-1-13 5 16,2-11-13-16,0-11-1 0</inkml:trace>
  <inkml:trace contextRef="#ctx0" brushRef="#br1" timeOffset="-133621.87">8701 14166 109 0,'0'0'0'16,"0"0"0"-16,0 0 2 0,0 0 6 16,0 0 1-16,0 0-2 0,0 0-3 15,0 0-1-15,-10 934 0 0,10-808-3 16,0-4 0-16,0-9 0 0,0-12-1 16,0-13-5-16,-3-11-7 0,1-14-3 15,-1-9 1-15,1-13 8 0,-1-13 2 16,2-12 5-16,0-7-1 0,0-9-4 15,-4-9-11-15,0-10-8 0,-1-11-7 16</inkml:trace>
  <inkml:trace contextRef="#ctx0" brushRef="#br1" timeOffset="-133323.67">8697 14094 116 0,'0'0'13'0,"0"0"-13"15,0 0 1-15,0 0 4 0,0 0 7 16,0 0 4-16,0 0 0 0,0 0-6 16,0 0-1-16,-37 893 2 0,36-760-2 15,1-6-7-15,2-6 0 0,4-14 1 0,4-12-3 16,-1-13 0-16,-1-12 1 0,0-11-1 15,-4-10 0-15,1-7 0 0,-2-6-1 16,1-6 1-16,-1-7-4 16,1-7-12-16,-2-2-21 0,0-7-25 0,-2-7-39 15</inkml:trace>
  <inkml:trace contextRef="#ctx0" brushRef="#br1" timeOffset="-128824.85">26872 14811 33 0,'0'0'1'0,"0"0"0"15,0 0-1-15,0 0 1 0,0 0 4 0,0 0 5 16,0 0 0-16,0 0-8 0,-9 1-2 16,15-1 0-16,2 3 0 0,2 0-3 15,0 0-3-15,4 0-10 0,-4-1-15 16</inkml:trace>
  <inkml:trace contextRef="#ctx0" brushRef="#br1" timeOffset="-128073.86">26159 14473 128 0,'0'0'0'16,"0"0"0"-16,0 0 0 0,0 0 6 15,0 0 1-15,0 0 5 0,0 0-3 16,0 0 2-16,-22-50-9 0,19 73-2 15,-1 17 1-15,-2 13 5 0,-2 14 7 16,-2 12 3-16,-2 9-3 0,2 7-4 0,-1 6-4 16,3 3-3-16,1 3-2 0,5-1-2 15,2 5-12-15,-3 4-27 0,1-16-138 16</inkml:trace>
  <inkml:trace contextRef="#ctx0" brushRef="#br1" timeOffset="-127707.84">26264 14237 111 0,'0'0'108'0,"0"0"-108"15,0 0-11-15,0 0 11 0,0 0 5 16,0 0-1-16,0 0 3 0,0 0 0 16,0 0 5-16,-158 489 0 0,141-365 5 15,3 5-2-15,-1 8-7 0,5 2-6 16,2-1-2-16,-1-6-2 0,6-8 1 15,1-5 0-15,-3-8-14 0,0-7-22 16,-2-8-2-16,-2-9 38 0,6-13-81 16,0-16-8-16</inkml:trace>
  <inkml:trace contextRef="#ctx0" brushRef="#br1" timeOffset="-127324.86">26207 14336 252 0,'0'0'0'0,"0"0"-5"0,0 0 2 16,0 0 3-16,0 0 2 0,0 0 13 0,0 0 2 15,0 0 0-15,-149 737 3 0,139-606-1 16,-2 3-9-16,6-1-2 0,1-3-2 16,0-4-1-16,3-9-3 0,0-9-1 15,2-12-1-15,0-8-6 0,0-7-6 16,-2-6-6-16,-3-5-6 15,-4-7 19-15,2-12-41 0,-1-8-11 0,2-13 8 16,-4-5-22-16</inkml:trace>
  <inkml:trace contextRef="#ctx0" brushRef="#br1" timeOffset="-115639.99">7904 14561 132 0,'-1'-5'3'0,"1"5"-2"0,1 0-1 15,4 0-4-15,4 0 1 16,-3 0 3-16,5 2 0 0,2 2 1 0,3 5 1 15,2 3 0-15,6 3 3 0,2 7 6 16,2 1 1-16,4 6-1 0,1 1-3 16,1 1-2-16,5 2-4 15,-3-2-1-15,3-1-1 0,1-2 2 0,-2-1-2 16,-1-2 0-16,0-3-3 0,-2 0-3 16,-2-3-4-16,-2-3-7 0,-2-4-7 15,-2-3-9-15,-3-7-23 0</inkml:trace>
  <inkml:trace contextRef="#ctx0" brushRef="#br1" timeOffset="-115212.14">7794 14564 88 0,'0'0'0'0,"0"0"2"0,0 0 7 0,0 0 2 16,0 0-1-16,0 0 5 0,0 0-2 15,0 0-1-15,163 104 0 0,-132-80-7 16,2 3 3-16,3 3 0 0,3-2-1 16,-2 4 1-16,2-2-4 0,-1 0-3 15,-1 2 0-15,0 0-1 0,-3 0 0 16,1-5 0-16,-1-2-1 0,0-3-5 15,3-3-3-15,-1-4-1 0,-1-2-3 16,-2-1-6-16,0-2-5 0,-3-1-3 16,-6-2-17-16,-5-1-7 0</inkml:trace>
  <inkml:trace contextRef="#ctx0" brushRef="#br1" timeOffset="-114763.31">7853 14572 113 0,'0'0'0'16,"0"0"0"-16,0 0 6 0,0 0 1 15,0 0-3-15,0 0 3 0,0 0-1 16,0 0 2-16,319 178 1 0,-276-154 0 16,1 3-3-16,-1-1 0 0,0 2 2 15,-3-1-2-15,0 0-2 0,-1 1-2 16,-3-2-1-16,0 0 1 0,-3-2-2 16,1-2 0-16,-1-2 0 0,-2-3-6 15,-1-3-10-15,-2-2-11 0,-3-3-10 16,-5-4-24-16</inkml:trace>
  <inkml:trace contextRef="#ctx0" brushRef="#br1" timeOffset="-113996.37">8549 15052 158 0,'0'0'0'0,"0"0"0"16,0 0 7-16,0 0-2 0,0 0-2 15,0 0 1-15,0 0 1 0,0 0 5 0,-21-34-1 16,16 30 4-16,0 2 0 0,-2-2-3 16,-3 1-3-16,3-1 1 15,-3 1 0-15,0 0-3 0,1 0 1 0,-1 0-2 16,1 0 0-16,-2-2-2 0,-3 1 3 15,3 0 0-15,-3-1 1 0,-2-3 1 16,0 0 0-16,-1 1-2 0,-2 0 0 16,0-1-1-16,-1 0-3 0,2-1 0 15,-4 2-1-15,1-2 1 0,-1 2-1 0,1-3 0 16,-5 0 2-16,2 1-2 16,-2-2 2-16,-1 0 1 0,1 3 5 15,1-2-2-15,-1 3 0 0,2-1-1 16,-1 0 4-16,5 1-5 0,0 0 1 15,1 2-3-15,0-1 0 0,0-2-2 0,2 1 3 16,-1-3-3-16,0 0 0 16,1-1-2-16,0 0 2 0,0-1 2 0,-2-2-2 15,2 0 1-15,-3-2-1 0,-2-3 1 16,1 0-1-16,-1 0 0 0,-1-1-1 16,0-1 1-16,0 2 0 0,0-1 0 15,-4 2-23-15,0-1 0 0,-2 1-6 16,-3 1-38-16,-2-2-32 0,1 3-46 15</inkml:trace>
  <inkml:trace contextRef="#ctx0" brushRef="#br1" timeOffset="-107715.19">11795 12423 264 0,'0'0'1'16,"0"0"0"-16,0 0 0 0,0 0 4 16,0 0-4-16,0 0 1 0,0 0 2 15,0 0 3-15,0 0 6 0,-263-75 3 16,236 75-1-16,0 0 2 0,1 3 0 16,3 1-2-16,6 1-4 0,6-1-2 15,6 2-2-15,5-3-3 0,9 1-4 16,16 1 0-16,16-1 1 0,18-3 7 15,21-1 0-15,17-4-5 0,17 0 2 16,10-2-4-16,9 6-1 0,5 0 1 16,-1 0 1-16,4 3-1 0,-4 1-1 0,0 0 0 15,-2-1-5-15,-2-1 2 16,-4-1 3-16,-3-1 0 0,-9 0 1 16,-7-3 1-16,-11-1-2 0,-12-3 0 0,-16-1 0 15,-19 1 1-15,-16 1 0 0,-16 1 3 16,-12 3 1-16,-6 0-2 0,-2 2-3 15,-3 0-1-15,-8 0-1 0,-7 2 2 16,-7 2-5-16,-5 2-6 0,-4 1-7 16,-4 1-5-16,4-2-9 0</inkml:trace>
  <inkml:trace contextRef="#ctx0" brushRef="#br1" timeOffset="-107298.3">13632 12074 306 0,'0'0'1'0,"0"0"-1"0,0 0 1 16,0 0 0-16,0 0-1 0,0 0 3 16,0 0-2-16,0 0 5 0,0 0 2 15,-100-33 0-15,99 37-2 0,1 1-5 16,7 3-1-16,1 2 1 0,7 3 0 15,6-1 0-15,9 3-1 0,5 0 2 16,6-1-2-16,8-1 1 0,2-2-1 16,2 1 0-16,4 0-1 0,1 0-4 15,-2 3-1-15,1-1-3 0,-3 0 8 16,-8 0 1-16,-5-2 0 0,-6 1 1 16,-8-3 0-16,-10-1-1 0,-7-2 2 0,-6-1 5 15,-4 2-3-15,-7 1-4 16,-6-1 2-16,-9 5 11 0,-4 5 1 0,-4 2-2 15,-5 3-5-15,-4 1-5 0,-3 3 1 16,0-2-3-16,-2 1 2 16,0-1-2-16,3 3 1 0,1-2-1 0,4 1 0 15,9-1-1-15,5 0-10 0,5-1-29 16,11-2-33-16,3-9-81 0</inkml:trace>
  <inkml:trace contextRef="#ctx0" brushRef="#br1" timeOffset="-102100.07">13489 12118 252 0,'0'0'6'0,"0"0"-6"15,0 0 2-15,0 0 3 0,0 0 4 16,0 0 9-16,0 0-2 0,0 0-2 16,0 0-3-16,-17-52-6 0,23 46 1 15,0-3-2-15,1 1 3 0,-2 1 1 16,0-2-2-16,1 3 0 0,-3 2 1 0,-2 4-1 16,0 0-1-16,2 0-4 0,0 9-1 15,1 7-4-15,0 8 4 0,0 6 0 16,-1 7 3-16,0 3 0 0,-3 3-3 15,0 2 1-15,2-1 0 0,-1-2 0 16,-1-2-1-16,1-4 2 0,2-1-1 16,-2-3-1-16,0-3 0 0,-1-2 0 15,0-4 0-15,0-3-3 0,0-2 0 16,0-6-5-16,0-1 0 0,0-5-1 16,0-1-4-16,0-2 0 0,-1-3 2 15,-1 0 7-15,-1-8 4 0,0-7 0 16,-2-6 0-16,1-6-2 0,1-5-4 15,0-4-1-15,-1-3 4 0,0-4-3 16,1-1-2-16,-1-3-3 0,-1 0-1 0,2-1 3 16,0 4 4-16,2 1 5 0,0 8 0 15,1 5 0-15,0 7 5 16,-1 8 6-16,1 7 0 0,0 5 0 0,0 3-4 16,0 1-7-16,0 10 0 0,0 6 0 15,0 9 0-15,0 9 6 0,1 5 5 16,3 7-2-16,0 3-4 0,1 3 0 15,-1 1-2-15,-1-3 0 0,1 1-1 16,0-3-1-16,-2-3 0 0,0-6 1 16,-1-4-2-16,0-4 1 0,1-7 0 15,-2-8-1-15,2-4 0 0,-1-4 1 16,0-6-1-16,-1 0 0 0,0-2-1 0,0-1 0 16,0 1-5-16,0-1-2 15,0 0-6-15,0 0-5 0,0-2-8 16,0-3-11-16,1 1-13 0,1 1 3 15,1 3 3-15,-2 0 6 0,0 3 8 16</inkml:trace>
  <inkml:trace contextRef="#ctx0" brushRef="#br1" timeOffset="-101866.7">13522 12766 222 0,'0'0'11'0,"0"0"7"0,0 0 6 16,0 0 0-16,0 0 2 0,0 0-4 16,0 0-10-16,0 0-11 0,4-23-1 15,13 13-1-15,5 0 0 0,6-4 1 16,4-2-2-16,6-1 1 0,4-2 0 16,2-2-9-16,5-5-2 0,1 1 0 0,-2-3 0 15,1-1 4-15,-5 1-2 0,-3 3 0 16,-6 2 3-16,-5 1-7 0,-4 4-2 15,-8 3-13-15,-5 5-19 0,-5 3-40 16</inkml:trace>
  <inkml:trace contextRef="#ctx0" brushRef="#br1" timeOffset="-68844.89">7120 12071 291 0,'0'0'4'15,"0"0"-4"-15,0 0 12 0,0 0-3 16,0 0-6-16,0 0-3 0,0 0-4 15,0 0-3-15,2-36 5 0,19 36 2 16,9 0 1-16,4 0-1 0,7-6 0 16,7 0 1-16,4 1 0 15,5 1 1-15,3-3-2 0,4 3 2 0,4-3-2 0,1 3 0 16,-1-2 0-16,1-2 0 0,-1 1-5 16,-4-1 2-16,-5 0 0 15,-3 1 3-15,-3 0-2 0,-5-3 2 0,-4 1 0 16,-7 1 0-16,-3 1 0 15,-5 0 1-15,-8 0-1 0,-4-1 1 16,-5 2 3-16,-8 3 2 0,-2 2 3 0,-2 1 4 16,-2 0-9-16,-7 0-4 0,-9 1-3 15,-8 3 2-15,-12 6 1 0,-10 1-2 16,-8 5 2-16,-7 3 0 0,-4 0 2 16,-3 1-2-16,0 0-2 0,1-1 0 15,4 0-3-15,4-4 0 0,8-1 0 16,7 0 1-16,8-1 4 0,6-2 0 15,7-3 0-15,9-2 1 0,9-4-1 16,4 0 0-16,3-2 0 0,3 0-11 16,7 0 2-16,12-2 9 0,5-3 0 15,12-3 0-15,8-2 0 0,7 1 0 16,4-4 1-16,4 0 0 0,1-2-1 16,-1 1 1-16,-1-1-1 0,0 4 0 0,-3-2 2 15,-5 1-2-15,-3 1 0 0,-4 2 0 16,-7-1 0-16,-5 3 0 0,-4-1 1 15,-7 3 0-15,-6 2 0 0,-4-1-1 16,-8 2 1-16,-1 2 0 0,-4 0 1 16,0-2-2-16,-5 2-3 0,-4 0-4 15,-13 2 5-15,-8 4 2 0,-15-1 0 0,-9 6 3 16,-9-1-3-16,-10 2 0 16,-1 1 0-16,-5 0-1 0,-1 0 1 15,-1-1-4-15,3 0 1 0,2 1-2 16,10-2 0-16,9 0 2 0,10-1 1 0,12-3 2 15,11 0 0-15,9-1 0 16,11-1-1-16,4 1-5 0,0-3-14 0,12 3-7 16,6-3 16-16,6-2 11 0,8 0 1 15,10-1-1-15,2-4 0 0,8-3 1 16,3-4 1-16,2 1-1 16,4-3 1-16,1 0 4 0,-3-1-4 0,2-1 3 15,0 1-1-15,-4 2-1 0,-2 1 0 16,-4-1-1-16,-7 3 3 0,-3 1-2 15,-7 0 2-15,-4 3 1 0,-9 2 0 16,-7-2-2-16,-6 4 1 0,-2 1-3 16,-5 0 3-16,-1 0-5 0,0 0 1 15,0 0-2-15,0 0 1 0,-4 0 0 0,0 0 2 16,-1 3 0-16,-2-2 2 0,-1 2-4 16,-3-1 0-16,3 1 3 0,0-1-2 15,1 1 1-15,1-1-1 16,0-1 2-16,4 0 0 0,0-1-3 0,0 0 3 15,2 0-3-15,-1 0 1 0,1 0 0 16,0 0-1-16,0 0-1 0,0 0 0 16,0 0-2-16,1 0 0 0,0 0-4 15,2 0 6-15,-1 0 1 0,4 0-2 16,0 1 1-16,1 0 1 0,0-1 0 16,-1 0 0-16,1 1-1 0,-2 0 1 15,0 1-2-15,-1-2 2 0,1 0-2 16,-2 0 2-16,1 1-2 0,-2 0 0 15,1-1 1-15,3 1 1 0,-5 0-2 16,0-1 1-16,0 0 1 0,-1 1 0 16,0-1 0-16,0 0-1 0,0 0 1 0,0 2 1 15,1-2-1-15,-1 0 0 0,0 0 0 16,0 0 1-16,0 0-1 0,0 0 0 16,0 0 2-16,0 0-2 0,0 0 0 15,1 0 0-15,-1 0 0 0,1 0 0 16,0 0-2-16,0 0 2 0,0 0 2 15,1 0-2-15,-2-2 0 0,2 2 0 16,-1 0 1-16,0 0-1 0,0 0 0 16,-1 0 1-16,0 0-1 0,1 0 0 15,-1-1 0-15,0 1 0 0,0 0 0 16,0 0 0-16,0 0 0 0,0 0 0 16,0 0-1-16,1 0 1 0,-1 0 0 15,0 0 1-15,0 0-1 0,0 0 0 16,0 0 0-16,0 0 0 0,0 0 2 15,0-1-2-15,0 1 0 0,0 0 0 0,0 0 0 16,0 0 0-16,0 0 0 0,0 0 0 16,0 0-1-16,0 0 0 0,0 0 1 15,0 0 0-15,0 0 0 0,0 0 0 16,0 0 0-16,0 0 0 0,0 0 0 16,0 0 0-16,0 0 0 0,0 0 1 15,0 0-1-15,0 0 0 0,0 0 0 16,0 0 0-16,0 0 0 0,0 0 0 15,0 0 0-15,0 0 2 0,0 0-2 16,0 0-1-16,0 0 1 0,0 0 0 16,0 0 0-16,0 0 0 0,0 0 0 15,0 0 0-15,0 0 0 0,0 0 0 0,0 0 0 16,0 0 1-16,0 0-1 16,0 0 0-16,0 0 0 0,0 0 2 0,0 0-1 15,0 0-1-15,0 0 0 16,0 0 0-16,0 0 0 0,0 0 0 0,0 0-1 15,0 0 1-15,0 0 0 0,0 0-2 16,0 0 2-16,0 0 0 0,0 0 2 16,0 0-2-16,0 0 0 0,0 0 0 15,0 0 0-15,0-1 0 0,-1 0-2 16,0 0 2-16,1 1 2 0,0-1-1 16,0 1-1-16,0-1 0 0,0 1 0 15,0 0-1-15,0 0 1 0,0-1 0 16,0 1 0-16,0 0-2 0,0 0 2 15,0 0 0-15,0 0-1 0,0 0 1 16,0 0 1-16,0 0-1 0,0 0 0 16,0 0 0-16,0 0 0 0,0-1 0 15,0 1 2-15,0 0-2 0,0 0 0 16,0 0 0-16,0 0 0 0,0 0 0 0,0 0 0 16,0 0 0-16,0 0 0 0,0 0 1 15,0-1-1-15,0-1 1 0,0 1-1 16,1 1 0-16,0-2 0 0,-1 2 0 15,1 0 0-15,-1 0-2 0,0 0-8 16,0 6-52-16,0 3-15 0,-2-2-33 16</inkml:trace>
  <inkml:trace contextRef="#ctx0" brushRef="#br1" timeOffset="-67311.99">6869 15983 13 0,'0'0'67'0,"0"0"-67"0,-19-25 5 16,14 19 9-16,0 1-1 0,-2-2-2 15,2 0 2-15,0 0 0 0,-4 1-2 16,5-2 1-16,-3 0-2 0,0 1 0 16,0-3 5-16,-1 1-10 0,2 3 1 15,-2-2 0-15,2 2 1 0,-5 0-5 16,4 1 2-16,-3 2-2 0,-2-3-1 0,3 1 0 15,-2 0 1-15,-2 2-1 16,2-3 0-16,-3 2 0 0,-2 0 1 0,-1 1 1 16,0-1 0-16,-3 1 1 0,-3 0 3 15,-1 2 0-15,-2 1-4 0,2 0 3 16,-6 0-1-16,3 0 0 0,0 4-2 16,-4 3 0-16,2 0-2 0,0 3-1 15,-1-1 1-15,0 2 0 0,-2 1 0 16,0 0 0-16,2 0 1 0,0 2 0 15,0 1-2-15,0 1 2 0,-3-1 3 16,1 2-4-16,-2 1 4 0,1 0-4 16,3 1-1-16,1 2 2 0,4-2-2 15,1 0 0-15,3 0 1 0,1 0 1 16,3 2-2-16,0 0 0 0,2 0 0 16,1 0 0-16,3-3 0 0,4 1 0 0,-4-2 0 15,7 2 1-15,-2 2-1 16,3 0 0-16,1 4 1 0,2 0-1 0,0 3-1 15,0 0 1-15,2 0 1 0,5 1-1 16,-3-3 0-16,7 3-1 0,-2-2 2 16,2-1-1-16,0 2 0 0,2-5 0 15,-1 0 1-15,3-3-1 0,1 1 0 16,1 2 2-16,5 0-2 0,2 1 0 16,0-2 0-16,4-1 0 0,-1 0 0 15,4-2 0-15,-1-2 0 0,0 1 2 16,2-2 0-16,-1-1-1 0,-1 0 0 0,0-1 0 15,0-1 0-15,1-1 4 16,3 0-4-16,-1-1 2 0,3-1-3 16,-1-2 2-16,4-2 0 0,-3-1-1 15,2-2-2-15,2-1 1 0,-3-2 0 0,-1 0 1 16,-2 0-1-16,0 0 0 16,-2-2 2-16,1-2 0 0,2 0-1 0,-2 0 0 15,0-1-1-15,-3-1 0 0,0-1 1 16,0 0-1-16,-3-3 1 0,1 0-1 15,3 0 0-15,-1-1 0 0,-1-3 0 16,1 1 0-16,-1 0 3 0,1-1-3 16,-4 0 0-16,0 1 0 0,-4-3 0 15,2 0 0-15,-3 0 0 0,-3-2 1 16,2-2-1-16,-1 0 0 0,3-5 1 16,-2-1 1-16,-1-1-2 0,-1-1 0 15,1 2 0-15,-3-2 3 0,-1 1-3 16,-2-2 0-16,0 0 0 0,-5-3 2 15,-1 0-2-15,-5 1 1 0,-2-3 0 0,0 1-1 16,-3-1 5-16,-6 1-2 0,1 0 4 16,-6-2-2-16,2 1-3 0,-4-3 1 15,1 4-1-15,-4 2-2 0,1 4 0 16,-1 4-2-16,-5 0 1 0,-2 4-1 16,-6 1 0-16,-1 3 2 0,-7 2 0 15,-2 1 0-15,-5 4 2 0,-3 4-2 16,0-1 0-16,-4 4 0 0,-2 1 2 15,2 0-2-15,3 0 0 0,5 0-2 16,4 1 2-16,2 2 0 0,1-1 0 16,3 4-3-16,-5 2-10 0,0 6-12 15,-2 3-8-15,3 5-15 0,-3 3-12 16,6 1-25-16,7-7-44 0</inkml:trace>
  <inkml:trace contextRef="#ctx0" brushRef="#br1" timeOffset="-62814.02">5907 17772 226 0,'0'0'5'0,"0"0"-5"16,0 0-12-16,0 0 12 0,0 0 6 15,0 0 6-15,0 0 5 0,-63 15-7 16,50-8-4-16,-3 4 2 0,-7 1 2 15,-1 4-1-15,-2 1-2 0,-4 2-2 16,1 2 2-16,-6 1 0 0,-3 0 2 16,-1 3 0-16,-2-2-2 0,-2 2-1 15,-1-1 0-15,3 1-1 0,-2 0 2 16,5-4-2-16,0-2-1 0,4-3 2 0,7-3 0 16,3-4-1-16,5-1 1 0,7-4-3 15,3-2 0-15,6-1-1 0,3 0-2 16,0-1-1-16,0 0-4 0,1 0 1 15,9-1-7-15,3-3 0 0,10-3 3 16,4-2-1-16,5-3-2 0,4-3-1 16,3-2 6-16,2-1-5 0,3-2-5 15,4-1-5-15,-4-1 15 0,0-2-1 16,-1-2 6-16,-5 3 1 0,-5 2 1 16,-2 1 0-16,-2 3 5 0,-7 2-5 15,-2 2 0-15,-4 4 1 0,-4 3-2 16,-7 4 1-16,-4 2 0 0,-1 0-1 15,-4 0 0-15,-1 3 9 0,-6 3 4 16,-4 6-5-16,-4 2-2 16,-5 7 6-16,-5 1-4 0,-3 5 0 0,-2 2-2 0,-5 1 1 15,1 0-1-15,0-1-3 16,-1 1 0-16,0 1 0 0,2-4-2 0,1-1-1 16,2-3 1-16,4-2-1 0,0-5 0 15,10-3 1-15,2 0-1 0,5-5 0 16,4-2 0-16,5-4-4 0,4 0-3 15,0-2-7-15,1 0-1 0,7-3 4 16,2-2 0-16,6-3-6 0,7-3 5 16,1 0-1-16,3-1 8 0,-5 0-1 15,1-1 6-15,-2 4 0 0,-9 3 0 16,-2 2 2-16,-3 2-2 0,-3 2 0 16,-3 0-3-16,-1 0 2 0,0 0 1 15,0 0 4-15,0 1 8 0,-1 1 8 16,-3 0-1-16,-1 0-6 0,0 1-8 15,1-1 2-15,-3 0-2 0,3-1 0 0,2 1 1 16,0-1-1-16,1-1 1 0,1 0-3 16,0 0 1-16,0 0-3 0,-2 0-1 15,2 0-1-15,0 0 0 0,0 0-1 16,0 0 0-16,2 0-5 0,-1 0-2 16,1 0 1-16,1 1 1 0,1 2-1 15,0-1 0-15,1 1-2 0,-4-2 5 16,2-1 1-16,-2 1 3 0,-1-1 0 15,0 0 1-15,0 0 1 0,0 1 0 16,0-1 0-16,0 0 2 0,0 1-1 16,0-1 1-16,0 0 1 0,0 0-1 15,0 0 2-15,0 0-1 0,0 0-1 16,0 0-1-16,0 0-1 0,-1-1 2 0,1 1-3 16,-1 0 0-16,1 0 0 15,-2 0-1-15,2 0 1 0,0 0 0 16,0 0-2-16,-1-1 2 0,1-1-2 0,0-1-2 15,0 3-3-15,0-1-5 16,0-1-7-16,0 0-4 0,0 0-7 16,1-1-6-16,3 0-7 0,-1 2-13 0,0-2-9 15</inkml:trace>
  <inkml:trace contextRef="#ctx0" brushRef="#br1" timeOffset="-59376.77">26718 17155 261 0,'0'0'0'0,"0"0"0"16,0 0 0-16,0 0 0 0,0 0-3 15,0 0 3-15,-135-4 1 0,125 4-1 16,2 0 2-16,2 0 2 0,3 0 4 15,2 0 4-15,1 0 2 0,0 0-4 0,3 0-10 16,5 0 0-16,4 0-3 0,7 1 3 16,5 3-6-16,5-2-4 0,5 0 0 15,6-2-3-15,1 0 3 0,6-2-3 16,-1-2 3-16,2-1 4 0,0 1 6 16,0-1 0-16,-5-1 3 0,1 1-3 15,-7 0 3-15,-1 1 6 0,-5 3-1 16,-4-2 1-16,-4 0-1 0,-7 2 2 15,-2-1-3-15,-8 2-1 0,-2-1-3 16,-4 0-3-16,0 1-2 0,-8 0-5 16,-4 3 7-16,-5 2 2 0,-8 2 1 15,-6 0-1-15,-6 0-1 0,-7 1 0 16,-3-2-1-16,-5 1 4 0,0 0-3 0,-2-2 1 16,-1-1-2-16,1 2 1 0,3-2-1 15,2 0 0-15,5-1 0 0,5-1 0 16,6 0 0-16,3-1 0 0,7-1 0 15,7 1 2-15,4-1-2 0,8 0 0 16,4 0-2-16,1 0 1 0,10-1-13 16,5-3 12-16,9-1 2 0,6-1-7 15,5-1 3-15,9 2 2 0,2-2 2 16,5 1 0-16,1-1 1 0,-2 2 0 16,3 0-1-16,-1 1 0 0,-3 0 0 15,-1-1-1-15,-6 2 1 0,-1-1 0 16,-8 1 0-16,-4 0 2 0,-9 1 2 15,-5 1 1-15,-8 1-2 0,-4 0 0 0,-4 0-3 16,-3 0-4-16,-6 3 4 0,-7 1 0 16,-5-1 7-16,-8 1-2 15,-5 1 1-15,-7-1-2 0,-1 1-1 0,-6 0-2 16,0 0 0-16,-2-1 0 0,0 0 3 16,1-1-2-16,-1-2-1 0,4-1 0 15,5 0-1-15,2 0 1 16,6-2-1-16,8-2 2 0,7 1-1 0,6 0 0 15,7 0-1-15,5 3 0 0,1-2-1 16,9 1-11-16,3-1 11 0,8 0-12 16,7 0-2-16,5-1 2 0,5 0 8 15,6-1 5-15,3-2 0 0,4 3 0 16,1-1 0-16,4 0 0 0,0 1 0 16,-1-1 0-16,-1 1 0 0,-3 1 0 0,-6-1 3 15,-3-1 0-15,-7 0 1 16,-6 1 1-16,-7 1 6 0,-9-1-4 0,-6 2-1 15,-5 1-1-15,-2 0-5 16,-8 4-11-16,-7 1 11 0,-7 2 5 16,-10 1-3-16,-8 1-2 0,-8 1 1 0,-5 0 3 15,-4 0-4-15,-3-2 0 0,-1 0-3 16,2-2 1-16,1 0 1 0,3-2-3 16,2-2 4-16,4 1 0 0,3-1 0 15,6-2 0-15,6 1 2 0,3-1-1 16,9 0-1-16,9 0 0 0,4 1 0 15,9-1-4-15,0 0 1 0,10 0-23 16,5 0 25-16,5-2 1 0,7-3-5 16,4 2 3-16,7-1 2 0,0 0 0 15,6 0 0-15,-2 1 1 0,3 1 1 16,0 2 2-16,-3 0-2 0,3 0 2 0,-3 0 1 16,-2 0-2-16,-1 0 4 0,-6 1 0 15,-3 2-2-15,-3 0 2 0,-8 1-3 16,-2 1 0-16,-9-1 0 15,0 2 0-15,-5-3-3 0,-2-1 1 0,0-1 0 16,-1-1-1-16,0 1 2 0,0 0 1 16,0-1 0-16,-1 1 0 0,-2 0-2 15,1 1 0-15,-2 1 1 0,-1-1-1 16,1-1-1-16,1 0 0 0,-2-1 3 16,0 0-2-16,3 0 2 0,-1 0-2 15,2 0 0-15,-1 0 3 0,-1 0-4 16,1-2 0-16,2 2 0 0,-1-1 0 15,0 1 0-15,0 0 1 0,0-1 0 16,1 1 0-16,0-2 0 0,-1 1 3 16,1 0-5-16,0 1 2 0,0 0-2 15,0 0 0-15,0 0 0 0,0 0 1 16,0 0-1-16,0 0-1 0,0 0 1 16,0 0 0-16,0 0 0 0,0 0 0 0,0 0 0 15,0 0-1-15,0 0 0 0,0 0 1 16,0 0 0-16,0 0 0 0,0 0-3 15,0 0 3-15,0 0-2 0,0 0 2 16,0 0-1-16,0 0 1 0,0 0 0 16,0 0 0-16,0 0-1 0,0 0-3 15,0 0-2-15,1 0-3 0,-1 0-1 16,0 0-1-16,0 0 0 0,1 0-2 16,0 0-7-16,1 0 3 0,0 0-3 15,2 0-2-15,-1 3-10 0,0 0-15 16,0-1-21-16,3-2-27 0</inkml:trace>
  <inkml:trace contextRef="#ctx0" brushRef="#br1" timeOffset="-58780.71">27667 17164 62 0,'0'0'185'16,"0"0"-185"-16,0 0 0 15,0 0 0-15,-10-30 3 0,10 30 2 16,-1 0 6-16,1 0-2 0,0 0-5 0,0 0-3 16,0 0-1-16,0 0-1 0,0 0-3 15,2 1 3-15,2 2-2 0,0 0-2 16,-2 1-1-16,2-1 1 0,0 0 0 16,1 0-2-16,-3-1-2 0,1 1-3 0,-1 1-8 15,0 1-14-15,-1 1-34 16</inkml:trace>
  <inkml:trace contextRef="#ctx0" brushRef="#br1" timeOffset="-57629.1">29438 17579 279 0,'0'0'1'0,"0"0"-2"16,0 0 1-16,0 0 0 0,0 0 15 15,0 0 10-15,0 0-7 0,0 0-4 16,-106-127-8-16,87 114 0 0,-2 0 2 16,0-3 4-16,-4 3-4 0,-1 0-3 15,-3 2-3-15,-6 1-1 0,-6 0-1 0,0 1 0 16,-6 2 0-16,-4 1 0 15,-4 1 0-15,-5 3 0 0,-2 1 2 16,0 1-2-16,-2 1-2 0,-3 4 2 16,-2 2 0-16,0 1 0 0,0 4-1 0,2 1 1 15,0-1 0-15,1 2 0 0,1-1 0 16,4 3 1-16,3-1-1 0,1 0 2 16,6 3-2-16,6-2 1 0,1 1-1 15,4 2 0-15,4 0 0 0,2 3 0 16,7-1-1-16,1 2 1 0,4 1-3 15,6 2 1-15,1 2 0 0,6 0-1 16,5 1 1-16,4 3-2 0,4 0-1 16,7 4 0-16,6-2 0 0,5 1 1 15,7 2 2-15,6 0 1 0,7 2 1 16,6-1 0-16,5 0 2 0,8-2-2 16,2-3 0-16,8-1 1 0,1-4-1 0,5-4 0 15,4-1-1-15,5-4 2 16,15 1 0-16,7-3 1 0,4-2-2 0,4-2 2 15,-9-3-2-15,-15-3 0 16,14-1-1-16,-17 0 1 0,-14-1 0 0,-1-2-1 16,-13-3 1-16,10 0-4 0,10 0 2 15,4-1-5-15,9-6 1 0,-4-4 5 16,-9-1 1-16,-10-5-1 0,-16 1 1 16,-17-2 3-16,-6 1 3 0,-5-1 0 15,-5-4 2-15,-6-1-1 0,-2-5 0 16,-6-2-4-16,-2-4-1 0,-6-3 2 15,-3-5-1-15,-7-1-3 0,-10 0 1 16,-10-1 2-16,-13-2-1 0,-10 1-2 0,-12-1 0 16,-11 4 0-16,-5 1 1 0,-9 1-1 15,-15 2 0-15,-12 6 0 16,-6 3-3-16,-4 6-7 0,3 6-6 0,-5 4-10 16,-7 4-1-16,-10 0-15 0,-6 8-19 15,-7-2-23-15,-3 3-51 0</inkml:trace>
  <inkml:trace contextRef="#ctx0" brushRef="#br1" timeOffset="-56082.25">28280 15047 165 0,'0'0'0'0,"0"0"0"16,0 0 0-16,0 0 2 15,0 0-1-15,0 0 7 0,0 0-1 0,0 0 4 16,0 0-1-16,-46-17 3 0,45 17 1 16,1 0-4-16,0 3-4 0,0 1-2 15,0 0-4-15,0 2 0 0,2-1 1 16,7 1 0-16,-1 1 3 0,6-1-3 16,3 0 1-16,7 0-1 0,3-2 4 15,4 2-4-15,4-2 0 0,7 1 1 16,-2 0 0-16,6-3-1 0,1 3 0 15,-1-3 0-15,-1 2 1 0,-1-4-2 16,-3 0 1-16,-2 0-1 0,-4 0 0 16,-4 0 0-16,-7 0 0 0,-6 0 1 15,-5 0-1-15,-7 0 0 0,-3 0 1 16,-3 0-2-16,0 0-1 0,-1 3-3 16,-7-3 3-16,1 2 2 0,-4 1 1 0,-2-1-1 15,2 1-3-15,-1-2-4 0,0-1-2 16,0 0-4-16,2 0 1 15,0 0 4-15,4-1 1 0,0-4-5 0,4-2 6 16,1 1 4-16,1 0-1 0,0-1 0 16,2-1 0-16,4 0 2 0,0-1 1 15,0-2 0-15,2 3-1 0,-4 0 1 16,3 0 1-16,-4 2 0 0,-1-1 3 16,-2 4 4-16,0 0 9 0,0 3-3 0,0-1-2 15,0-1-2-15,0 2 0 16,0 0-1-16,0 0-2 0,0 0-3 15,0 0-2-15,0 0-2 0,0 0-2 16,2 2-1-16,0 1 3 0,5 1 2 0,0 2-2 16,0 0 2-16,4 1 0 0,-1 0-2 15,-2 1 0-15,4 1 0 0,-3 1 1 16,0-2-1-16,-3 0 0 0,2-1 0 16,-5 2 0-16,-2-3 0 0,-1 0 0 15,-1 2-1-15,-5-4 0 16,-4 2-4-16,-2 1 5 0,2-2 3 0,-4 0-2 15,0-1-1-15,-1-1 0 0,1 0 0 16,0 2-7-16,0-1-13 0,0-1-13 16,0-2-7-16,-1 1-20 0,1-2-21 15</inkml:trace>
  <inkml:trace contextRef="#ctx0" brushRef="#br1" timeOffset="-55749.14">28379 15002 150 0,'0'0'74'0,"0"0"-74"0,0 0-2 16,0 0 2-16,0 0 2 0,0 0 5 15,0 0-7-15,-10-15 0 0,9 17 0 16,-2 2 0-16,0 3 1 0,-7 1 5 15,-1 4 1-15,-8 5 3 0,-4-2-1 16,-5 3-6-16,-1 0 3 0,-3-1-4 16,0 1 0-16,3-1-1 0,6-4 0 15,7-1-1-15,3-2 0 0,8-2 1 16,1-3-1-16,4 1 0 0,1 0-5 0,7-1 5 16,6-1 2-16,5 0 0 0,12-1-2 15,6-1 0-15,7-1-8 0,3 0-26 16,2 2-26-16,-5-1-49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4-28T05:10:17.254"/>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
  </inkml:definitions>
  <inkml:trace contextRef="#ctx0" brushRef="#br0">2902 14620 257 0,'0'0'4'0,"0"0"-4"0,0 0 3 16,0 0 5-16,-48-26-5 0,41 25 1 0,2 1-1 15,1 0 0-15,-1 0 2 16,1 0-3-16,2 0 3 0,0 0-2 0,0 0-2 16,0 0 3-16,1 1-3 15,1 2 1-15,0 0 1 0,0 2-1 0,2-2 4 16,3 2-2-16,2 0 1 0,7-1 4 15,2 2-3-15,6 0-1 0,5 1-2 16,8-1-2-16,8-1 3 0,10 0-1 16,12-4 1-16,16 1-2 0,10-2 5 15,16-3 2-15,12-3 1 0,14-2-3 16,12 0 0-16,7-1-6 0,6 1 0 16,3 1 2-16,5 1 0 0,3 0-2 15,2 1-1-15,6-1 0 0,4 0 0 16,3 0 1-16,2 0 0 0,8 1-1 15,3-2 2-15,6-1-2 0,3 2 2 16,7-4 0-16,1 1-2 0,7-1 0 16,-1 2 0-16,-1 0 3 0,-4-1-3 15,-7 3-1-15,-8-1 1 0,-10 3 0 16,-7 1 1-16,-7 0-1 0,-10 1 0 0,-10 2 0 16,-9-1 4-16,-7-1-4 0,-7 1-2 15,-9-1 2-15,-8 2 2 0,-8-1-1 16,-11 0 1-16,-11-1 2 0,-12 1-3 15,-11-1-1-15,-11-1-1 0,-12 1 1 16,-10-2 1-16,-9 1 2 0,-8 0-3 16,-5 0 1-16,-5 1 3 0,-3-1-2 0,0 0 0 15,0-2 1-15,-1 2-1 16,-1-1-2-16,-1 0 0 0,-2 1-2 16,1 0 2-16,0 0 0 0,0 0 0 15,0 2 0-15,0-1 0 0,3 1 0 0,-1-1-1 16,0 1 1-16,1 1 0 0,1-2-1 15,0 2-1-15,0 0-5 0,0 0-1 16,0 0-1-16,3 0 3 16,2 2-5-16,2 1 2 0,0 1-10 0,6 0-19 15,-1 1-19-15,2-2-28 0,0 0-42 16</inkml:trace>
  <inkml:trace contextRef="#ctx0" brushRef="#br0" timeOffset="466.75">9959 14098 345 0,'0'0'0'0,"0"0"-2"0,0 0-11 16,0 0 3-16,0 0 3 0,0 0 6 15,0 0 0-15,-19 61 1 0,29-52-4 16,2 2 3-16,8-1 1 0,2 2 3 15,6-1 3-15,2 5-1 0,1-4-2 16,1 1 1-16,-2 2-3 0,-2-3 1 0,0 2 0 16,-7-3-2-16,-1 2 3 0,-7-3-3 15,-4 2 3-15,-8-1 3 0,-3 5-2 16,-11 1-3-16,-6 3 6 0,-8 2 4 16,-7-2-1-16,-3 4-2 0,-4-3-7 15,1 2 3-15,0-3-3 0,4-4 1 16,3 3-2-16,1-2 0 0,4 1-5 15,3 0-26-15,2-3-34 0,6-5-54 0</inkml:trace>
  <inkml:trace contextRef="#ctx0" brushRef="#br0" timeOffset="1132.96">3073 14344 231 0,'0'0'0'16,"0"0"1"-16,0 0 8 15,0 0 4-15,0 0 11 0,0 0 10 16,0 0-18-16,0 0-3 0,-72 23-5 16,35-1-2-16,-7 7-3 0,-3 2-1 0,-2 3 1 15,2-1 0-15,4-3-2 0,5-1 1 16,3-8-2-16,9 1 2 0,5-10-2 16,7-3 0-16,8-3 0 0,4-4 0 15,2-1 0-15,2 5-6 0,7-3 6 16,4 3 1-16,5-1 0 0,5-1 2 15,4 0-2-15,3-3 1 0,1 2-1 16,2-2-1-16,0-1 0 0,1 1 3 16,-1-1-3-16,1 1 1 0,-1 0-1 0,-2 2 0 15,1 4-9-15,-2-1-24 16,-2 3-37-16,-7-1-73 0</inkml:trace>
  <inkml:trace contextRef="#ctx0" brushRef="#br0" timeOffset="2151.95">12804 14587 348 0,'0'0'1'16,"0"0"1"-16,0 0-2 0,0 0 0 16,0 0-1-16,0 0-11 0,0 0 12 15,73 7 3-15,-11-7 0 0,19 0 0 16,15-3-2-16,16-4 1 0,16-2 0 16,9-1 0-16,16 1 0 0,12-3-2 15,15 1-2-15,13 1 0 0,8 1 4 16,11 0-2-16,10 1 0 0,6 2-3 15,4 1 3-15,6-1 1 0,2 0-1 16,3 0 2-16,-1 2-2 0,-1 1 0 0,-4 1 0 16,-8 2 2-16,-4 0-2 15,-10 3 2-15,-7 1 3 0,-2 0-5 0,-9 0 2 16,-8-1 6-16,-9 0-2 16,-8 0-6-16,-13-2 3 0,-9 1 1 15,-12-2 0-15,-12 0-1 0,-10 0-2 0,-10 0 1 16,-10 0-2-16,-9-3 1 0,-12 3 0 15,-8-3 2-15,-7 2-2 0,-6-2-1 16,-10 1-3-16,-5 0 3 0,-10 0 0 16,-5 2-1-16,-6 0 2 0,-4 0-1 15,-6 0 0-15,-6 0-1 0,-2 0-1 16,-1 0-15-16,-7 2-22 0,-8 1-26 16,-4 1 22-16,-2-1-17 0,-2-2-28 15</inkml:trace>
  <inkml:trace contextRef="#ctx0" brushRef="#br0" timeOffset="2548.89">19274 14205 383 0,'0'0'4'0,"0"0"-4"0,0 0 0 16,0 0 0-16,0 0-4 0,0 0-4 15,0 0-1-15,0 0 9 0,24-10 1 16,-3 19 2-16,7 1-2 0,10 4 0 0,9-3 0 16,9 0 3-16,6 1-3 15,3 1 0-15,1 0 1 0,-1-1-1 16,-3 1-1-16,-5-1-1 0,-7-2 1 16,-6-1 0-16,-7-1 0 0,-7-1 0 15,-7 1 1-15,-10-2 0 0,-6 0-1 0,-7 1-1 16,-1-1 0-16,-10 0-2 0,-6 3 3 15,-11 2 4-15,-6 0 2 0,-6-1-1 16,-4 1-2-16,-2-3-1 0,1 1-1 16,2-3 1-16,2 1-1 0,1-1-1 15,4-1 0-15,-2 0 0 0,2 1-11 16,-1-3-14-16,0 3-16 0,3-3-29 16,-4 0-29-16,5-1-35 0</inkml:trace>
  <inkml:trace contextRef="#ctx0" brushRef="#br0" timeOffset="3115.37">12949 14334 157 0,'0'0'1'0,"0"0"-1"16,0 0 2-16,0 0 0 0,0 0 2 0,0 0-2 16,0 0 0-16,0 0 2 0,134-91 8 15,-121 91 4-15,-1 0 3 0,-7 0 0 16,-3 5-1-16,-3 6-5 0,-13 7-7 15,-10 6 5-15,-15 7 3 0,-12 7-1 16,-14 2-5-16,-13 8-4 0,-12 1-3 16,-4-2 1-16,0-2 0 0,8-6-2 0,6-8 1 15,13-9 1-15,12-6 0 16,10-5-2-16,12-6 0 0,11-1 3 16,10-1-1-16,4-3 1 0,8 0 2 15,1 2-5-15,11-2 2 0,11 0-2 16,10 0 4-16,9 0-3 0,8-2-1 15,7 1 2-15,4-1-2 0,7 2-7 0,2 0-17 16,4 5-26-16,3-3-27 0,-8 0-68 16</inkml:trace>
  <inkml:trace contextRef="#ctx0" brushRef="#br0" timeOffset="12395.55">2388 14220 38 0,'0'0'10'0,"0"0"-1"0,0 0 0 16,0 0 6-16,0-6 3 0,0 6-3 15,0 0 0-15,0 0-2 16,0 0 0-16,0 0-1 0,0 0-3 0,0 0-3 16,0 0-2-16,0 0 0 0,2-2 1 15,0 2-1-15,1 0-1 0,-1 0 4 16,1 0 2-16,0 0-1 0,-2 0-1 16,2 2 0-16,1-1-2 0,0 0 1 15,2-1-3-15,1 1 0 0,0-1 0 16,2 0 1-16,1 0-4 0,1 0 1 15,2 0 2-15,1 0 0 0,2 0 0 16,1-1 0-16,1-1 0 0,0 0 2 16,0-2 0-16,1-1-2 0,0 3 1 15,-1 1-2-15,-1 1 0 0,3 0-2 16,-2 0 0-16,0 0 1 0,-1 2-1 16,1 0 0-16,1 1 0 0,1-2 0 15,1 0 2-15,2-1-2 0,2 0 0 0,-1 0 1 16,1 0 0-16,4-2-1 0,-1-3 2 15,0 0-2-15,2-3 1 0,-1 1-1 16,1-3 2-16,2 0-2 0,-2 0 0 16,1-2 1-16,3-1-1 0,-1 1 1 15,1-3 0-15,-1-2-1 0,1 1 2 16,1-1-2-16,-1-3 0 0,0 2 0 16,-1-3 0-16,-1 2 2 0,0 0-1 15,-3 0 0-15,0 0-1 0,1 2 0 16,-2-1 0-16,-3 2 1 0,1-1 0 15,-1-1-1-15,0 0 0 0,0 1 1 16,-2-4-1-16,0 1 0 0,1 1 0 16,0-4 0-16,0 1 3 0,0-2-3 15,3-2 0-15,-2-1 0 0,2 1 1 16,1-2-1-16,-2 0 1 0,0 0-1 0,0 2 0 16,1-4 0-16,-2 2 2 15,-1-2-2-15,-2 0 0 0,0 4 2 0,-2-1-1 16,-1-1-1-16,0 2 2 15,-1 1-1-15,-2-3 0 0,1 1 3 0,-1 0 0 16,2-1-2-16,-1-1-2 0,1-1 0 16,0 1 1-16,-1 1 0 0,0 0 0 15,-1 2-1-15,-1-2 2 0,-2 2-2 16,3-2 0-16,-2 1 2 0,3 1 0 16,-4-1 0-16,-1 1-2 0,2-1 2 15,-1 1 1-15,1-1-2 0,0 2-1 0,2-2 0 16,-4 0 1-16,3 1-1 0,-1 0 0 15,-1 1 0-15,2 0 1 16,-1 0-1-16,-2-1 0 0,-1 1 0 0,2-2 0 16,0 3 0-16,-2-3 0 15,2 1 1-15,-1 0-1 0,3-1 0 0,-3 2 0 16,0-1-1-16,0 1 1 0,1-1 0 16,-1 0 1-16,-3-1 1 0,3 0-2 15,-2-1 1-15,-1 0 0 0,1 1 1 16,1 0 2-16,1 2-2 0,0-3-1 15,0 0 0-15,0-1 0 0,2-1-1 16,0 1 0-16,-2-1 1 0,3 1-1 16,-2 0 2-16,1 1-2 0,-2 1 1 15,0-2-1-15,-2 3 1 0,1-3 0 16,0 1 1-16,-1 1 1 0,1-1-2 16,-1-1 1-16,1 1-2 0,2-3 0 15,-2 2 0-15,2-3 0 0,0-2 0 16,-1 2 0-16,-2 0 0 0,0 1 1 0,-1 1 0 15,-1-1-1-15,2 0 0 0,-1 2 0 16,0-4 1-16,-2 4 1 0,5-3-1 16,-3 1 0-16,1 1 2 0,3-1-2 15,-3 0 1-15,1 0 0 0,3 0-1 16,-4 1-1-16,1-1 0 0,0-3 2 16,-4-1 2-16,4 2-1 0,-4-1 1 15,2-1 1-15,-3 1-2 0,5 3 0 0,-6-2 1 16,3 2-1-16,-4 0 2 15,3 0-3-15,2-1 0 0,-3 1 0 16,3-2-1-16,-3 1-1 0,4 1 1 16,-5-3 1-16,5 1 0 0,-5 2 0 15,3 0 1-15,-1 2-3 0,-2-2 1 0,4 1 1 16,-4 1-1-16,4-3 2 0,-2 1-1 16,1 0-2-16,-1-3 0 0,3 1 0 15,-2-3 0-15,-1 1 0 0,2-1 0 16,-4-1 2-16,2 5-2 0,-2-1 0 15,1-1 1-15,2 0-1 0,-4 0 0 16,2 0 0-16,0 2 0 0,-2 2 0 16,1 2 0-16,1 0 0 0,-2 0 0 15,-1-1 0-15,0 1-1 0,0-2 0 16,1 4 2-16,-1-2-2 0,0-1 0 16,2-2 1-16,3-2 0 0,-3-4 0 15,3 2 0-15,-3 0 0 0,2 0 0 16,-1 4 0-16,-3 1-2 0,1 3 2 0,0 2 0 15,0 0 0-15,0 2-1 16,-4-5 1-16,3 3 0 0,1 2 0 0,0 0 0 16,1-1 0-16,-4 3 1 15,4-2-1-15,2 1 0 0,-3-6 0 0,4 2 0 16,0-2 0-16,-4 2 0 0,2 4 0 16,0-1 0-16,-3 4 0 0,-1-1-2 15,1 3 1-15,-2 2 1 0,0 2 0 16,0-1-1-16,0 2 1 0,1 0 0 15,-1-1 1-15,0 1-1 0,1 1 0 16,0-2 0-16,1 2 0 0,0-2 0 16,2 0 0-16,-1-1 0 0,-1-1-1 15,2-1 1-15,1 1 0 0,-2-1 2 16,0 1-2-16,3 3-1 0,-3 0 1 16,-2-1 0-16,2 2 0 0,0-3 1 15,2 0-1-15,-4-1 0 0,2 2 0 0,3 0 0 16,-3-2 0-16,1-2 0 0,3-4 0 15,-3 2 0-15,3 2 0 0,-1-3 0 16,-1 4 0-16,3-1 0 16,-2 2-1-16,4-1 1 0,-4 1 0 0,3-2 1 15,2-2-1-15,-5 1 0 0,3 0 0 16,-2 3 0-16,1 0 0 0,-3 2 0 16,4-1 0-16,-3 3-1 0,3 0 0 0,-1-2 0 15,2 3 0-15,-1-2 0 16,-1 1 0-16,2 2 1 0,-5 0-2 15,1 2 2-15,-1-1 2 0,-1 1-2 16,3 1-2-16,-4 1 2 0,1-1 0 16,2 1-2-16,-2-1 2 0,3 3-1 15,0-2 0-15,0-1 0 0,1 0 0 0,4 1 0 16,-3 2 1-16,2-2-1 0,1-1 1 16,-5 0 0-16,2 4 0 15,-1-2-2-15,-1 2 1 0,0 1 1 0,1-2 0 16,-2 3 0-16,2-2-1 0,-1 1 0 15,3 1 0-15,-1-2 1 0,-3 1-1 16,4 1 1-16,-4 0 0 0,4 0-1 16,-1 0 1-16,2 0 0 0,2 0 0 15,2 0 0-15,-2 3-1 0,2 0 1 16,-3 0 0-16,-1 0 0 0,1 0-2 16,0 3 1-16,-5-3 1 0,2 4-2 15,1-1 2-15,-4 0 0 0,4 0 0 0,-3 0 0 16,3 0 0-16,-2 1 0 15,0-1 0-15,2 0 0 0,-3 2-1 0,4 1 1 16,-3 0 0-16,1 1 0 16,1 2 0-16,-2-4 0 0,0 3-1 0,-4-1 0 15,1 0-1-15,-1 2 0 16,-1-3 1-16,-1 1 0 0,0-1 0 0,2 0 0 16,-2 2 1-16,-2-2 1 0,1 1-1 15,1 2 0-15,0 0 0 0,2-1 0 16,-1 3 0-16,-1 0 0 0,1 1 1 15,-1-2-1-15,1 0 0 0,-2 3 0 16,-2-1-1-16,0-2 0 0,1 0 1 16,-1-1 0-16,1-1 0 0,-1 0 0 15,0-1 0-15,1 0 1 0,0 1-1 16,1-1 0-16,-1 0 0 0,0 2 1 16,1 1-1-16,1 2 0 0,-2-2 0 15,0 2 0-15,0-1 0 0,0 0 0 0,-1 1 0 16,2 0 0-16,-2-3 0 0,3 3 0 15,-1-2 0-15,0 0 1 0,1 0-1 16,-2 1-1-16,1-2 1 0,-1 2 1 16,-1-3-1-16,1 3-1 0,0-3 1 15,-1 3 0-15,0 0 0 0,0 1 0 16,0-2 0-16,0 2 0 0,0-1-1 16,0 1 1-16,0-1 0 0,0 1 0 15,0 0 0-15,0-1 0 0,-1 1 0 16,1 1 0-16,-1 1 0 0,1 0 0 15,0 0 0-15,0 0 1 0,0 0-1 16,0-1 0-16,2 2 0 0,-1-1 1 16,0 0-2-16,0 0 2 0,0 2-1 15,0-1 0-15,-1-1 0 0,0 1 0 0,0 0 0 16,0 2 0-16,0 0 0 0,0-3 0 16,0 2 0-16,0-1 1 0,0 1-1 15,-1 1 0-15,0-3 0 0,0 6 0 16,0-1 0-16,0-2 0 0,1 2 0 15,0-1 0-15,0 1 0 0,0-3 0 16,0 1 0-16,0 2 0 0,0-1 0 16,1 1 0-16,1-1 0 0,-1 0 0 15,1 0 0-15,1 1 0 0,0 0 0 16,-2-1 2-16,1 0-2 0,-2 1 0 16,0-1 0-16,1-1 0 0,0 2 0 15,0 0 0-15,0 1 0 0,1 0 0 0,1 0-2 16,0 0 2-16,0-1 2 15,-1 1-2-15,0 1 0 0,1-2 0 16,0 0 0-16,1 0 0 0,-1 0 0 0,-2 0 1 16,1-2-1-16,-1 1 0 15,1-1 0-15,1-1 0 0,-1 1 0 0,1 0 0 16,-1-1 0-16,-1-1 1 0,0-1-1 16,0 2 0-16,0 0 0 0,2 0 0 15,-1 2 0-15,0-3 0 0,1 2 0 16,-1 1 0-16,0-1 0 0,-1 3 0 15,1-4 1-15,1 4-1 0,0-3 0 16,1 3-1-16,-1-4 1 0,1 4 1 16,0 0-1-16,1-3 0 0,-1 2 0 15,-1 1 1-15,1-3-1 0,1 0-2 16,-2 1 2-16,0-3 0 0,-1-1 0 16,1 2 0-16,1-1 1 0,-1 1-1 0,0-2 0 15,-2 0 0-15,1 1 0 16,0-1 0-16,0 0 0 0,0 1 0 0,1-3 0 15,1 0 0-15,-2 2 0 0,0-3 0 16,1 1 0-16,0 3 0 0,2-5 0 16,-3 2 0-16,0 0 0 0,0-1 1 15,0-1-1-15,-1 0 0 0,1 0 0 16,-1-1 0-16,3 1 0 0,-2-1 0 16,-1-1 0-16,0 1 0 0,0 0 0 15,0 0 0-15,0 1 0 0,1-2 0 16,-1 2 0-16,0-2 0 0,1 1 0 15,0-2 0-15,0 2 0 0,-1 0 0 16,1 1 0-16,0 1-1 0,0-1 1 16,0 2 0-16,2-2 1 0,0 1-1 15,-2 0 0-15,1 1 0 0,0-1-1 16,0 1 1-16,2 1 0 0,-3 0 0 0,1 1 1 16,0-1-1-16,1 1-1 0,0-1 1 15,-1 2 0-15,-2-2 0 0,1 0 0 16,0 1 0-16,1 1 0 0,1 0 0 15,-2 0 0-15,0 0 0 0,0 1 0 16,-1-1 0-16,3-1 0 0,-1 0 0 16,1 0 1-16,-1 0-1 0,0-2-1 15,1 1 1-15,-1 1 1 0,3-2-1 16,-4-1-1-16,1 3 1 0,0-3-1 16,0 0 1-16,1 0 0 0,-2 1 1 15,1-2 0-15,-1 2-1 0,1-3 0 16,-1 1 0-16,1 1 0 0,0 0 0 0,-1 3 0 15,0-5 0-15,1 4 0 16,-1-2 0-16,3 1 0 0,-2 1 0 0,-1-1 0 16,1 1 0-16,1-1 0 15,0 0 0-15,0 0 0 0,-1 0 0 0,1 2 0 16,1 0 0-16,-2-1 0 0,1 1 0 16,-2-2 0-16,2 2 0 0,3 1 0 15,-4 0 0-15,1-1 0 0,2 2 0 16,-2 1 0-16,-1 1 0 0,2-3 0 15,2 2 0-15,-3-1 0 0,0 0 0 16,3 2 0-16,-3 0 0 0,1 1 0 16,3-2-1-16,-5 1 1 0,3 2 1 15,0-3-1-15,-2 4-1 0,0-2 1 16,0-1 0-16,2 1 0 0,-2 1-1 16,0-1 1-16,1 0 1 0,1-2-1 15,0 3 0-15,2-1 0 0,-1-1 0 0,1 2-1 16,-1-2 0-16,1-1 2 0,0-1-1 15,-2 2 0-15,3-1 0 0,-4-1 0 16,3 2 0-16,-2-2 0 0,-1 0 0 16,4 0 0-16,-4 0 0 15,3 0 0-15,-2 0 0 0,0-1 1 0,2-1-1 16,-2-1 0-16,2 4 0 0,-2-6 0 16,3 2 0-16,-3 0 0 0,1 0 0 15,1-1 0-15,0 2 0 0,0-3-1 16,-3 0 1-16,5 1 0 0,-4-2 0 15,2 1 0-15,-1-2 0 0,-1 2 0 16,1 0 0-16,0-4 0 0,1 5 0 16,-2-3 0-16,3 1 0 0,-1-1 0 15,1 2 0-15,-3-4 1 0,1 0-1 0,1 1 0 16,-1 0 0-16,1-1 0 0,-2 1 1 16,4-1-1-16,-4-1 0 0,4 4 0 15,-3-1 0-15,4-1 0 0,-2-1-1 16,0 1 1-16,0 0 1 0,1 0-1 15,0 2 0-15,-1 0 1 0,1-1-1 16,-2 2 0-16,4-2 0 0,-2 2 0 16,-2-1 0-16,2 0 0 0,0 0 0 15,1 0 1-15,2 0-1 0,-3-1 0 16,3 0 0-16,1 2 0 0,-1-2 0 16,0-1-1-16,-2 2 1 0,2-3 1 15,-1 0-1-15,1 0 0 0,-1-1 0 0,0 3 0 16,0-2 0-16,3-1 0 0,-3 1 1 15,3-1-1-15,-1 1 0 16,0-2 0-16,-1 0 0 0,0 1 0 0,-1-2 0 16,2 1 0-16,-2-1 0 15,0-1 0-15,-1 0 0 0,2 1 0 16,0-1 0-16,2 1 1 0,1-1-1 0,0 2 0 16,-1-1 2-16,0-1-2 0,0 0 0 15,1 0 0-15,-1 1 0 0,2-3 1 16,-2 3-1-16,1-2-1 0,-1 1 1 15,2 1 0-15,-2-2 0 0,1 2 0 16,0-1 1-16,1 1-1 0,2 0 0 16,-2-3 0-16,2 1 0 0,0 1 0 15,4-2 0-15,-1 2 0 0,0-3 1 16,0 3-1-16,2-2 1 0,1 1-1 16,-2 2 0-16,1-2 0 0,1 2 0 15,0-1 0-15,-2-3 0 0,-1 2 0 0,1 1 0 16,-2-2-1-16,0 2 0 0,2 0 1 15,-2 0 0-15,1-2 0 0,1 1 0 16,1 1 0-16,1-1 0 0,0 0 0 16,2 0 0-16,1-1 1 0,1 2-1 15,1-2 0-15,-2-1 0 0,2-2 1 16,-1 2-2-16,-2-3 2 0,0 0 0 16,-1 0-1-16,-1 0 0 0,-1 0 0 15,1 0 0-15,0 0-1 0,1 0 1 16,-3 0 1-16,2 0-1 0,-3 0 0 15,0-1 0-15,1-1 1 0,-3 2-1 16,0-2 0-16,-1 0 1 0,-2 1-1 16,1-2 0-16,-6 1 0 0,0-1 0 15,-3 2 0-15,-2-1 0 0,-1 1 0 0,-2 0 0 16,3 0 1-16,-4 0-1 0,0 1-2 16,0-2 2-16,-1 2 1 0,0-1-1 15,-1-1 0-15,-1 2 1 0,0 0-1 16,0 0 0-16,0 0 0 0,0 0 3 15,1-1-3-15,-1 1 0 0,0 0 0 16,0 0 0-16,0-1 1 0,0 0-1 16,0 1-1-16,0 0 1 0,1 0 0 15,-1 0-1-15,0 0-23 0,0 3-33 16,1-1-37-16,-1-1-73 0</inkml:trace>
  <inkml:trace contextRef="#ctx0" brushRef="#br0" timeOffset="16043.9">11606 14214 68 0,'0'0'2'15,"0"0"-2"-15,0 0 0 0,0 0 12 0,0 0 9 16,0 0 8-16,0 0-7 0,0 0 1 15,28 0-2-15,-19-5-1 0,1 1-7 16,-1-1-6-16,3 2 2 0,2-3 2 16,3-1-5-16,4 0-4 0,1-3 2 15,1 2 0-15,1 1-1 0,1-1 0 16,2-1-1-16,1-2 2 0,2-3 1 16,1 1-4-16,1-2 5 0,1-4-2 15,-1 3 2-15,-1-3 1 0,1 1-1 16,-1 2-1-16,2-7-1 0,-2 3-2 15,1 0 0-15,1-2-1 0,-2-1-1 16,2-1 1-16,-2-2-1 0,0 2 0 16,0-3 1-16,-4 1-2 0,0-1 1 15,3 1 0-15,-1-2 0 0,1 0 0 0,4-2 1 16,0-1-1-16,4 0 1 0,-3 0-1 16,4 1 0-16,0-1 2 0,-1 0-2 15,1-2 0-15,0 3 0 0,-2-2 0 16,-2 1 0-16,0 0 1 0,-2-1 0 15,1-2-1-15,2 2 0 0,-1-4 2 16,3 0 1-16,-3-1-3 0,0-2 1 16,1 1 0-16,0-1-1 0,1 2 2 15,-3 1-1-15,2-1 1 0,-3 0 1 16,0 0-1-16,0-1 3 0,-4 0 2 16,1 1-1-16,0-1-3 0,1 0 4 15,0-2-3-15,2 1-1 0,-1 1-1 0,0-2-1 16,1 2 4-16,-1-2-4 0,1 1-1 15,-2 1 1-15,1-2-1 0,-1 1 1 16,0 0-1-16,0 2 2 16,-1-2 0-16,-3 4-1 0,1 2 4 15,-2 3-2-15,-1 2 1 0,0-3 1 16,-3 3-3-16,3 2 1 0,-2-2 0 0,1 2-3 16,-1-1-3-16,2 1 3 0,2-4 0 15,-2 2 0-15,1-2 0 0,-4-1 0 16,3 1 0-16,-4 0 0 0,0-1 0 15,-1 1 1-15,1-3 2 0,-2 2-3 16,-1 0 0-16,1 2 1 0,-1 3-1 16,0-2-1-16,1 2 1 0,-3 2 1 15,1-2-1-15,1 4-1 0,1-2 1 16,0 2 1-16,0 0-1 0,1-1 0 16,0 2 0-16,1-1 0 0,-2 2 0 15,-1-2 0-15,4 3 1 0,-1-2-1 0,-1 2-2 16,0 2 2-16,-1-1 0 0,-1 2 0 15,3 0 0-15,-4 0 0 0,4 3-1 16,-1-2 1-16,-3 3 0 0,2-1 0 16,-1 3 0-16,2 0 0 0,-2 1 0 15,0-1 0-15,1 1-2 0,-2-2 2 16,3 3 0-16,0-1 0 0,0-1 0 16,-1 0 0-16,2-1 0 0,-2 2 0 15,-1-1 0-15,1 0 0 0,-1 1 0 16,1 2 0-16,-3 2 0 0,1-1 0 15,-3 2 0-15,3 1 0 0,-3-1 0 16,1 0 0-16,-2-1 0 0,1 2 0 16,0 0 0-16,4 0 0 0,-2 2 0 15,2-2-2-15,-2 0 2 0,0 2 0 16,1-2 0-16,-2 0 0 0,0 1 0 0,1-1 0 16,0 2 0-16,-2-2 1 0,0 1-1 15,1 1 0-15,-2-1-1 16,2 1 1-16,-2 1 1 0,-1 0-1 0,3 0-1 15,-1 0 1-15,1 0 0 0,-1 0 0 16,3-1 0-16,-1 1 0 0,3 0 0 16,0 0 0-16,-1 0 0 0,1 0 0 15,1 0 1-15,-1 0 0 0,2 0-1 16,-3 0 0-16,2 1 0 0,-1 1 0 16,-1-1 0-16,0-1-2 0,-3 3 2 15,0-2 0-15,-3 4-1 0,-1-4 1 0,-3 2 0 16,2 2-1-16,0-2 1 15,2 2 0-15,0-2 0 0,3 1 0 0,0 1 0 16,3 1 0-16,2-2 0 16,0 2 0-16,3 0 0 0,-1 0 0 15,-1 1 0-15,0-1 0 0,1 3 1 0,-3-2-1 16,-1 0 0-16,-2-1 0 0,1-1 0 16,-3 2 0-16,1-1 0 0,-1 1 0 15,1 2 0-15,0-2 0 0,3 1 0 16,-2 0 0-16,2 3 1 0,0-3-1 15,-2 3-1-15,2-1 1 0,-2-1 0 16,0 1 1-16,-1 0-1 0,2 0-1 16,0 1 1-16,-1-1 1 0,0 2-1 15,0 1 0-15,-3-3 0 0,4 1 1 16,-3 0-1-16,0-1 0 0,-2 1 0 16,-3-1 1-16,4-1-1 0,-3 2 0 0,1 0 0 15,1 1 0-15,0-1 2 16,0 1-2-16,1-1-2 0,1 3 2 0,-1-3 0 15,2 3 0-15,0 0 0 0,-1 1 0 16,2 1-1-16,0 2 1 0,2-4 1 16,-1 2-1-16,0-2 0 15,1 1 0-15,-1 0 0 0,3 1 2 0,-2 1-1 16,-1-3-1-16,0 3 0 0,-1 0 0 16,1 0 1-16,-2-2-1 0,0 0 0 15,-2 0 1-15,1 0 0 0,-2 1-1 16,4-2 0-16,-3 3 1 0,-1 0 0 15,1-2-1-15,-1 1 0 0,3 1 0 16,-2 0 1-16,0 1-1 0,1-1 0 16,-1-1 0-16,1 3 0 0,-3-2 0 15,2 1 1-15,0-2-1 0,0 2 0 16,1-1 0-16,-3 2 0 0,3-3 0 0,-1 2 0 16,2 0 0-16,1 1 2 0,-3-1-2 15,1 0 0-15,-2-2 0 16,0 2 0-16,0-1 0 0,1 2 0 0,-1-1 1 15,0-2-1-15,-1 5 2 0,-1-5-2 16,2 2 0-16,1 0 0 0,0 0 1 16,0 0-1-16,-1-1 0 0,-1 0 0 15,0 1-1-15,-1 0 0 0,0-1 1 16,3-1 1-16,-3 1-1 0,4 0 0 16,-2-1 0-16,1 0 1 0,2 3-1 15,0-3 0-15,2 0 0 0,-1 2 1 16,1-3 0-16,0 1-1 0,-1 2 0 0,1-3 0 15,-1 0 0-15,0 3 0 0,-1-3 0 16,1 1 0-16,0 1 1 16,1-1-1-16,-1 2 0 0,1-2 0 15,-1 0 3-15,3-1-3 0,-3 2 0 0,3-1 0 16,-1 0 0-16,0 1 0 0,4-3 0 16,-2 1 1-16,1 2-1 0,2-1 0 15,1-1 0-15,0 1 1 0,-1 1-1 16,0-4 1-16,-2 2-1 0,-1-1 0 15,-1-3 0-15,-2 1 0 0,2-1 1 16,-4-2-1-16,0 0 1 0,2 2 1 16,-4 0-2-16,2-2 2 0,-2 1-2 15,1-1 0-15,0 2 1 0,-1-1 0 0,1-1-1 16,0 0 0-16,-1 0 1 16,0 0 0-16,0-2-2 0,-3 0 2 0,1 1-2 15,1 0 2-15,1-1-2 16,-1 3 1-16,1-2 0 0,-1 2 0 0,3 1 1 15,-2-3-2-15,1 2 1 0,1 0 0 16,0 1-1-16,0-2 1 0,1 1 1 16,-1 2-1-16,3 0 0 0,-3-3 0 15,-1 2 0-15,2 0 0 0,1-2 1 16,-2 0-1-16,2-1 0 0,-1 2 0 16,1-1 0-16,0 1 0 0,0 0 1 15,-1-1-1-15,0 1-1 0,-1-1 1 16,2 0 1-16,-3 1-1 0,4-1 0 15,-1 0 0-15,-1 0 1 0,2 1-1 16,-2 0 0-16,1-2 0 0,-2 1 1 16,1 1-1-16,-1-2-1 0,0 2 1 15,1-2 1-15,0-1-1 0,-2 0 0 0,2 1 0 16,-1-1 0-16,-1 2 0 0,1-1 0 16,0-1 0-16,-2 0 1 0,0-1-1 15,1 2 0-15,-3 0 0 16,5-1 0-16,-3 0 0 0,1 1 0 0,-1-1 0 15,3 0 0-15,-4 1 0 0,4 1 0 16,-4-2 0-16,0-1 0 0,2 1 0 16,-3 1 0-16,2-2 3 0,-1 0-3 15,1 1 0-15,-1-1 0 0,0 0-3 16,0 1 3-16,1 1 0 0,-1 0 0 16,2-4 0-16,0 3 0 0,0-1 0 15,0 1 2-15,1-1-2 0,-3 0 0 16,0 0 0-16,2-2 0 0,-1 1 1 0,1 1-1 15,-3-1-1-15,1 3 1 16,0-4 1-16,-2 2-1 0,2 0 0 0,-2-2 0 16,-1 1 0-16,2-1 0 15,-1 2 0-15,1-2 0 0,0 2 1 0,-1 0-1 16,3-1 0-16,-2 0 0 0,-1 0 0 16,3-1 0-16,-3 0 0 0,0 1 0 15,3 1 0-15,-2-3 0 0,1 0 0 16,0 1 0-16,-1-1 0 0,1 1 0 15,-1 1 0-15,2-1 0 0,-1 1 1 16,2-2-1-16,-3-1 0 0,2 3 0 16,-2-3 0-16,1 1 0 0,-1 0 0 15,0-1 0-15,3 1 0 0,-4 0 0 16,4 0 0-16,-2 1 0 0,1-1 1 0,-1 0-1 16,0 0-1-16,2 0 1 15,-2 1 0-15,-2-3 0 0,2 2 0 16,-2 1 1-16,-1 0-1 0,1-1 0 15,0 0 0-15,0 0 0 0,0 1 0 0,-3-2 0 16,1 2-1-16,-2-2 1 0,1 1 0 16,0-2 0-16,-3-1 0 0,1 1 1 15,1 1-1-15,-3-1 0 0,3 0 0 16,-3 1 0-16,3-1 1 0,-3 1-1 16,0-2-1-16,0 1 1 0,1-1 0 15,-1 0-1-15,-1 1 1 0,1 0 1 16,-1 1-1-16,-1-2 0 0,1 0 1 15,-2 0-1-15,0 0-1 0,1 0 1 16,-1 1 0-16,0-1 1 0,1 0-1 16,-1 0-1-16,0 0 1 0,0 0 0 15,0 0 0-15,0 0-1 0,0 0 1 16,2 0 0-16,-2 0-2 0,0 0-21 0,0 0-5 16,-2 0-19-16,-3 0-53 0,-1-2-59 15</inkml:trace>
  <inkml:trace contextRef="#ctx0" brushRef="#br0" timeOffset="19206.05">22696 14307 87 0,'0'0'17'0,"0"0"-3"16,0 0-2-16,0 0 8 0,0 0-1 15,0 0-7-15,0 0-6 0,0 0-1 16,35-34-1-16,-24 29 0 0,0-1 3 16,-3 1 1-16,3-2 2 0,-2 1-3 15,1-1 2-15,0 1 2 0,1-1-3 16,3-2 0-16,-1 1-1 0,-1-2-1 0,0 2 3 15,2-4-6-15,2 0 4 0,1 2-2 16,-1-3-2-16,2 1-2 0,0 0 2 16,-1-2-3-16,3 0 2 0,-2 0 0 15,2 1 1-15,0-2-1 0,-1 1 2 16,2-5-3-16,0 1 1 0,0-1 0 16,-2 0 1-16,3 0-1 0,-3-1 0 15,1-2 1-15,1 0-2 0,-1-2 0 16,4 4 0-16,-1-2-1 0,-4-1-1 15,3 5 1-15,-5-1 0 0,-1 0 0 16,-1 1 5-16,0-2-5 0,0 1 2 16,-1 1-2-16,2-1 1 0,-3 2 0 15,-2 0 3-15,1 0-2 0,2-1-1 16,2 0 0-16,-1 1 3 0,2-3-4 0,0 1 0 16,1-2 0-16,0-2 0 15,1 1 1-15,0-2-1 0,-1 2-1 0,1-1 1 16,-1 3 0-16,-2-4 1 0,1 1-1 15,-2 2 0-15,1-2 0 0,-3 2 0 16,-1-2 0-16,3-1 0 0,1 1 1 16,-2 2-1-16,1-2 0 0,-1 1 0 15,-1-1 0-15,0 1 0 0,1 1 0 16,3-1 1-16,-1-1-1 0,1-2-1 16,0 2 1-16,3-2 0 0,0 2 1 15,-2-1-1-15,0 3 0 0,-2-2-1 16,1 4 1-16,-2 0 0 0,-1 4 0 0,0-2 1 15,-1 0-1-15,1 0 0 16,0-1 0-16,0 2 0 0,2-1 1 16,-1 0-1-16,1 0 0 0,-1 3 2 15,-2-2-1-15,4 2 0 0,-1 2 2 0,0 0-2 16,1-1-1-16,-1 1 0 0,1-1 0 16,-1 0 2-16,1 2-2 0,-1 0 0 15,1-3 0-15,0 4 0 0,0-2 0 16,-1 2 0-16,1 0 0 0,0-2 1 15,-1 1-1-15,1-1 0 0,-1 2 0 16,3-2 0-16,-1 0 1 0,2 1-1 16,0 0 0-16,-1 0 0 15,0 0 1-15,3-1-1 0,0 2 0 0,1 0 1 16,2-2-1-16,0 0-1 0,3-1 1 16,-2 3 1-16,2 1 1 0,0-4 2 15,-1 2-2-15,1 3 3 0,0-2-3 16,-1 2-1-16,-1-2 1 0,2 2 1 0,-4 0-2 15,1 1 0-15,-1 0-1 0,-1 1 0 16,-1-1 0-16,1-1 1 0,1 2-1 16,0-1 1-16,3-1-1 0,0 1 0 15,0 3 1-15,2-3-1 0,0-1-1 16,-2 2 1-16,0 1 1 0,0-1-1 16,-2 0 0-16,-1 1 0 0,1 1 2 15,-4 0-1-15,2-2 0 0,-1 3 1 16,2-3-1-16,2 3 0 0,0 0-1 15,2-3 1-15,1 3-1 0,2-3 2 16,1 2-2-16,1-2 0 0,-1 3 1 16,3-3 1-16,-1 4-2 0,1-1 0 15,0-1 2-15,2 1-2 0,-3 0 0 16,1 0 0-16,0 1 0 0,-2 0 0 0,2-1 0 16,-1 1 2-16,0-1 0 0,5 0 1 15,-1 1-1-15,2 1-1 16,2 1 1-16,1 0 0 0,0-2-2 0,3 1 1 15,-1 1 0-15,2-2-1 0,0 1 1 16,3 1 0-16,-1-2 0 0,-2 2 0 16,2 0 1-16,-1 0 0 0,1 0-2 15,-1 0 0-15,0 0 0 0,-2 0 4 16,0 0-1-16,-2 0-1 0,-1 0-1 16,1 0 1-16,0 0 1 0,-4 2-3 15,2-1 0-15,-1 1 0 0,-1-2 0 16,-1 3 0-16,-1-3 2 0,1 3-2 15,-2-2 0-15,-1 1 2 0,-1 1-2 16,1-2 1-16,2 0-1 0,-3 2 0 16,-1-1 0-16,1 0-1 0,-1 1 1 0,1-1 0 15,-2 0 1-15,1 0 0 16,3 0-1-16,-3 1 0 0,3 0 1 0,-2 1-1 16,1-1 0-16,-1 0 0 15,-2 1 1-15,0 1-1 0,1-1 0 0,-1-1 0 16,-3-1 0-16,-1 2 1 0,-3-1-1 15,2 0 0-15,-4 0 0 0,2-2 0 16,-5 1 0-16,-1 1 1 0,1 0-1 16,-2 0 2-16,-1-3-2 15,-1 1 2-15,-1-1-1 0,2 2-1 0,-1-1 0 16,3-1-1-16,-1 3 1 0,-2-2 0 16,0 0 0-16,-1 2 0 0,0-3 0 15,-2 2 1-15,1-1-1 0,0 0-1 16,1 1 1-16,0-2 1 0,1 2-1 15,-1 0 0-15,2 1 0 0,1 0 0 0,1-1 0 16,2 1 0-16,-2 1 0 0,-2-2 0 16,5 1 0-16,0-1 0 15,-3 2 0-15,2-1 1 0,4 0-1 0,-3 0 0 16,2-1 0-16,-1 1 0 0,2 2 1 16,-3-2-1-16,3 0 0 0,-2 3 1 15,3-2-1-15,-3 0 0 0,4 1 0 16,-2 1 1-16,0 0-1 0,4-1 0 15,-3 1 0-15,0-1 0 0,2 3 1 16,-3 0-2-16,-1 0 2 0,3 0-2 16,-3-1 1-16,3 2 0 0,-5 0 0 15,5 0 0-15,-3 2-1 0,0 0 1 16,2-1 0-16,-4 3 0 0,4-3 0 0,0 5 0 16,0-3 0-16,0 0 0 15,1 4 0-15,1-4 1 0,3 3-1 0,-1 3 0 16,1-4 0-16,0 6 0 15,1-2 0-15,0 0 0 0,-1 3 0 0,-2-2 1 16,0-1-1-16,0 0 0 16,0 0 0-16,-3 0 0 0,0 0 0 0,1-1 1 15,-4 1-1-15,3 0 0 0,-1 1 2 16,0 1 0-16,0-1-2 0,0 3-2 16,3-1 2-16,-2 1 0 0,0 0-2 15,1 1 2-15,0-1 0 0,-1 1 2 16,1 1-1-16,-5-3-1 0,2 2 0 15,-5-3 0-15,0-1 0 0,0 0 1 16,-1-1 0-16,0 1 1 0,-2 0 0 16,2 0-1-16,-3 1-1 0,4 0 2 15,-1 1-2-15,1 0 0 0,0 1 0 0,1-3 0 16,-4 4 0-16,1-4 1 0,0 5-1 16,0-5 0-16,0 4 1 0,-2-3 0 15,0 3-1-15,-1 2 0 0,1-3 0 16,-2 1 1-16,0-1 0 0,-3 1 0 15,0-1-1-15,2 2 1 0,-2-2-1 16,0 0 0-16,4-1 1 0,-3 3 0 16,1-4-1-16,-3 3 1 0,2 0-1 0,1-1 3 15,-3 0-2-15,1 2-1 16,0-1 1-16,-3 0 0 0,4-1 0 16,-2-1-1-16,0 2 0 0,3-3 1 15,-2 5-1-15,0-3 0 0,4 2 0 16,-3 1 1-16,4 1-1 0,-1-2 1 0,0 2-1 15,-2-5 1-15,0 2-1 0,-2-5 0 16,-3 1 0-16,0-2 1 0,-2-2-1 16,0 0 1-16,-1-1 0 0,-1 0 1 15,0-3 0-15,1 2-1 0,0-1 0 16,0-3 2-16,1 2-3 0,-2 1 0 16,-1-2 0-16,0 0 0 0,0-3 0 15,-1-1 0-15,-1 0 1 0,0 0-1 16,1-1 1-16,-1 0 0 0,-1-1 2 15,0 0-2-15,0-2 1 0,0 1-2 16,0 0 2-16,0-2-2 0,0 2 0 16,0-2 1-16,0 1 0 0,0-1 0 15,0 1-1-15,1-2 1 0,-1 0 2 16,0 0-2-16,0 1 0 0,0 1 3 0,0-2-3 16,1 1-1-16,-1-1 1 0,1 2-1 15,0-2 1-15,0 0-1 16,-1 1 0-16,1 0 0 0,0 2-8 0,-1-3-17 15,0 1-12-15,0 3-17 16,0-1-26-16,-1-2-101 0</inkml:trace>
  <inkml:trace contextRef="#ctx0" brushRef="#br0" timeOffset="20629.26">32039 14502 29 0,'0'0'0'16</inkml:trace>
  <inkml:trace contextRef="#ctx0" brushRef="#br0" timeOffset="28557.16">22299 14450 396 0,'0'0'1'16,"0"0"0"-16,0 0 0 0,0 0 4 16,0 0 0-16,0 0 0 0,0 0 0 0,0 0-5 15,0 0-7-15,-58-70 7 16,87 70 0-16,9 0 3 0,12 0 0 0,8 0 0 15,13 0 1-15,12 0 0 0,9-1-4 16,17-1 2-16,12 1-1 0,15-2-1 16,18 2 4-16,14-2-3 0,18 1 0 15,18-3-1-15,21 2-3 0,15 3 3 16,17 0 3-16,15 4 0 16,14 3-3-16,18 6-2 0,6-1 2 0,8 3-6 15,12 4 0-15,6-2 6 0,11 2-8 16,5-2 8-16,-2-2-3 0,1 0 7 0,-5 2-5 15,-6 0 1-15,-6 1 0 0,-16-3 0 16,-11-3-3-16,-11-2 3 0,-19 1 2 16,-13-4-2-16,-18-3 0 0,-16 1 0 15,-19 0 0-15,-17 3 0 16,-14-1 2-16,-15 5 1 0,-15-2 3 0,-9 1-5 16,-17 2 2-16,-14 0 2 15,-12 0-1-15,-15 0 0 0,-13-3-4 0,-13-3 1 16,-15-2-1-16,-12-1 0 0,-10-2 0 15,-9-1 2-15,-9-1 1 0,-2 0 3 16,-6-5 1-16,-7-7-5 0,-8 0 0 16,-6-3-1-16,-5 1-1 0,-4-1 0 15,-3 2 1-15,-2 0-1 0,3 1-1 16,1 1-4-16,3 1-2 0,1 0-5 16,1 3-3-16,3-1-10 0,0 2-14 0,2 1-21 15,4 1-32-15,6-2-56 16</inkml:trace>
  <inkml:trace contextRef="#ctx0" brushRef="#br0" timeOffset="28906.23">32163 14506 385 0,'0'0'8'16,"0"0"-8"-16,0 0 0 16,0 0 5-16,0 0 2 0,0 0-5 15,0 0-2-15,0 0 0 0,18-6 6 16,0 15-3-16,4-2-1 0,6 3 0 16,4 1-1-16,3-1 0 0,2 2-1 0,1-1 1 15,-6 0 1-15,-3-1-2 0,-7-3-2 16,-8 3 2-16,-6-2 2 0,-8-2-2 15,-1 1-1-15,-8 0-1 0,-5 1 2 16,-3 3 8-16,-4-3 5 0,-2 2-1 16,-2-1-5-16,0 1-2 0,-1 0-3 15,2-1 1-15,-1 2-1 0,6 0-2 16,0 3 0-16,2 1-6 0,-2 0-21 16,2 2-13-16,3 0-26 0,-1-8-43 15,2-2-98-15</inkml:trace>
  <inkml:trace contextRef="#ctx0" brushRef="#br0" timeOffset="29556.48">22463 14191 143 0,'0'0'1'0,"0"0"-1"0,0 0 6 16,0 0 5-16,0 0 8 16,0 0-1-16,0 0 2 0,0 0 2 15,77-87 3-15,-69 87-4 0,0 0 0 16,-4 0-6-16,-4 3-1 0,-8 8-10 0,-8 4 5 16,-13 4 2-16,-13 6 4 0,-7 3-2 15,-6-1-2-15,-7 0-3 0,2-2 1 16,-1-2-1-16,0-2 3 0,9-2-11 15,5 0 3-15,12-5 6 0,10-3-4 16,11-2 2-16,6-2-2 0,8 0-3 16,12 2-2-16,7 0 0 0,12 3 0 15,11-1 1-15,9 2 0 0,7-2 0 16,4-4 1-16,0 3 1 0,-5-1-3 16,-8-2 0-16,-8 3-7 0,-11 0-9 15,-5 2-12-15,-9 2-4 0,-7 0-9 16,-2 2-29-16,-6-3-36 0</inkml:trace>
  <inkml:trace contextRef="#ctx0" brushRef="#br0" timeOffset="30976.68">26139 15790 1 0,'0'0'390'0,"0"0"-379"0,0 0-1 15,0 0 21-15,0 0 2 0,0 0 7 0,0 0-11 16,0 0-11-16,-23-67-9 0,23 78-8 16,1 9 0-16,0 9-1 0,1 10 2 15,2 8 0-15,-3 4 0 0,-1 4 0 16,0 1 0-16,0 0-1 0,0-2-1 16,0-4 0-16,-1-5 2 0,1-7-2 15,0-10 0-15,0-9 1 0,0-6 0 16,0-8 0-16,0-4-1 0,0-1 1 15,-4-4 5-15,1-9 6 0,-2-8 8 16,1-9-12-16,-2-9-3 0,3-6-5 16,1-6 1-16,2-5 0 0,0-4 0 15,5-4-2-15,3-7 1 0,1-2 0 16,7 0-2-16,1 2-1 0,3 6-1 16,2 8 1-16,0 8-2 0,2 9-1 0,-1 9 3 15,-2 8-1-15,4 5 0 0,-1 6-4 16,2 5 0-16,1 4 1 0,0 3-2 15,-4 12 4-15,1 3 2 0,-3 8 1 16,-5 4 1-16,-1 3-2 0,-6 2 3 16,-5 1 0-16,-4 1 0 0,-2 0 0 15,-9-2 2-15,-6 1-2 0,-4 0 0 16,-7-1 0-16,-5-1 1 0,-7-3 2 16,0-2 1-16,0-1 3 0,-2-6 2 15,7-4 0-15,4-5-2 0,6-4-3 16,6-6-2-16,-3-1 2 0,7-7-4 15,2-2 0-15,3 0 0 0,2 0-8 0,4 0-11 16,4 3-8-16,7 1-13 0,5 3-20 16,6 0-19-16,1 2-71 15</inkml:trace>
  <inkml:trace contextRef="#ctx0" brushRef="#br0" timeOffset="31456.4">26750 15702 386 0,'0'0'37'0,"0"0"-9"15,0 0-21-15,0 0 24 0,0 0-3 16,0 0-8-16,0 0-10 0,-9 42 1 16,8-2 2-16,-1 6 0 0,2 3-5 15,-2 1 1-15,0 0-1 0,1-4-4 0,1-3-2 16,0-2 0-16,0-6-1 16,0-1 0-16,1-7-1 0,2-3 1 0,-2-8-1 15,-1-3 0-15,0-2-7 0,0-3-15 16,0-2-16-16,0-3-19 0,0-3-12 15,2-3-22-15,2-3-72 0</inkml:trace>
  <inkml:trace contextRef="#ctx0" brushRef="#br0" timeOffset="31889.24">27110 16116 460 0,'0'0'56'16,"0"0"-24"-16,0 0-27 0,0 0 20 16,0 0 6-16,0 0-6 0,0 0-13 0,0 0-6 15,0 0-3-15,-137 10-1 16,119 12-2-16,6 2 0 0,5 2 0 0,0-2 0 16,6-1 0-16,1-1 0 0,8-2-1 15,0-3-4-15,3-1-1 0,5-6-1 16,-1-1-6-16,4-5 3 0,0-4-2 15,1 0 6-15,3-5 1 0,-3-5 3 16,-3-5 2-16,0 0 2 0,-2-3 0 16,2-3-1-16,-6-1 2 0,-1-5 0 15,0 1 3-15,-5 1 1 0,-2 4 0 16,-1 3-1-16,-2 7 0 0,0 3 0 16,1 5-1-16,-1 2-3 0,0 1-2 15,0 4-2-15,1 6-1 0,2 8 1 0,-1 3 1 16,0 1 1-16,3 6 0 15,3-2 0-15,1-1 0 0,1-4-1 0,2-3-1 16,0-3-11-16,4-3-6 0,-2-2-7 16,1-4-14-16,-1-3-17 0,2-3-13 15,-1-2-29-15,-4-7-80 0</inkml:trace>
  <inkml:trace contextRef="#ctx0" brushRef="#br0" timeOffset="32093.7">27457 15796 134 0,'0'0'253'0,"0"0"-230"16,0 0-4-16,0 0 29 0,0 0 0 15,0 0-7-15,0 0-16 0,0 0-11 16,27-142-14-16,-22 159 1 0,-2 14-1 16,2 7 4-16,-3 9 1 0,-1 7 0 0,-1 2-4 15,0-1 1-15,0-2-2 0,0-3 1 16,0-5 0-16,1-2-1 0,-1-5-5 15,0-5-12-15,1-3-8 0,0-7-15 16,0-2-13-16,1-7-17 16,-1-5-26-16,2-7-114 0</inkml:trace>
  <inkml:trace contextRef="#ctx0" brushRef="#br0" timeOffset="32821.76">27355 16001 403 0,'0'0'74'0,"0"0"-54"16,0 0-20-16,0 0 6 0,0 0 13 0,0 0 1 16,0 0-6-16,0 0-9 15,0 0-4-15,71 39 1 0,-45-35 1 16,3-2-3-16,-3-2-5 0,1 0-9 0,-3-3 3 16,-1-3 2-16,-6 2 9 0,-7-2 0 15,0 0 1-15,-5 1 0 0,-1 0 7 16,0 0 4-16,-3-1 1 0,-1 2 1 15,0 0-1-15,0 2-2 0,0 2-2 16,-1 0-4-16,-1 0-4 0,-2 5-1 16,1 5-1-16,0 7-1 0,0 5-1 15,0 2 3-15,3 1-1 0,0 0 0 16,3-2 0-16,3 0-8 0,6 0-1 16,5-4 0-16,-1-5-2 0,2-1 2 15,2-4 5-15,-3-5 2 0,4-4 3 16,-2-1 2-16,-2-7 0 0,-1-2 0 15,-4-4 5-15,1-1 4 0,-1-4-2 0,-5 1 2 16,0 1-3-16,-5-2 0 16,0 5-4-16,-2 3 0 0,0 2 0 0,0 5-2 15,0 1 0-15,0 3-2 16,0 2-1-16,0 7-3 0,-2 8 0 0,0 7 2 16,-3 8 1-16,1 8 0 0,0 7 0 15,1 6-6-15,-1 2 2 0,1 3-7 16,1-1-1-16,1-1-2 0,-4 4-2 15,-1-6 4-15,-1 4 13 0,-5 1-2 16,3-7 2-16,-3 4-8 0,-3-6 7 16,-2-4 1-16,-4-3 1 0,-4-6 6 15,0-4 4-15,-3-7 6 0,3-4 2 16,-3-7 0-16,-1-6-2 0,1-9-6 0,1-3-2 16,-2-11-1-16,2-7-1 0,3-10-3 15,4-7-1-15,3-6 0 0,7-6-2 16,6-2-1-16,4-1-1 0,9-1 1 15,13 1-2-15,-1 9-2 0,6 10-4 16,4 8 0-16,-2 13-1 16,6 3-7-16,5 4-2 0,-2 0-1 0,4 3 3 15,-3 2 1-15,-2 1 5 0,-4 0 7 16,-3 0 3-16,-4 3 1 0,-8 1-1 16,-4 0 2-16,-5 0 1 0,-4 0 1 15,-2-1-3-15,-3 0-1 0,0 1-2 16,-3 0-3-16,-2 1-8 0,-2 0-32 15,-3-3-37-15,4-2-109 0</inkml:trace>
  <inkml:trace contextRef="#ctx0" brushRef="#br0" timeOffset="35354.28">14666 15473 409 0,'0'0'5'16,"-4"-25"2"-16,4 25 5 0,0 3 10 16,0 7-12-16,1 5-3 0,3 7 2 15,-1 10-1-15,3 7-4 0,-1 5 4 16,1 4-1-16,-2 2-4 0,0-2-2 16,-2 1 0-16,0-5-1 0,-1-2-2 0,0-9 2 15,1-5 1-15,-2-8-1 16,0-9 0-16,0-6 1 0,0-3 0 0,0-2 0 15,0-1 0-15,1-8 11 16,-1-7 7-16,4-8-9 0,0-7-9 0,1-6 2 16,1-1-3-16,0-5 2 0,0-1-2 15,1-2 0-15,2-3 1 0,-1 1-2 16,3 0 1-16,3 4-1 0,-3 2-3 16,2 9 3-16,-2 10-1 0,1 7 2 15,-4 7-1-15,0 6 0 0,-3 3 1 16,5 7-5-16,-1 8 3 0,1 8-1 15,1 5 3-15,-1 5 0 0,1 6 0 16,0-1 0-16,-1 2 0 0,-1 0 0 16,2-4 0-16,-1-1 0 0,-1-5 0 15,0-6 0-15,-1-4 0 0,0-8-1 16,-3-5-1-16,1-5 0 0,1-2 1 0,-2-9-1 16,3-6 2-16,0-6 1 15,3-7-1-15,-3-5-2 0,3-3-1 0,-1-5 0 16,0-1 0-16,1-3-1 0,0-2-7 15,0 0-1-15,-1 0 3 0,2 4 2 16,-1 8 2-16,1 7-2 16,-2 11 4-16,-2 9 3 0,-2 8 0 0,0 5-1 15,2 11-1-15,0 7 2 0,-1 6 1 16,1 5 2-16,2 5 0 0,-1 4 0 16,-1 1-2-16,2 0 2 0,-3-2-3 15,2 0 2-15,0-2-1 0,1-3-1 16,-3 0 0-16,1-4-1 0,-2-1 1 15,1-7-4-15,-2-4-10 0,-2-7-15 16,3-6-16-16,-1-7-31 0,1-4-56 0</inkml:trace>
  <inkml:trace contextRef="#ctx0" brushRef="#br0" timeOffset="35722.3">15463 15696 93 0,'0'0'321'0,"0"0"-315"15,0 0-5-15,0 0 2 0,0 0 18 16,0 0 5-16,0 0-9 0,0 0-13 16,23 74-4-16,-12-74-3 0,0-4-5 0,-1-3-3 15,0-2-8-15,1-3-2 16,-3 1 2-16,-3-2 6 0,-2 1 4 0,-3-3 8 15,0 2 1-15,-4 0 0 16,-1 1 2-16,-6 1 4 0,4 0 4 16,-3 4 5-16,-1 2 3 0,0 3 1 0,0 2-2 15,0 3-4-15,2 4-3 0,1 4-2 16,1 4 2-16,1 2-3 0,4 1-5 16,2 3 1-16,0 2-3 0,6 0 0 15,0-1 0-15,2-4 0 0,0 0 0 16,2-4 0-16,0-2-2 0,1-2-2 15,1-1-8-15,-1-3-2 0,-1-1-15 16,3-4-11-16,-4-1-13 0,2-1-51 16,2-4-76-16</inkml:trace>
  <inkml:trace contextRef="#ctx0" brushRef="#br0" timeOffset="36087.32">15851 15618 429 0,'0'0'68'0,"0"0"-43"0,0 0-18 16,0 0 16-16,0 0 1 0,0 0-3 15,0 0-6-15,0 0-10 0,0 0-1 16,-158 52-4-16,146-38 0 0,6-1-1 16,4 1 1-16,2-4-8 0,3 2-8 15,6-2-4-15,4 1-1 0,1-2-6 16,1-1-2-16,0-2-4 0,2 0-3 15,-2-2 3-15,1 0 10 0,-2 3 14 16,-1-1 9-16,-1 1 0 0,-3 0 7 16,0-2 10-16,-3 2 6 0,-2-1 4 0,-2 2 0 15,-2 0-4-15,0 0-2 0,-6 1-6 16,-4-3-1-16,-3 2-2 16,0 0-2-16,-3-4-7 0,0 2 1 0,1-3-4 15,2-2-1-15,0-1-3 0,4 0-11 16,2-4-14-16,2 0-15 0,3-3-26 15,2-1-53-15,6 1-133 0</inkml:trace>
  <inkml:trace contextRef="#ctx0" brushRef="#br0" timeOffset="36420.43">16082 15694 114 0,'0'0'475'0,"0"0"-452"0,0 0-13 16,0 0 3-16,0 0-2 0,0 0 5 16,0 0 0-16,0 0-7 0,-58 47-5 15,58-30-2-15,0-3-2 0,5 1 0 0,5 0 0 16,2-4-4-16,3-1-10 0,3-4-5 16,0-3-5-16,0-2-3 0,0-1 1 15,-2-3 3-15,-2-2 4 0,-3-2 8 16,0-2 9-16,-3-2 2 0,-3 0 4 15,-1-1 0-15,0-1 7 0,-4 2 3 16,0-3 3-16,0 1 3 0,-6 0-6 16,-2 4-2-16,-1-2-1 0,-2 3-4 15,-2 0-3-15,-1 3-2 0,1 1-2 16,-4 4-1-16,2 0-3 0,-2 4-14 16,1 6-16-16,1-1-34 0,2 2-45 0,2-5-151 15</inkml:trace>
  <inkml:trace contextRef="#ctx0" brushRef="#br0" timeOffset="38042.51">4643 15405 222 0,'0'0'30'15,"0"0"-24"-15,0 0-3 0,0 0 27 16,0 0 9-16,-11-25-11 0,10 21-4 16,0 1-5-16,1 1-2 0,-1 1-2 15,1-1-1-15,0 2-3 0,0 0-1 16,0 0-2-16,0 0-3 0,0 4-4 16,0 4-1-16,0 4 1 0,0 7-1 15,0 7 2-15,0 3-1 0,-2 7 1 16,-1 6 1-16,-5 4-1 0,-3 4 2 15,-1 4-3-15,-3 4 0 0,-3 0 1 16,-1-1-2-16,-2-6 0 0,4-9 2 0,5-9-1 16,-1-10 0-16,9-8 3 0,1-6-3 15,2-5 0-15,1-1 1 0,5 0-1 16,7-1-1-16,9 1 0 16,11-3 0-16,8 0 0 0,8 0 0 0,7-3 0 15,3-1-2-15,-4 0-1 0,-4 1-5 16,-3 3 2-16,-5 0-2 0,-4 1 2 15,-4 1 4-15,-10-2 0 0,-3 1 2 16,-8-1 1-16,-4 0 0 0,-7 0-1 16,-2 0 2-16,0 0 4 0,0 0 5 15,0 0 2-15,0 0-1 0,0 0-6 16,-1 0-3-16,-3 0-1 0,-2 0-2 16,2 0 0-16,1-2-16 0,1 1-16 15,2 1-23-15,0-3-38 0,0 1-120 0</inkml:trace>
  <inkml:trace contextRef="#ctx0" brushRef="#br0" timeOffset="39570.42">5232 15852 260 0,'0'0'37'0,"0"0"-25"0,0 0 0 16,0 0 25-16,0 0-4 0,-5 4-13 16,5-3-13-16,0 0-7 0,4 1 0 15,3 1 0-15,-3 1 2 0,6-1 2 16,-4 0 1-16,5 0-3 0,-2-2 2 0,3-1-2 16,3 0 1-16,1 0 0 0,-1-2-1 15,1-4-1-15,-1 2-1 16,2-2 2-16,-4-1-2 0,1-1 0 0,-3 0 1 15,1 0-2-15,-4 0 1 16,0-1 0-16,-4-1 1 0,0-3-1 0,-3 3 1 16,-1 0-1-16,0-2 0 0,-1 3 1 15,-4-1-1-15,-3-1-1 0,0 1 1 16,-3 2 0-16,0 2 0 0,-1 1 1 16,-3 3 2-16,-2 2 0 0,1 1-2 15,-2 8 0-15,0 3 0 0,-3 2-1 16,2 7 0-16,3-1 0 0,2 3 0 15,4 2 2-15,1 2-2 0,5-2 2 16,2-2 2-16,2-2 0 0,6-3 0 16,4 0 0-16,5-3-1 0,2-3-3 15,7-4 3-15,1-3-1 0,2-3-1 16,3-2 1-16,-1-2-1 0,1-4 0 16,-5-4 1-16,-1 0-2 0,-5 1-4 15,-3 3-9-15,-1 1-15 0,-4 3-16 0,-2 0-27 16,2 0-56-16</inkml:trace>
  <inkml:trace contextRef="#ctx0" brushRef="#br0" timeOffset="40170.7">5790 15684 491 0,'0'0'8'0,"0"0"-7"0,0 0 1 0,0 0 2 16,0 0-2-16,0 0 2 0,0 0-3 15,-5 103 1-15,10-56-2 0,0 6 1 16,1 4 0-16,-4 0-1 0,1 0 1 16,-2 0-1-16,0-3 0 0,0-1 1 15,0-3-1-15,0-11 0 0,-1-9 0 16,0-9 2-16,0-6-2 0,0-8 1 16,0-4-1-16,0-3 1 0,0-6 4 15,0-10 6-15,0-9 2 0,-1-9-10 16,-1-6-2-16,1-6-1 0,-3-4 1 15,2-4-1-15,-5 0 0 0,2 1-1 16,1-1 1-16,-2 3-1 0,2-1 0 16,1 5-1-16,3 5-3 0,3 8 2 0,4 9-3 15,-1 4-1-15,7 10 4 0,0 2-4 16,1 4-9-16,7 5 2 0,-2 0 4 16,5 5 4-16,1 6-4 0,-5 1 7 15,-1 4-1-15,-1-1 1 0,-7 2 0 16,-2 0-1-16,-4-3 4 0,-4 2-2 15,-1 0-2-15,-9 0 4 0,-2 2 10 16,-6-2 3-16,-3-2 2 0,-2-3 3 0,1-1-3 16,-5-2-4-16,3-3 0 15,2-5-6-15,1 0-3 0,1 0-2 0,5-2-1 16,5-4-8-16,2 1-12 16,5 1-15-16,2-2-21 0,9 0-41 15,1-1-111-15</inkml:trace>
  <inkml:trace contextRef="#ctx0" brushRef="#br0" timeOffset="40439.99">6199 15416 476 0,'0'0'3'0,"0"0"0"15,0 0 2-15,0 0 11 0,0 0 10 16,0 0 1-16,0 0-14 0,0 0-13 0,-2-58-5 16,4 77 0-16,2 6 5 15,0 10 0-15,1 8 2 0,-3 5 1 0,-1 3 0 16,0 0-2-16,-1-1 0 0,1 0 1 16,1-5-2-16,0-2 0 15,1-6-1-15,2-6-6 0,-3-2-13 0,1-7-10 16,1-4-9-16,-1-6-22 0,1-5-25 15,-2-6-76-15</inkml:trace>
  <inkml:trace contextRef="#ctx0" brushRef="#br0" timeOffset="40969.56">6014 15708 334 0,'0'0'154'0,"0"0"-138"15,0 0-15-15,0 0 2 0,0 0 4 16,0 0 6-16,0 0-6 0,0 0-7 16,0 0 3-16,85 16-1 0,-51-13-2 0,2 0-2 15,0-2-12-15,3 2-9 0,-4 0-2 16,-3-2-1-16,-3 1 1 0,-2-2 7 16,1 0 9-16,-7 0 9 0,-1-3 1 15,-2-1 2-15,-4-1 4 0,-1 0 3 16,0 0 7-16,-4-2-2 0,0 1 4 15,-1-3 0-15,0 4 0 0,-5 2-2 16,0-1-1-16,-2 3-1 0,-1 1 1 16,0 0-3-16,0 0-3 0,0 0-2 15,0 0 0-15,-3 3-6 0,-1 5-1 16,-6 7 0-16,-2 5-1 0,2 6 0 16,-4 5-1-16,3 1 0 0,5 2 1 15,4-1 0-15,2-2-2 0,0-2-2 0,5-5-2 16,6-3-1-16,3-3 1 0,-1-5-3 15,3 0 0-15,3-7 0 0,1-2 2 16,-1-4 1-16,-2-1 3 0,0-8 1 16,-1-3 2-16,2-1 0 0,-3-3 3 15,0-3-2-15,-5-1 2 0,-2-2 2 16,-1-1 2-16,-2-2 1 0,-4-2-1 16,-1 1 0-16,-5 3-2 0,-4 3 2 15,-4 6 4-15,-3 2-5 0,-1 6-6 16,-4 3-2-16,1 3-2 0,-5 3-6 15,1 9-14-15,-1 1-19 0,4 5-19 16,4-1-24-16,2-3-104 0</inkml:trace>
  <inkml:trace contextRef="#ctx0" brushRef="#br0" timeOffset="49874.96">14898 16991 365 0,'0'0'8'0,"0"0"18"0,0 0 13 16,0 0-6-16,0 0 4 0,0 0 0 16,0 0-7-16,2-254-9 0,-1 244-3 15,-1 6-5-15,0 4-2 0,0 2-11 16,1 9 0-16,-1 7-1 0,1 8 1 0,1 13 0 15,-1 10 0-15,-1 9 1 0,0 9 0 16,0 6-1-16,-3 6 1 0,0 1 0 16,0-5-1-16,0-6 0 0,0-6-2 15,-2-6-3-15,2-7 2 0,-1-8-1 16,2-5 2-16,-3-8 2 0,1-6 0 16,0-7 0-16,-2-8 2 0,3-5-2 15,1-3 1-15,0-6 7 0,0-10-1 0,1-8-2 16,1-8-5-16,4-6 1 15,10-9 0-15,3-5-1 0,4-4 0 16,5-1-1-16,2-2 1 0,2 0 0 16,2 2-2-16,0 6-2 0,-3 6 0 15,-3 12 1-15,-2 9-5 0,-4 11 4 16,-4 10-2-16,-1 4-1 0,-4 11-1 0,-1 6 1 16,-4 8 5-16,-3 5 2 15,-3 4-2-15,-4 0 2 0,-7 0 0 0,-3-1 0 16,-4-2 0-16,-2-1 0 0,-6-2 2 15,-4 0-1-15,0-5 0 0,-3-4 2 16,3-6 0-16,3-6 5 0,6-8-1 16,4-2-2-16,3-9 2 0,3-5-1 15,5-2-2-15,2-4-2 0,4-1-2 16,4 1 1-16,6 1-1 0,3 4 0 16,1 6 0-16,4 2 0 0,-1 8 0 15,4 1-2-15,-1 12 1 0,2 4 0 16,2 5 1-16,-1 2 0 0,-2 4 1 0,3 0-1 15,-1 0 0-15,-1-1 0 16,0-1 0-16,1-2 0 0,-3-3-2 0,-2-2 1 16,1-2-1-16,-3-1 2 15,-4-5 0-15,-1-1 0 0,-5-3 1 16,0-2-1-16,-3-2 1 0,-2 0 1 0,-1-1 2 16,0 0 1-16,0-1 1 0,0 0 1 15,0 0 2-15,0 0-4 0,0 0-2 16,0 0-3-16,0 0 0 0,0-1 0 15,0 1-3-15,0 0 1 0,0 0-3 16,0 0-4-16,0 0 1 0,0 0-3 16,0-2-7-16,0 2-5 0,0-2-5 15,-1 0-17-15,0-1-18 0,0-3-29 16,1-1-98-16</inkml:trace>
  <inkml:trace contextRef="#ctx0" brushRef="#br0" timeOffset="51584.39">15600 17283 174 0,'0'0'114'0,"0"0"-74"0,0 0-19 16,-8 4 4-16,8-3 4 0,-1-1 0 15,1 2-4-15,0-2-6 0,0 0-7 16,0 0-5-16,0 0-1 0,0 0 3 16,3 0-4-16,1 0-1 0,4 2 2 15,1-2 0-15,3 0 1 0,3 1 0 16,-1-1-2-16,4 0-3 0,0 0-1 16,1-2 0-16,1 1-1 0,-4-2 0 15,1 0-2-15,-1 2-5 0,1 1-6 16,-4 0-3-16,-2 0-4 0,-2 0-9 15,-1 0-8-15,0 1-6 0,-4 1-18 0,0-1-25 16,-1-1-55-16</inkml:trace>
  <inkml:trace contextRef="#ctx0" brushRef="#br0" timeOffset="52598.68">15588 17471 257 0,'0'0'50'0,"0"0"-27"0,0 0-10 16,0 0 13-16,0 0 1 0,0 0-9 16,0 0-5-16,-11 6-5 0,11-4-1 15,0-1 0-15,0-1 4 0,0 2 3 16,0 0 1-16,0 0-3 0,0 1-1 16,1 0-2-16,0-1 4 0,0 0-4 0,1-1-1 15,0 1 0-15,0-2-3 16,1 2 3-16,0-1-4 0,-1-1 0 0,1 2 3 15,-2-2-3-15,1 1 1 16,-1-1 0-16,0 0 2 0,0 1-4 0,-1-1 1 16,2 2-1-16,-2-2-1 15,0 0-2-15,1 0 2 0,0 0-1 0,0 0-1 16,0 3 0-16,0-2 0 0,0-1 1 16,-1 1 0-16,1-1-1 0,-1 0 0 15,0 0 0-15,0 0 0 0,0 0 2 16,1 0-2-16,0 0 2 0,0 0 1 15,-1 0-3-15,2 0 2 0,0 0-1 16,0 1 1-16,0-1-2 0,0 0 1 16,1 0 0-16,1 1-1 0,-2-1 1 15,2 0 0-15,-1 0 1 0,3 0-2 16,-1 1 0-16,4-1 0 0,1 1 1 16,-1-1-1-16,1 0 0 0,1 1 0 15,1 0 0-15,1-1 0 0,-1 0 0 0,1 0 0 16,0 0 0-16,1 1 0 15,1-1 0-15,-2 1 0 0,1 0 0 0,-4-1 0 16,2 0-1-16,-3 0 1 0,-1 1 0 16,-3-1 0-16,0 0 0 0,0 0 0 15,-1 0 0-15,-2 0 0 0,-2 0 0 16,0 0 0-16,0 1 1 0,0-1-1 16,0 0 0-16,0 0-1 0,0 0 1 15,0 0 0-15,0 0-2 0,0 0-1 16,0 0-6-16,0 0-4 0,0 0-9 15,-2 0-6-15,-2 0-12 0,1 0-8 16,1-1-14-16,-2-2-22 0,2-1-78 16</inkml:trace>
  <inkml:trace contextRef="#ctx0" brushRef="#br0" timeOffset="56732.64">16309 17041 41 0,'0'0'33'0,"0"0"-29"0,0 0-2 16,0 0 5-16,-14-25 9 0,12 22 1 15,0-2 1-15,1 2-2 0,1 0 4 16,-2 1 7-16,1-1 9 0,0 1-7 16,0 0-2-16,0-3 0 0,0 3 0 15,-1-3 0-15,2 2-2 0,-1 0-2 16,1 0 1-16,-2 0-2 0,2 0-2 15,-1 2 0-15,-1-1-3 0,2 1 1 16,0 1-3-16,0 0-2 0,0 0-3 16,0-1-2-16,0 1-3 0,0-2-2 15,4 2-1-15,3 0-1 0,1 0-1 0,2 0 1 16,2 0 0-16,2 2-2 0,2 2 1 16,1-1 0-16,3-1 0 0,2 0 0 15,-2-1 0-15,1 1-1 0,4-2 0 16,-2 1 0-16,-1-1-3 0,0 0-2 15,-1 0 0-15,-4 0 2 0,0-4 2 16,-2 0 0-16,-3-2 2 0,-2 0 0 16,1 1 0-16,-4-2 1 0,0 1 0 15,-3-2-1-15,0 3 1 0,0-1 0 16,-1 0 0-16,-1 1 0 0,-1-1 1 16,0 3 2-16,-1 2-2 0,0-1 0 15,0 2 0-15,0 0 0 0,0 0-2 16,0 0-4-16,-4 1 3 0,-1 4 1 0,-1 5 0 15,-3 3-1-15,-4 4 0 16,1 3 1-16,-4 5 0 0,0 1 0 16,-2 5 0-16,-1 1 0 0,-2 3 1 0,1 1-1 15,1-2 1-15,2-4-1 0,1-5 1 16,5-7-1-16,3-6 1 0,3-2 0 16,2-5 1-16,2-3-2 0,1-1 0 15,0-1 0-15,0 0 0 0,0 0 1 16,3-1 0-16,4-5 1 0,1-2-1 15,1 0-1-15,1-2 0 0,-1 1 1 16,3 0-1-16,-2 0 0 0,-1-1 0 16,3 1 2-16,-3 2-2 0,1-1-1 15,2 1 1-15,-3 1 1 0,2 2-1 0,1 2-1 16,-4 1 0-16,4 0 1 16,0 1 0-16,0 1-2 0,1 6 2 0,1 0 0 15,-2 2 0-15,0 2-3 16,-2 1 3-16,-3 2-1 0,-1 0-2 0,-2 1-1 15,-4 2 3-15,0-2 0 0,-1 3 0 16,-7-1 1-16,0 1 0 0,-4-1 0 16,-3 0 0-16,-1-1 0 0,-5-3 1 15,2 0 2-15,-3-2 3 0,-3-3 0 16,-1-2 5-16,0-3 0 0,3-2 0 16,-1-1-2-16,5 0-2 0,-1-4-1 15,4-1-4-15,1-1-1 0,2 1-1 16,3-1 0-16,1 2-2 0,4 0-8 15,1 0-11-15,1 2-13 0,1 1-15 16,2 1-24-16,0 0-33 0,5 0-134 16</inkml:trace>
  <inkml:trace contextRef="#ctx0" brushRef="#br0" timeOffset="62545.4">26188 17480 351 0,'0'0'42'0,"0"0"-13"0,0 0-11 16,0 0 19-16,0 0-5 0,0 0 5 0,0 0-11 16,0 0-10-16,12-54-5 0,-11 54 0 15,3 3-3-15,2 4 1 0,0 5 1 16,3 4-4-16,-2 4 0 0,-4 8-2 15,-3 5-2-15,0 9 0 0,-8 8 1 16,-5 3-3-16,-2-1 3 0,1-1-3 16,3-7 1-16,0-5-1 0,2-7-1 15,3-9-2-15,0-5 3 0,2-8 0 0,1-4 0 16,2-5 2-16,0-1 1 16,1-4 0-16,0-8 1 0,2-5-1 0,6-7-1 15,5-5-2-15,2-2 0 16,4-3-1-16,5 0 0 0,1 5 0 15,-1 4-2-15,2 4 1 0,-1 3-2 0,3 4-1 16,-1 3 1-16,0 6 0 0,-5 4 1 16,-1 1-1-16,-8 5 1 0,-2 7-2 15,-6 4 2-15,-5 2 0 0,0 0 0 16,-5 0 3-16,-6-1 0 0,-1-1 0 16,-5 1 0-16,-2-2 1 0,-4-1 1 15,-3-1-2-15,0-6 0 0,0-3 0 16,4-4 2-16,3 0-2 0,1-9 3 15,3-2 0-15,2-3 0 0,5-2-1 16,-1-2-1-16,6 3 0 0,2 2 0 16,1 2 0-16,1 4-1 0,2 5 3 0,2 2-3 15,4 1-1-15,2 7 0 16,2 6 1-16,7 2 0 0,1 5 0 0,7 4 0 16,-2-2 0-16,2 0-1 0,-2-4-1 15,-2-2 2-15,-3-2 2 0,3-1-1 16,0 0-1-16,-2-2 1 15,-2-2-1-15,-2 0 1 0,-3-2-1 0,-4-1-1 16,-2-4 0-16,-4 0-4 0,-4-2 1 16,-1 1-2-16,0-2-1 0,0 2-4 15,-4 0 2-15,-1 0 0 0,-3-1-9 16,0-1-11-16,0 0-13 0,1 0-9 16,1-2-10-16,1-5-31 0,3 2-97 15</inkml:trace>
  <inkml:trace contextRef="#ctx0" brushRef="#br0" timeOffset="63211.62">27282 17634 371 0,'0'0'42'0,"0"0"-7"16,0 0-18-16,0 0 22 0,0 0 2 16,0 0-8-16,0 0-11 0,1-7-7 15,-5 8-3-15,0 2-2 0,-6 3-2 16,-5 2-5-16,-9 6 0 0,-2 2-2 15,-5 3 1-15,-5 0-2 0,-2-1 1 16,3-4 0-16,4-3 0 0,8-2-1 16,5-2 0-16,6 0 0 0,4-3 0 15,2 0 0-15,5 0-1 0,1-1 0 16,1 5-2-16,7-2-1 0,0 4 0 0,4 2 4 16,2-1-5-16,3 4 3 0,2-2-1 15,2 1-2-15,2 1-2 0,-1-2 1 16,2 0-2-16,1-1 3 0,-3-1 4 15,2-1 1-15,-3-2 3 16,-1-1 0-16,-2-2 2 0,-2 0 5 0,-5-2 0 16,-6 1-2-16,-2-2-4 0,-3 1-1 15,-1-2 0-15,-2 2-1 0,-1-1 1 16,0 0-2-16,-3 0 0 0,4-1-1 16,-2 0 0-16,0 0-6 0,2-1-12 15,1 0-9-15,-1 0-14 0,0 0-19 16,0-3-19-16,-3-1-51 0,1-1-124 15</inkml:trace>
  <inkml:trace contextRef="#ctx0" brushRef="#br0" timeOffset="64660.75">27720 17672 137 0,'0'0'55'16,"0"0"-25"-16,0 0-4 0,0 0 21 16,0 0 2-16,0 0-7 0,-8-6-13 15,8 5 5-15,0-1-3 0,0 1-9 16,0-1 0-16,0 0-3 0,0 1-6 15,0 0-2-15,1 0-2 0,0 0 3 0,1 0-4 16,0-1-1-16,2 0-1 16,3 0-1-16,2-1-1 0,2 0 0 15,-1 2-1-15,3-2-1 0,2 1-2 16,0 0 0-16,2 1 1 0,1-1-1 16,0 2-1-16,1 0 1 0,2 0-2 0,-3 0 1 15,0 0-3-15,-4 1 2 0,-4 1 1 16,-1 3 0-16,-7 1 0 0,-1 1-1 15,-1 5 0-15,-2 0 2 0,-7 4-1 16,-2 2 1-16,-4 2 1 0,-5 2-1 16,-4 1 1-16,3 0-1 0,-4-3 2 15,2-3-2-15,2-1-1 0,1-5 1 16,6-3 0-16,2-2 0 0,5-3 0 16,2 0 0-16,4-3 3 0,1 0-2 15,0 0 1-15,0-3 0 0,5-3-2 16,2-1 0-16,3 0-1 0,4-1 0 15,0 1 1-15,2 0-3 0,1 2-2 0,-1 3 2 16,0 0-2-16,1 2 2 0,-1 0 1 16,1 0 0-16,0 6 0 0,-1 0 2 15,-2 4-2-15,-2 0 1 16,-4 3 0-16,-1 2 1 0,-5 4-1 0,0-1 1 16,-2 0 0-16,0-1 0 0,-7-2 0 15,1 2 2-15,-5-3 2 0,-1 1 1 16,-5 0 2-16,-4-1-1 0,-2 1 0 15,-1-2 2-15,0 1 0 0,-4-3 0 16,2-4-2-16,-2-2-1 0,0-3-3 16,4-2-2-16,5 0 0 0,1-5 1 15,3-4-1-15,0-1-4 0,4-1-18 16,4-1-24-16,-2 0-31 0,7-3-35 16,2-1-140-16</inkml:trace>
  <inkml:trace contextRef="#ctx0" brushRef="#br0" timeOffset="66828.95">4958 17192 239 0,'0'0'106'0,"0"0"-99"0,0 0-1 16,0 0 25-16,0 0-6 0,0 0 8 16,0 0-5-16,0 0-12 0,-27-68-3 0,26 68-1 15,1 0 1-15,0 0-5 0,0 0-7 16,0 2-1-16,0 3-1 0,0 5-4 15,0 8 3-15,0 9 1 0,0 7 0 16,1 8 1-16,-1 3 0 0,0 3 1 16,0 2-1-16,0-1 0 0,-2-4 1 15,0-4 1-15,0-3-2 0,1-5 0 16,-1-6 2-16,-1-6-1 0,1-6-1 16,0-5 0-16,1-6 0 0,0-3 1 15,1-1 4-15,0 0 12 0,0-3-1 16,0-5-2-16,0-5-7 0,0-8-6 0,2-3 0 15,6-6-1-15,0 1-1 0,3-3 0 16,5 0-2-16,1 3 0 16,-1 0-2-16,1 3-4 0,0 3 0 15,3 2-2-15,-2 3-1 0,0 5 4 0,-1 5 2 16,-4 4 5-16,0 4-2 16,-1 1 0-16,-4 6-1 0,1 1 1 0,-5 3 1 15,2 3-1-15,-4 2 3 0,-2 1-4 16,-1 3 2-16,-7 1 1 0,-3 1 1 15,-4-1 0-15,-5 0 0 0,-1 0 0 16,-1-5 1-16,0-3-1 0,1-5 2 16,3-4 1-16,1-3 0 0,3-1 1 15,-1-3-1-15,3-3 3 0,2-5-3 16,-1 0-2-16,5 0 0 0,1 0-2 16,2 1 1-16,3 3-1 0,0 1-1 15,4 2 2-15,3 1 0 0,0 1 0 16,3 1-2-16,6 1 2 0,-1 2-1 15,4 6 0-15,0 2 1 0,1 4 0 0,3 0 0 16,-2 1 0-16,0 2 0 0,1-2 1 16,0 0-1-16,-5 1 0 0,2-2 0 15,-3-1 0-15,-2-1 0 16,-1-1 0-16,-5-3 0 0,-2-2 0 0,0-2 0 16,-5-1 1-16,2-2 0 0,-2 0 2 15,0-1-3-15,-1 0 0 0,0 0-2 16,0 0 2-16,0 0-14 0,1 0-10 0,-1 0-19 15,0 0-13-15,1-3-39 16,0-3-88-16</inkml:trace>
  <inkml:trace contextRef="#ctx0" brushRef="#br0" timeOffset="67844.63">5676 17287 366 0,'0'0'23'0,"0"0"-5"0,0 0 4 15,0 0 14-15,0 0-1 0,0 0-10 16,-28 5-11-16,28-4-7 0,0 0-7 15,2 1-1-15,2 2-2 0,4 2 3 16,4 3 3-16,6 3-3 0,2-1 1 16,3 1 3-16,3 0-2 0,1-1-1 15,3 0 1-15,-4 0-2 0,1-1 0 16,2 1-4-16,-7-3-5 0,0 2 2 16,-2-2-2-16,-4-2 1 0,-4 0 0 15,-3 0 1-15,-3-1 3 0,-1-2 3 16,-4-2 1-16,-1 0 0 0,0-1 0 15,0 0 0-15,-1 1 2 0,-3 0 2 0,-2 1 4 16,-2 4 2-16,-5 1-4 0,-3 2 4 16,-5 3-6-16,-1 2-1 0,1 3-2 15,-5 3 1-15,2 2 0 16,-3 5-2-16,2 0 1 0,-1 1 0 0,5 1-1 16,3-1 1-16,3-4 0 0,2-3-1 15,9-5-1-15,1-1-2 0,2-6-10 16,1-2-10-16,0-4-9 0,4-3-15 15,3 0-8-15,9-7-19 0,-2-7-63 16</inkml:trace>
  <inkml:trace contextRef="#ctx0" brushRef="#br0" timeOffset="68559.89">6217 17311 279 0,'0'0'122'0,"0"0"-114"15,0 0-6-15,0 0 3 16,0 0 19-16,0 0 3 0,0 0-13 0,0 0-9 15,37-49-5-15,-22 43 0 0,2 1 0 16,2-1 0-16,3 2 0 0,-2 1 0 16,-1 2 0-16,1 1 0 0,0 1-1 15,-2 5-2-15,-4 3 2 0,-2 0-3 16,1 5-1-16,-7 0 2 0,0 0 1 16,-4 2-3-16,-2 0 2 0,0 1 2 15,-8 2 0-15,0-2-1 0,-7 0 2 16,0 0 1-16,-3 0 1 0,1-3-1 15,-3-1 0-15,3-3 4 0,5-5 0 0,0-3 6 16,8-1 0-16,-1-1 1 0,3 0-1 16,1-2-3-16,1-1-3 15,0 0-5-15,3 0-3 0,2-2-3 0,2 0 4 16,3-2-4-16,6 4 1 16,-1-2 2-16,4 4 0 0,-2 1-1 0,2 0-2 15,-2 3 3-15,1 5-2 0,0 2 4 16,-4 1 1-16,0 1-3 0,-2 0 3 15,-5 1 0-15,-2 0 0 0,1 1-1 16,-5 1 0-16,-1-2 0 0,-5 2 2 16,-5-1 2-16,-2 2 4 0,-4 0 0 15,-3 0 0-15,-3 1 1 0,-3-4-2 16,2-1-1-16,2-5-1 0,-1 0-4 0,2-3 0 16,4-3 0-16,0-1-17 0,3-2-17 15,3-5-27-15,-1-9-55 16,7-3-179-16</inkml:trace>
  <inkml:trace contextRef="#ctx0" brushRef="#br1" timeOffset="77640.16">6151 18172 264 0,'0'0'6'15,"0"0"2"-15,0 0-2 0,0 0 4 0,0 0 1 16,0 0-7-16,0 0-1 0,-112 9-2 16,96-5-1-16,-2-1 0 0,1 0 1 15,1-1-1-15,0-1 1 0,6-1-1 16,-1 0 0-16,7 0 3 0,-2 0 1 16,5 0 9-16,1 0-1 0,0 0-12 15,8 0-3-15,1-1 0 0,10-2 3 16,8-3 2-16,11 0-1 0,6-1 3 15,5 0-1-15,4 1-3 0,5 0 0 16,-2 2 0-16,6 1 0 0,2 1-1 0,-5-2-7 16,0 0 0-16,-5-1 2 15,-7-1 1-15,-3 2 3 0,-8 0 2 16,-5 1 2-16,-11 0 0 0,-7 1-2 0,-8 2 2 16,-5 0 1-16,-3-2 5 0,-9 0-1 15,-6-3 5-15,-9-1-6 0,-9 0-3 16,-13 2 0-16,-6 0-1 0,-15 4 1 15,-7 0-2-15,-7 3 1 0,-4 4-1 16,-22 3 1-16,-3 1-1 0,14-1-1 16,5 0 0-16,21 0-1 0,12 0-1 15,0 2 1-15,7 0 1 0,11 1-2 16,9-4 2-16,11-1-1 0,14-3 0 0,7 1 0 16,4-2-11-16,15-1-18 0,9 0 28 15,14-2 1-15,8-1 2 16,10-1-1-16,9-6 2 0,9 1 0 0,2-2 0 15,3-1-1-15,5-2 1 16,-1 2 2-16,-2 0-2 0,-3 1-2 0,-8 0 0 16,-4 0 2-16,-7 2 0 0,-11 3-2 15,-12 3 1-15,-8 0 0 16,-13 0-1-16,-10 0 0 0,-7 1 0 0,-12 2-9 16,-12 1 7-16,-10 1 2 0,-16 1 9 15,-15 3-2-15,-13 3-3 0,-25 5 2 16,-11-1-4-16,-9 4 1 0,-2-2-2 15,13-5-1-15,17-1 0 0,4-1-1 16,16-3-1-16,12-1-1 0,10-2 2 16,17-2-2-16,20-3 3 0,16 0-1 15,10-5-1-15,20-2-23 0,17-3 0 16,15-2-37-16,25-4-32 0,14-2-32 16</inkml:trace>
  <inkml:trace contextRef="#ctx0" brushRef="#br1" timeOffset="93680.33">6438 7246 22 0,'0'0'23'0,"0"0"-9"16,0 0-11-16,0 0 4 0,0 0 2 15,0 0 4-15,1-3 1 0,-1 3-2 16,0 0-1-16,0 0-4 0,0 0 3 15,0 0 3-15,0 0-4 0,0 0-7 16,0 0-2-16,0 0-1 0,1 0-2 16,1 3-5-16,-1 3 2 0,0-4 2 15,-1 4-7-15,1-1 7 0,0 1 2 16,-1 2 2-16,0-2-1 0,0-2 0 16,1 2-1-16,0-2 0 0,-1 0-8 15,1 2-1-15,0 2-7 0,0 0-1 0,1-2 0 16,-2-1-3-16,1 2-3 0</inkml:trace>
  <inkml:trace contextRef="#ctx0" brushRef="#br1" timeOffset="93841.4">6447 7399 7 0,'0'0'19'0,"0"0"-2"16,0 0-4-16,0 0 1 16,0 0 2-16,0 0 1 0,0 0-1 0,0 0 0 15,0 0-6-15,-11 36-2 0,11-33-5 16,0 0-3-16,0 2 1 0,0-1-1 15,0 1-2-15,2 1-11 0,2 0-9 16,-3-3-4-16,0 4-8 0,0-3-10 16</inkml:trace>
  <inkml:trace contextRef="#ctx0" brushRef="#br1" timeOffset="94011.47">6429 7577 66 0,'0'0'10'15,"0"0"0"-15,0 0-3 0,0 0 5 16,0 0-6-16,0 0-3 0,0 0-1 16,0 0-1-16,0 0 0 0,3 30-1 15,-3-24 0-15,1 0-5 0,1-3-7 16,-1 4-7-16,0-1-9 0,-1-3-25 16</inkml:trace>
  <inkml:trace contextRef="#ctx0" brushRef="#br1" timeOffset="94184.59">6424 7740 59 0,'0'0'2'15,"0"0"3"-15,0 0 9 0,0 0-3 16,0 0-8-16,0 0 2 0,0 0-5 16,0 0 0-16,0 0 0 0,0 0-13 15,5 77-13-15,-4-72-10 0</inkml:trace>
  <inkml:trace contextRef="#ctx0" brushRef="#br1" timeOffset="94321.47">6410 7967 54 0,'0'0'6'0,"0"0"-5"15,0 0 1-15,0 0 1 0,0 0-3 16,0 0 0-16,0 0 0 0,0 0 0 0,0 0-5 15,2 78-6-15,-2-69-6 0</inkml:trace>
  <inkml:trace contextRef="#ctx0" brushRef="#br1" timeOffset="94521.54">6372 8285 75 0,'0'0'9'16,"0"0"-5"-16,0 0 2 0,0 0 5 16,0 0-6-16,0 0-4 0,0 0 1 15,0 0-1-15,0 0-1 0,1 110 0 0,0-95 0 16,1-2-1-16,-2 0-11 0,1-1-14 16,-1 0-8-16</inkml:trace>
  <inkml:trace contextRef="#ctx0" brushRef="#br1" timeOffset="94686.28">6344 8641 99 0,'0'0'2'0,"0"0"3"0,0 0 5 16,0 0 2-16,0 0-8 0,0 0 1 16,0 0-3-16,0 0 0 0,0 0-1 0,0 82 0 15,2-74-1-15,-1 1-2 0,-1 2-9 16,1 0-13-16,-1 1-12 0,0-3 1 15</inkml:trace>
  <inkml:trace contextRef="#ctx0" brushRef="#br1" timeOffset="94884.75">6323 8935 70 0,'0'0'8'0,"0"0"-2"0,0 0 5 0,0 0 8 16,0 0-8-16,0 0-4 0,0 0-2 15,0 0-3-15,0 0 0 0,-6 67-2 16,6-61 0-16,1 3 0 0,1-3-3 16,-1 4-5-16,-1-1-8 0,0-1-17 15,0 1-24-15</inkml:trace>
  <inkml:trace contextRef="#ctx0" brushRef="#br1" timeOffset="95028.37">6282 9189 112 0,'0'0'25'0,"0"0"-14"0,0 0-8 16,0 0 2-16,0 0-3 0,0 0 0 15,0 0-2-15,0 0-2 0,0 0 1 16,-1 56-2-16,1-50-6 0,1 0-1 16,1 1-11-16,-1 0-12 0,-1 1-10 15</inkml:trace>
  <inkml:trace contextRef="#ctx0" brushRef="#br1" timeOffset="95200.91">6281 9394 84 0,'0'0'3'16,"0"0"-2"-16,0 0 1 0,0 0-1 16,0 0-1-16,0 0 0 0,0 0-3 15,0 0-3-15,0 0-3 16,1 80 3-16,-1-72 5 0,-1 0-2 0,1 1 2 15,0-1-1-15,0-2-10 0,0 1-11 16</inkml:trace>
  <inkml:trace contextRef="#ctx0" brushRef="#br1" timeOffset="95393.39">6269 9655 76 0,'0'0'11'0,"0"0"-6"15,0 0 6-15,0 0 3 0,0 0-3 16,0 0-1-16,0 0-3 16,0 0 5-16,0 0-2 0,-4 76-5 15,4-63-4-15,0-3-1 0,0 3 0 0,1-5-7 16,1 2-15-16,-1-2-8 0,-1-1-11 16,0-4-20-16</inkml:trace>
  <inkml:trace contextRef="#ctx0" brushRef="#br1" timeOffset="95600.84">6241 9974 144 0,'0'0'12'0,"0"0"-11"0,0 0 2 15,0 0 3-15,0 0-3 0,0 0 1 0,0 0-4 16,0 0-3-16,0 0-2 0,0 104-11 15,1-93-3-15,2 0-6 0,-3-1-12 16,0-2-12-16</inkml:trace>
  <inkml:trace contextRef="#ctx0" brushRef="#br1" timeOffset="95769.39">6213 10394 51 0,'0'0'67'0,"0"0"-65"0,0 0 0 16,0 0 5-16,0 0 3 0,0 0-4 15,0 0 0-15,0 0-3 0,0 0-3 0,-12 123-3 16,15-113-6-16,0-1-14 0,-1 1-2 16,0-1-14-16</inkml:trace>
  <inkml:trace contextRef="#ctx0" brushRef="#br1" timeOffset="95954.89">6180 10790 143 0,'0'0'7'16,"0"0"-3"-16,0 0 8 0,0 0 1 15,0 0-6-15,0 0-3 0,0 0-2 0,0 0-2 16,0 0 0-16,-14 127-2 0,14-116-5 15,0 1-10-15,0-2-10 16,0 1-11-16,0-3-16 0</inkml:trace>
  <inkml:trace contextRef="#ctx0" brushRef="#br1" timeOffset="96146.38">6135 11152 19 0,'0'0'148'16,"0"0"-139"-16,0 0-8 0,0 0 1 16,0 0-2-16,0 0 1 0,0 0 1 15,0 0-2-15,0 0 0 0,-3 89-1 16,3-80-6-16,1 2-14 0,1 1-9 16,-2-2-8-16,0-1-21 0</inkml:trace>
  <inkml:trace contextRef="#ctx0" brushRef="#br1" timeOffset="96338.86">6129 11539 59 0,'0'0'16'16,"0"0"-13"-16,0 0-2 0,0 0 10 15,0 0 5-15,0 0-3 0,0 0-4 16,0 0-7-16,0 0-2 0,-9 106 2 15,9-97-2-15,0 0 0 0,0 1-4 16,0-1-15-16,0-4-15 0,0 0-5 16</inkml:trace>
  <inkml:trace contextRef="#ctx0" brushRef="#br1" timeOffset="96533.34">6111 11856 31 0,'0'0'98'0,"0"0"-95"16,0 0-3-16,0 0 0 0,0 0 3 15,0 0-2-15,0 0-1 0,0 0 0 16,0 0 0-16,-3 79 0 0,3-67-10 16,0-5-9-16,0 0-20 0,-1 0-29 15</inkml:trace>
  <inkml:trace contextRef="#ctx0" brushRef="#br1" timeOffset="96713.86">6108 12141 66 0,'0'0'69'0,"0"0"-55"0,0 0-12 16,0 0 4-16,0 0 6 0,0 0-8 15,0 0-4-15,0 0-10 0,0 0-12 16,-9 92-8-16,9-85-13 0,1-1-8 16</inkml:trace>
  <inkml:trace contextRef="#ctx0" brushRef="#br1" timeOffset="96929.55">6059 12544 113 0,'0'0'15'15,"0"0"-11"-15,0 0 0 0,0 0 9 16,0 0-7-16,0 0-6 0,0 0 0 16,0 0-1-16,0 0 0 0,-10 138-4 15,10-126-8-15,0 0-6 0,0-3-7 16,0 2-7-16,0-4-18 0</inkml:trace>
  <inkml:trace contextRef="#ctx0" brushRef="#br1" timeOffset="97114.72">6016 13015 172 0,'0'0'18'0,"0"0"-14"0,0 0-2 15,0 0 0-15,0 0 0 0,0 0-2 16,0 0-1-16,0 0-3 0,0 0-10 16,-22 177-10-16,22-165-7 0,2-1-15 15,-1 1-29-15</inkml:trace>
  <inkml:trace contextRef="#ctx0" brushRef="#br1" timeOffset="97293.99">5938 13564 119 0,'0'0'36'0,"0"0"-31"0,0 0-5 16,0 0 0-16,0 0 0 0,0 0-12 15,0 0-19-15,0 0-5 0,0 0-4 16</inkml:trace>
  <inkml:trace contextRef="#ctx0" brushRef="#br1" timeOffset="97519.39">5917 13896 95 0,'0'0'43'15,"0"0"-33"-15,0 0-10 0,0 0 9 16,0 0 4-16,0 0-4 0,0 0-3 0,0 0-2 16,0 0-1-16,-18 119-2 15,18-109-1-15,0 2 0 0,0-3 0 0,0-1-4 16,0-2-11-16,1 1-12 0,0-1-10 16,-1 0-13-16</inkml:trace>
  <inkml:trace contextRef="#ctx0" brushRef="#br1" timeOffset="97723.84">5872 14275 228 0,'0'0'36'0,"0"0"-33"0,0 0 3 15,0 0 7-15,0 0-7 16,0 0-5-16,0 0-1 0,0 0 0 0,0 0-1 15,-19 62-1-15,19-58-9 0,2-1-10 16,1 0-15-16,0 0-17 0,0-3-12 16,-1 0-5-16</inkml:trace>
  <inkml:trace contextRef="#ctx0" brushRef="#br1" timeOffset="97916.32">5850 14445 231 0,'0'0'42'0,"0"0"-31"0,0 0-11 15,0 0 3-15,0 0 3 0,0 0-2 0,0 0-4 16,0 0 0-16,0 0-2 0,-18 89 1 16,20-82-3-16,-1 0-18 0,3-1-24 15,1-2-34-15,-1-4-26 0</inkml:trace>
  <inkml:trace contextRef="#ctx0" brushRef="#br1" timeOffset="138003.63">7201 11730 19 0,'4'31'5'0,"-1"-3"-4"0,-1 5 2 0,2 10 2 15,-2 2-3-15,1 6-1 0,-1 5 1 16,1 7-2-16,-3 4 1 0,0 1-1 16,0 2 0-16,0-3 0 0,0-1-4 15,-1-4-5-15,1-5 2 0,0-7 0 16,0-7-5-16</inkml:trace>
  <inkml:trace contextRef="#ctx0" brushRef="#br1" timeOffset="138289.87">7243 12058 30 0,'0'0'3'0,"0"0"2"0,0 0 5 16,0 0-2-16,0 0-5 0,0 0-1 16,0 0-1-16,0 0-1 0,0 0 0 0,12 555-6 15,-15-500-12-15,0-11-20 0</inkml:trace>
  <inkml:trace contextRef="#ctx0" brushRef="#br1" timeOffset="138603.04">7239 12303 80 0,'0'0'1'0,"0"0"-1"15,0 0 3-15,0 0 0 16,0 0-2-16,0 0-1 0,0 0 2 0,0 0-4 15,0 0 2-15,-38 780-3 0,38-726 0 16,0-2-1-16,0-5-4 0,0-4-18 16,0-4-13-16</inkml:trace>
  <inkml:trace contextRef="#ctx0" brushRef="#br1" timeOffset="138952.24">7201 12585 36 0,'0'0'8'0,"0"0"4"15,0 0 5-15,0 0 2 0,0 0-7 16,0 0 2-16,0 0-2 0,0 0-3 16,0 0 2-16,6 406 0 0,-6-341 0 15,-4 1-4-15,0 2 0 0,0 0-6 0,1-3 1 16,-1-4-2-16,-1-4 0 16,3-6-3-16,0-4-8 0,2-9-8 15,0-3-1-15,0-3-3 0,0-3-14 16,0-4-27-16</inkml:trace>
  <inkml:trace contextRef="#ctx0" brushRef="#br1" timeOffset="139269.46">7205 12969 170 0,'0'0'22'0,"0"0"-18"0,0 0-4 16,0 0 0-16,0 0 0 0,0 0 4 15,0 0 0-15,0 0-1 0,0 0-1 0,0 184 3 16,0-124 0-16,0 6-3 0,0 2-1 16,-4 1 3-16,-1-1-3 0,1-1-1 15,-2-3 1-15,0-6-1 16,3-5 0-16,0-6 0 0,1-4-1 0,-2-4-5 15,3-4 0-15,0-1 0 0,-1-4-2 16,0 1-10-16,1-3-2 0,-2-1-1 16,2-2-2-16,0-5-5 0,-2-5-1 15,0-7 0-15</inkml:trace>
  <inkml:trace contextRef="#ctx0" brushRef="#br1" timeOffset="139535.74">7128 13626 136 0,'0'0'29'0,"0"0"-17"0,0 0-10 0,0 0 0 16,0 0 7-16,0 0 9 0,0 0-5 16,0 0-3-16,0 0-6 0,16 201 2 15,-16-160-1-15,0 0-3 0,0-1 0 16,0 1-1-16,-3-4-1 0,2-4 0 15,-2-2 1-15,0-4-1 0,1-4 0 16,-1 0 0-16,1-4-2 0,1-1-2 16,0-3-5-16,1 0-9 0,-1-5-2 15,1 0-4-15,-1-2-1 0,0-2-1 16,0-3 1-16,-2-3-7 0,1 0 1 0,0-4-5 16</inkml:trace>
  <inkml:trace contextRef="#ctx0" brushRef="#br1" timeOffset="139759.15">7134 13871 56 0,'0'0'92'16,"0"0"-82"-16,0 0-1 0,0 0 14 15,0 0-1-15,0 0-2 0,0 0-4 16,0 0-6-16,0 0-1 0,10 202 1 15,-10-168-6-15,1-3-1 0,0-2-2 16,-1-2 0-16,1-3-1 0,0-3 0 16,0-4 0-16,0-2-4 0,0-2-7 15,1-3-5-15,-2-3-6 0,1-1-15 0,-1-3-11 16,0-2-3-16,0-1-12 16</inkml:trace>
  <inkml:trace contextRef="#ctx0" brushRef="#br1" timeOffset="139964.6">7161 14110 187 0,'0'0'5'0,"0"0"1"16,0 0 10-16,0 0 2 0,0 0-11 15,0 0-7-15,0 0-1 0,0 0-13 0,0 0-15 16,-23 297-24-16,22-281-23 16</inkml:trace>
  <inkml:trace contextRef="#ctx0" brushRef="#br1" timeOffset="141068.64">4776 12304 66 0,'0'0'27'15,"0"0"-26"-15,0 0 0 0,0 0 8 0,0 0-3 16,0 0-4-16,0 0 3 0,-9-25 0 16,9 25-3-16,0 0 0 0,0 0 0 15,0 0-1-15,0 1-1 0,0 5-4 16,2 6 1-16,1 6 3 0,-2 9 2 16,0 12 4-16,0 12 7 0,-1 12 4 15,0 10 0-15,-1 12 2 0,-4 7 2 16,0 7-6-16,1 0-7 0,-4 0-4 15,3-1-2-15,-1-9-2 0,0-10 1 16,1-6-1-16,0-11 0 0,3-6 0 16,-2-9 1-16,2-7-1 0,2-5 0 15,0-8 0-15,0-5-3 0,2-7-3 0,2-8-11 16,-2-4-10-16,-1-3-5 0,2-12 1 16,-1-7 29-16,0-9 1 0,0-9 1 15,0-4-13-15,1-6-3 16,-2-4 7-16,0-5-3 0,0-2-1 0,1-5-9 15</inkml:trace>
  <inkml:trace contextRef="#ctx0" brushRef="#br1" timeOffset="141401.76">4746 12453 120 0,'0'0'0'16,"0"0"-7"-16,0 0 7 0,0 0 3 15,0 0 3-15,0 0 9 0,0 0 8 0,0 0-2 16,0 0 2-16,-29 369-2 16,26-267-3-16,0 5-6 0,1 7 0 15,1 3-5-15,1-1-3 0,-1-9-4 0,1-6 0 16,0-13 0-16,3-8 1 0,0-8-1 16,0-12 0-16,-1-6-1 0,2-7 1 15,-2-9-3-15,0-9 0 0,3-7-3 16,-2-8-2-16,-1-8-7 0,1-6-8 15,-2-5-14-15,0-10 30 0,1-13 7 16,1-9 0-16,0-9 0 0,-1-7-11 16,-1-4-16-16,-1-6 1 0,0-1 4 15,0-4-2-15,-4-3-1 0,0 1 3 0</inkml:trace>
  <inkml:trace contextRef="#ctx0" brushRef="#br1" timeOffset="142151.86">4713 12839 33 0,'0'0'47'0,"0"0"-45"16,0 0 2-16,0 0 7 0,0 0 2 0,0 0-10 15,0 0-2-15,0 0-1 0,0 0 4 16,-2 28 4-16,2 17 7 0,0 11 2 16,1 10 4-16,-1 13-4 0,1 8-5 15,0 6-5-15,-1 5-1 0,1-1-1 16,-1-2-3-16,0-2 1 0,0-7-3 15,0-7 2-15,0-8-2 0,0-11 0 16,0-6 0-16,0-7 0 0,0-5 0 16,-1-5 0-16,1-9 0 0,0-6 0 15,0-8-1-15,0-5-4 0,0-3-4 0,0-6-1 16,-2 0 2-16,0-13 8 0,1-3 4 16,-1-7-4-16,1-7-12 0,-1-7 1 15,1-2 3-15,1-7-4 16,0-1-1-16,0-2-3 0,1-2 0 0,2-2-1 15,0 2-4-15,1 0 2 16,1 1 13-16,0 5 6 0,-5 6 1 0,1 7 5 16,-1 6 6-16,0 5 2 0,-1 4 6 15,1 4-4-15,0 6 4 0,0 3 3 16,0 2 0-16,0 2 0 0,0 4-21 16,0 8 0-16,0 10-2 0,0 7 3 15,0 12 5-15,0 7 0 0,0 10 3 16,0 9 1-16,0 4-2 0,-2 5 1 0,-2 1-5 15,0 1 0-15,0-1-3 0,1-8-2 16,2-6-1-16,-1-6 0 16,2-12 0-16,0-4 0 0,0-4 0 15,2-6 0-15,-1-4 1 0,-1-10-1 0,0-6 0 16,0-4 0-16,0-7-1 0,1 0-6 16,-1-5 1-16,0-10 6 0,2-12 0 15,-1-8-2-15,2-9-7 0,-1-6-4 16,-1-4 0-16,1-1-3 0,-1-3 7 15,-1 2-5-15,3 4-2 0,-3 5-6 16,1 8 5-16,-1 6 1 0,0 6-1 16,0 7 3-16,0 4 8 0,0 4 6 15,0 0 2-15,0 6-2 0,0 3 5 16,0 1 5-16,0 2 12 0,-1 1 12 0,-2 8-21 16,1 7-8-16,0 9 0 15,0 6 10-15,0 9 3 0,0 2 1 16,-1 7-5-16,0 1 0 0,-1 3-5 0,-2 1 0 15,4-1-5-15,-1-3-1 0,-1-6-2 16,1-4-1-16,1-6 1 0,1-5-1 16,0-6 0-16,0-3 0 0,1-5 0 15,0-2-7-15,0-5-8 0,0-4-9 16,0-3-15-16,0-1-28 0,0-2-37 16</inkml:trace>
  <inkml:trace contextRef="#ctx0" brushRef="#br1" timeOffset="143201.72">7227 11856 161 0,'0'0'12'0,"0"0"-3"15,0 0 2-15,0 0 1 0,0 0-2 16,0 0-1-16,0 0-6 0,2 12 1 16,1 8 0-16,-1 9 9 0,1 12 6 15,0 9 6-15,-2 14-3 0,0 14-2 16,-1 13-3-16,0 10-1 0,-4 9-4 15,-5 6 0-15,0 8 0 0,-4 0-3 16,0-4-8-16,-1-12 0 0,4-8 20 16,3-11-20-16,0 5 0 0,-6-8-1 15,3-8 1-15,3-2 21 0,6-19-22 0,1-3 0 16,3-4 0-16,-3-9 2 0,0-3-2 16,0-1 0-16,-1-1 0 0,-1 4 2 15,-2-3-2-15,1-3 1 0,3-3-1 16,0-1 0-16,0-3-8 0,0-2-17 15,0-4 25-15,2-3 0 0,-1-3 0 16,-1-1-1-16,1 0 0 0,-1-2 0 16,0-1 1-16,0-2 0 0,0-1 1 15,0-2-1-15,0-1 0 0,-1-2 1 16,0 0-1-16,-1-1 0 0,1 0 0 16,1-2-1-16,-1 0 0 0,1 0-3 15,0 0-1-15,-1 0-1 0,0 0 1 16,0 0-2-16,0 0 1 0,0 0-2 0,1 0 3 15,0 0 1-15,-2 0 0 0,1 0 4 16,0 0 0-16,-1 2-1 16,-1-1 1-16,3-1 0 0,-1 0 0 0,0 0 0 15,-1 0 0-15,2 0 0 0,0 0-1 16,0 0 0-16,0 0-2 0,-1-1-6 16,1 0-3-16,0 1-8 0,0 0-3 15,0 0-4-15,0-2 1 0,0-1-13 16,1-4-35-16,2-1-39 0</inkml:trace>
  <inkml:trace contextRef="#ctx0" brushRef="#br1" timeOffset="144084.36">4616 13880 322 0,'0'0'4'0,"0"0"-4"0,0 0 4 16,0 0 7-16,0 0-4 15,0 0 11-15,-13-21 5 0,13 20-1 0,-1 1 3 16,1 0-5-16,0 0-1 0,-1 0-7 15,1 0-8-15,0 0-3 0,1 0-1 16,6 0-4-16,11 1 2 0,15 1 2 16,23-2 2-16,22 0 0 0,18 1-1 0,12 3 3 15,13 4-3-15,6 1 0 16,6 4 0-16,4-2-1 0,6-3-1 0,5 0-8 16,2-4 6-16,0-2 3 15,-6-2 1-15,-11-3 1 0,-12-6-2 16,-12-3-1-16,-13-2 1 0,-16 0 3 15,-13-1 8-15,-16 4 6 0,-17 1 3 0,-13 1-6 16,-10 7-4-16,-10-1-4 16,-1 3-3-16,-4-1-2 0,-7-2 1 0,-6 2-2 15,-7 0-4-15,-4 0 0 0,-3 1 0 16,-1 0 1-16,2 0-3 0,9 2-1 16,5-1-1-16,4-1-6 0,8 0-6 15,3 0-1-15,1 0-3 0,0 0-3 16,2 0-4-16,4 0-18 0,5 0 2 15,5-5 2-15,2-5-19 0,2-2-47 16</inkml:trace>
  <inkml:trace contextRef="#ctx0" brushRef="#br1" timeOffset="144384.56">6841 13689 336 0,'0'0'8'0,"0"0"-3"16,0 0 4-16,0 0 15 0,0 0-2 0,0 0 3 15,0 0-9-15,0 0 1 0,-78-24-5 16,78 24-10-16,1 0-2 0,4 0-10 16,3 3 9-16,7 3 1 0,3 3 2 15,8 2-1-15,4 0 0 0,6 0-1 16,1-1 0-16,-1 2-2 0,1 0 2 16,-4-3-1-16,-3 1 0 0,-8 0-2 15,-4 1 3-15,-6 0 0 0,-2-2 0 16,-6 0-2-16,-4-1 2 0,-2 3 0 0,-9 1 2 15,-1-1 8-15,-6 3-1 0,-2 2-3 16,-7 2-3-16,1-1-3 16,-1 1 0-16,0 0-5 0,0-2-15 15,2 0-15-15,0-2-4 0,0-4-22 0,1-3-38 16,6-6-64-16</inkml:trace>
  <inkml:trace contextRef="#ctx0" brushRef="#br1" timeOffset="144901.18">4710 13829 271 0,'0'0'17'0,"0"0"-17"16,0 0-7-16,0 0 7 0,0 0 9 16,0 0 12-16,0 0-2 0,0 0-2 15,0 0 6-15,-4 61 0 0,-17-42-6 16,-2 1-5-16,-1 3 1 0,-4-1-2 15,-1 1-2-15,0-4-2 0,1-1-3 16,1-4-1-16,7-3-1 0,5-3-1 16,7-4 2-16,2-2-2 0,5-2 0 15,1 0-1-15,1 3-5 0,9 0-3 0,1 2 4 16,11 3 4-16,5 1 2 16,12 2-2-16,3-1 2 0,10 0-2 0,5-1 0 15,-2-1 0-15,-2-2 0 16,-4 0-2-16,-6-3 2 0,-9 1 0 0,-4-3 0 15,-11-1 3-15,-4 0-3 0,-6 0 0 16,-3 0 1-16,-5 0-1 0,-1 0 0 16,0 0-11-16,0 0-19 0,-2 0-4 15,-6 2-27-15,-1 2-37 0,-3 1-54 16</inkml:trace>
  <inkml:trace contextRef="#ctx0" brushRef="#br1" timeOffset="145568.05">5103 13561 266 0,'0'0'2'15,"0"0"3"-15,0 0 7 0,0 0-12 16,0 0 2-16,0 0-2 0,0 0 5 16,0 0-2-16,-105 62 4 0,68-30 2 15,-3 0-4-15,-6 6 1 0,-3 2 0 16,-2-1 4-16,2 1 0 0,1-7 5 15,4-1 1-15,4-7-1 0,7-4-3 16,8-7-2-16,5-3 3 0,4-2-5 16,7-4-3-16,1-2-1 0,3 0-3 15,4-1 0-15,1-2-2 0,0 1 0 0,0-1-4 16,3 3 2-16,5 1 3 16,3 2 0-16,7 3 2 0,6 3 0 0,2 1-1 15,5 0 2-15,5 0-2 16,3 3 0-16,0-1 0 0,1-1 0 0,2 0-1 15,-1 0 0-15,-1-2 2 0,-2-4-2 16,-5 0 2-16,-4-2-2 0,-8 0 0 16,-5-4 2-16,-6-2-2 0,-6 0 1 15,-3 1 0-15,-1 1 0 0,0-2 4 16,-3 0 3-16,0 0 1 0,-5-3-9 16,1 1-2-16,-5-1-19 0,2 1-16 15,-1 1-13-15,2-2-28 0,3-1-50 16</inkml:trace>
  <inkml:trace contextRef="#ctx0" brushRef="#br1" timeOffset="146100.62">4694 13923 48 0,'0'0'205'15,"0"0"-188"-15,0 0-2 0,0 0 23 16,0 0 2-16,0 0-21 0,0 0-5 15,0 0-14-15,-9-15 0 0,17 19 0 0,5 4 0 16,4-1 0-16,5 3 3 0,10 0 0 16,14-2-1-16,8-1-1 0,14-3 0 15,11-2 0-15,11-2-1 0,7 0 2 16,10 0-1-16,2-3 1 0,13 0-2 16,2-2-3-16,7-1 3 0,0 2 1 15,0 1 0-15,-9 2 0 0,-2-2 0 16,-2 0-1-16,-6-3 0 0,-2-2 0 15,-9 0 0-15,-10-2 1 0,-13 1 0 16,-13 3 4-16,-7-1 4 0,-15 4 0 16,-7 3-5-16,-12 0-4 0,-6 0 0 15,-6 0-1-15,-8 0 1 0,-1 0 0 0,-2 0 1 16,-1 0 0-16,0 0 3 0,-1 0 0 16,-5 0 3-16,-5 0-5 0,-5 0 3 15,0 0-5-15,1 3-1 16,5-3-15-16,0 0-5 0,7 0-1 0,1 0-4 15,2 0-15-15,0 0-12 0,0-1 1 16,2-5-42-16,6-1-45 0</inkml:trace>
  <inkml:trace contextRef="#ctx0" brushRef="#br1" timeOffset="147949.68">6545 13323 39 0,'0'0'11'16,"0"0"-10"-16,0 0 3 0,0 0 10 15,0 0-8-15,0 0-5 0,33-1-1 16,-25 0-1-16,2 1 1 0,-1 0-1 16,1 0 0-16,-1 0 0 0,-3 0-1 15,0 0 2-15,0 0 0 0,-4 0 3 16,-1 0 6-16,-1 0 15 0,1 0 9 16,-1 0 16-16,0 0 7 0,0-3-12 15,0 3-12-15,0-3-17 0,0 0-2 16,0 2 3-16,0-1-1 0,0 1-3 0,0-2 2 15,1 0-1-15,-1 1 0 0,0 1 1 16,0-2 0-16,0 1-2 16,0-1-1-16,-2-1-1 0,1 1-2 0,-4 1-4 15,-1-1 0-15,1-1-2 0,-2 1 1 16,-1 2-3-16,-5-4-1 0,0 5 1 16,-5 0 1-16,-2 0-1 0,-1 3 0 15,-6 1 0-15,-1 3-1 0,0 0 2 16,-3 5-1-16,-2 0 1 0,-1 2-1 15,-1 2 0-15,-3 4 0 0,3 0 0 16,-1 1 0-16,6 0 0 0,6-4-1 16,3-2 1-16,7 1 0 0,4-3-1 15,6 0-3-15,4 1-1 0,0-1 2 16,5-1 2-16,6 0 0 0,3-1 0 16,4 0 0-16,0-1-2 0,2-3 1 15,5-1 0-15,-3-1-1 0,2-2-2 0,0-1 2 16,-2-2 1-16,-1 0 2 15,-1-2 0-15,-2-2 0 0,-4 0 0 0,-1-2 1 16,1 1-1-16,-3-1 1 0,-1-2 0 16,-2 1-1-16,-2 0 2 0,0 0-2 15,-3 1 1-15,-2-1 0 0,0 2 2 16,-1 0-2-16,0 0 2 0,0 0 2 16,-1 0-2-16,-1 0-1 0,-4-1-1 15,0 2 0-15,0-1-1 0,-6 2 0 16,2 0 1-16,-1 2-1 0,-4-2 1 0,1 3 1 15,2 0 1-15,2 0-1 16,-2 0-1-16,1 0-1 0,3 0 1 16,-3 0-1-16,3 0-1 0,-1 0 1 15,4 0 1-15,-1 1-1 0,2 1 0 16,0-2 0-16,2 2 0 0,0-1-1 0,-2-1 1 16,1 1 0-16,1 0 0 0,-1 0-1 15,2 2 1-15,-1 0 0 0,0-2 0 16,-2 1-1-16,0-2 2 0,0 3-1 15,2-2 0-15,1 0 1 0,-2-1-1 16,0 2 1-16,2-2-1 0,-1 0 0 16,1 0 1-16,0 0-1 0,0 0 0 15,0 0 0-15,0 1 0 0,0 1 0 16,0-2 1-16,-1 1-1 0,-1-1 0 16,1 0 1-16,0 1 0 0,1-1 0 15,0 0-1-15,0 0 0 0,1 0 0 16,0 0-1-16,0 0-1 0,0 1-1 15,0 0 2-15,0-1-2 0,0 0 3 0,0 0 0 16,0 0 1-16,0 0-1 0,0 0 0 16,0 0 2-16,0 0-1 0,0 0-1 15,-1 0 0-15,0 1 1 0,0 0 1 16,1-1-2-16,0 0 0 0,0 1 1 16,0-1-1-16,0 0-1 0,0 1 0 15,0 0 0-15,-1 1 1 0,0 0 0 16,-1 0 0-16,-2 1 1 0,1-2-1 15,0 0-1-15,1-1 1 0,0 2 1 16,-1-1 0-16,-2-1 1 0,4 0-1 16,1 0 0-16,0 0 1 0,0 0-2 15,0 0 0-15,0 0-2 0,0 0 1 16,0 0 0-16,0 0 1 0,0 0 0 0,0 0-2 16,2 0-1-16,2 0-5 0,-1 0-7 15,-1 0-24-15,3-1-36 0,-2-4-112 16</inkml:trace>
  <inkml:trace contextRef="#ctx0" brushRef="#br1" timeOffset="150949.65">15896 10761 10 0,'0'0'20'0,"0"0"-1"0,0 0-11 0,0 0 1 16,0 0 1-16,0 0 1 0,0 0-4 15,-54 625-2-15,39-496-5 0,-3 2 0 16,-1-2-5-16,2-3-10 0,5-7-20 15</inkml:trace>
  <inkml:trace contextRef="#ctx0" brushRef="#br1" timeOffset="151315.67">15850 10987 97 0,'0'0'0'0,"0"0"-18"0,0 0 18 16,0 0 1-16,0 0 3 0,0 0-1 16,0 0 4-16,0 0-1 0,0 0 0 0,-100 1459-6 15,98-1297-32-15,2-10 25 0,2-12 3 16,7-9-14-16</inkml:trace>
  <inkml:trace contextRef="#ctx0" brushRef="#br1" timeOffset="151698.65">15770 12580 175 0,'0'0'0'0,"0"0"1"16,0 0 2-16,0 0 8 0,0 0 3 15,0 0 2-15,0 0-1 0,0 0-5 16,0 0-8-16,-16 963 1 0,9-853-3 16,3-13-4-16,3-13-5 0,1-7-2 15,0-13 2-15,0-5-1 0,0-7 4 16,0-6 1-16,-2-5 4 0,-1-5 0 16,0-5 0-16,0-7 1 0,1-6-1 0,-1-6-2 15,0-5-3-15,1-6-9 16,-1-1-21-16,1-8-5 0,0-5-15 15</inkml:trace>
  <inkml:trace contextRef="#ctx0" brushRef="#br1" timeOffset="151932.02">15734 13728 149 0,'0'0'63'0,"0"0"-62"16,0 0 18-16,0 0 8 0,0 0-5 15,0 0 1-15,0 0-5 0,0 0-10 0,0 0-6 16,-23 529-2-16,16-481 0 16,2-6 0-16,2-3-4 0,0-6-2 15,-1-5-3-15,2-3-3 0,-1-6-3 16,1-5-3-16,1-3 0 0,0-6 0 0,0-1-1 16,1-3-1-16,0 1-1 0,2 0 3 15,4 0 1-15,-3 0-10 0,1 3-5 16,-2-3 1-16,-1 1-4 0</inkml:trace>
  <inkml:trace contextRef="#ctx0" brushRef="#br1" timeOffset="152715.93">14199 11843 192 0,'0'0'2'15,"0"0"-2"-15,0 0 5 0,0 0 5 16,0 0 5-16,0 0-1 0,0 0-2 16,-11 606-4-16,8-463 5 0,-2 11-3 15,-1 4 0-15,3-1-1 0,0-9-2 16,3-11-6-16,1-15-1 0,5-11 0 16,4-14-1-16,-5-11-15 0,0-16-14 15,-1-13 28-15,-1-13 1 0,-1-12-14 16,-2-6-9-16,0-10-1 0,0-9-3 0,-1-7-8 15,-1-6-2-15,0-14 5 0,2-13 9 16,-3-2-11-16</inkml:trace>
  <inkml:trace contextRef="#ctx0" brushRef="#br1" timeOffset="152981.22">14241 12471 170 0,'0'0'6'16,"0"0"-6"-16,0 0 13 0,0 0 17 15,0 0-2-15,0 0-1 0,0 0-11 16,0 0-12-16,0 0-4 0,-45 1204 4 16,44-1088-4-16,1-5 1 0,-1-11-1 0,0-5-4 15,-2-8-10-15,-2-6-2 16,-4-7 4-16,3-13 9 0,0-14-13 15,3-14 7-15,1-13-8 0,0-9-9 0,1-11 0 16,-2-5 2-16,-1-11-1 0,0-8 10 16,2-8-1-16,-1-7-4 15,2 2-16-15</inkml:trace>
  <inkml:trace contextRef="#ctx0" brushRef="#br1" timeOffset="153681.35">17881 11990 59 0,'0'0'70'0,"0"0"-67"0,0 0 1 15,0 0 3-15,0 0 7 0,0 0 2 16,0 0-1-16,0 0-3 0,-73 171-1 0,70-127-1 16,1 9 4-16,0 11 1 15,-1 8-1-15,-1 11-5 0,0 6 3 16,0 4 3-16,-4 6-8 0,0-2-1 15,-3 0-4-15,2-5 1 0,1-4-2 0,-1-7-1 16,2-5-31-16,-2-15 22 0,0-11 9 16,4-7 1-16,-1-11-1 0,-1-7 0 15,4-7-3-15,-1-9 1 0,2-6 1 16,1-3 0-16,1-12-2 0,0-6-3 16,0-12-15-16,3-7-14 0,2-9 6 15,3-7 6-15,0-10 2 0,0-8-5 16,2-8-17-16</inkml:trace>
  <inkml:trace contextRef="#ctx0" brushRef="#br1" timeOffset="153980.56">17800 12119 186 0,'0'0'32'0,"0"0"-32"15,0 0 0-15,0 0 1 0,0 0 12 16,0 0 7-16,0 0 9 0,0 0-12 0,0 0-1 15,-73 675-4-15,65-551-6 0,0 1-4 16,1-12 0-16,0-10-2 0,4-12 0 16,-2-11-1-16,3-12-4 0,-3-9-4 15,0-7 3-15,-1-8 4 0,1-6 2 16,-2-4-1-16,1-6 1 0,0-6-11 16,1-10-15-16,0-7 26 0,-2-5 0 15,2-8 2-15,0-7-2 0,0-10-5 16,3-6-6-16,2-9 5 0,0-6-3 15,1-8-2-15,3-12-5 0,2-7-13 0,3-10-13 16,-2-7-7-16,3-7-5 0</inkml:trace>
  <inkml:trace contextRef="#ctx0" brushRef="#br1" timeOffset="154297.7">17761 12282 222 0,'0'0'37'0,"0"0"-30"15,0 0-7-15,0 0 15 0,0 0 8 16,0 0 3-16,0 0-4 0,0 0-3 16,0 0-4-16,-134 1083-3 0,129-988-11 15,3-14 2-15,1-7-2 0,1-12 0 16,0-8 0-16,0-6-1 0,0-8 0 0,1-2 0 16,0-2 2-16,0-2 0 15,-1 4-2-15,0 2 0 0,-1 5 0 16,-4 3 0-16,-3 1 0 0,0-4 0 15,1-6 1-15,2-8-1 0,2-4-1 16,1-3 1-16,2-5 1 0,-1-4-1 0,1-6 0 16,0-3 1-16,0-6-1 0,0 0 0 15,0-7-8-15,0-8 4 0,-1-6-7 16,1-7-17-16,0-7-19 0,0-6-34 16,3 3-71-16</inkml:trace>
  <inkml:trace contextRef="#ctx0" brushRef="#br1" timeOffset="155197.29">14348 14843 240 0,'0'0'85'16,"0"0"-77"-16,0 0 1 0,0 0 4 15,0 0 10-15,0 0 3 0,0 0-3 16,-91-14-5-16,85 13-4 0,2 1-4 16,2 0-2-16,2 0-2 0,4-1 0 15,5 0-6-15,12-1-1 0,10 1 1 16,13-1 1-16,14 1-1 0,13 1 0 15,13-1-1-15,9 1 1 0,9 0-5 0,13 0-6 16,7 0-4-16,9 1-3 16,8 0-3-16,9 0 1 0,7 0 4 15,3-1 5-15,3 0 3 0,-3 0 8 16,0-1 0-16,-7 1 3 0,-6 0 1 0,-9 0-2 16,-11 5 3-16,-11-1 1 0,-12-1 1 15,-14 0-1-15,-15-3 4 0,-10 3 2 16,-15-2-6-16,-12-1 3 0,-12 0 3 15,-9 0-1-15,-9 0-5 0,-4 2-3 16,-2-2-3-16,0 0-3 16,-3 0 3-16,-3 0 3 0,-2-2 0 0,-4 0-2 15,-3 0-1-15,2 2 0 0,1 0 0 16,2-1 0-16,2-1 0 0,4 0-1 16,4 1 0-16,0 0-2 0,0-1-12 15,3 0-11-15,3 0-9 0,4 0-16 16,2 0-28-16,2-1-7 0,3 0-20 15</inkml:trace>
  <inkml:trace contextRef="#ctx0" brushRef="#br1" timeOffset="155563.33">17331 14697 237 0,'0'0'10'0,"0"0"15"0,0 0 14 16,0 0 0-16,0 0 0 0,0 0-9 15,0 0-6-15,0 0-5 0,-77-10-4 16,76 12-4-16,1 3-7 0,0-2-4 0,5 2-1 16,6 3 1-16,3-2 0 0,7 1 1 15,4-1-1-15,4 1-7 16,2 0-10-16,2 1-6 0,-1-1 1 0,-4 1 4 15,-4 2 6-15,-2-3 4 16,-6 4 5-16,-6-3 3 0,-2 1 1 16,-5-2 1-16,-3 0 2 0,0 0 8 0,-7 1 5 15,-2 1 4-15,-5 1-4 16,-4 0-4-16,-4 1-3 0,-2 2-6 0,-1 1-2 16,1-1-2-16,-1 1-2 0,0-1-10 15,6 0-24-15,-2-1-22 0,-5-5-51 16,4-3-129-16</inkml:trace>
  <inkml:trace contextRef="#ctx0" brushRef="#br1" timeOffset="155997.15">14525 14729 343 0,'0'0'5'0,"0"0"-3"16,0 0 4-16,0 0 3 0,0 0 5 0,0 0 4 15,0 0-8-15,0 0-3 16,-180 150-3-16,146-117-2 0,3-2 1 0,2-4 3 16,7-4 0-16,9-6 2 0,3-4 3 15,9 0-5-15,1-2-2 0,11-1-3 16,0-1 1-16,8 1 0 0,4-3 0 15,4-3-1-15,5-1-1 0,4-1 0 16,2-2-4-16,0 0-6 0,3 0-7 16,0-3-6-16,0 0-15 0,0 0-27 15,-6 0-60-15</inkml:trace>
  <inkml:trace contextRef="#ctx0" brushRef="#br1" timeOffset="157163.59">15820 14069 255 0,'0'0'4'0,"0"0"1"0,0 0 2 16,0 0 8-16,0 0 3 0,0 0 0 15,-5-11-14-15,15 10 0 0,3 1-2 16,9-2 0-16,9 0 1 0,8 0 0 15,11-2 0-15,12 0-1 0,11-3 0 16,14 0 1-16,12 1-3 0,10 2-1 16,8 4 1-16,6-1 0 0,4 1 1 15,0 0 1-15,-9 0-2 0,-10 0 0 16,-12 0 2-16,-9-2-1 0,-11-1 0 16,-6-2 7-16,-8 1 8 0,-7 0-5 15,-10 1 1-15,-8 3-5 0,-12-3-2 16,-12 3 1-16,-9 0-4 0,-4 0-2 15,-5 0-5-15,-5 0 3 0,-4 0 2 16,-3 0 2-16,-3 0 0 0,-3 6-2 16,-1-6-1-16,-2 2-4 0,2-1-5 0,6 0-6 15,3-1-8-15,4 1-7 0,6-1-20 16,1 0-16-16,4-1-41 16</inkml:trace>
  <inkml:trace contextRef="#ctx0" brushRef="#br1" timeOffset="157446.83">17408 13897 243 0,'0'0'24'0,"0"0"-17"0,0 0 10 16,0 0 8-16,0 0 7 0,0 0-3 15,0 0-8-15,0 0-6 0,0 0-5 0,-74-33-10 16,77 33 0-16,3 3-2 15,4 3 2-15,5 1 0 0,4 2 0 0,3 1 1 16,4 0-1-16,2-2 0 16,2-1 0-16,-2 0-1 0,-1-1-4 0,-4 0 5 15,-7 0 3-15,-6-1-3 0,-4 2 0 16,-6-2-1-16,-1 3-1 0,-11 4 1 16,-4-1 1-16,-4 0 7 0,-3 0 0 15,-1 3-4-15,1 0-3 0,-1-2 0 16,2 2 0-16,-2-3-10 0,-1 1-11 15,3-1-20-15,-1-3-21 0,1-2-48 16</inkml:trace>
  <inkml:trace contextRef="#ctx0" brushRef="#br1" timeOffset="157879.67">15935 13897 122 0,'0'0'8'0,"0"0"-3"15,0 0 14-15,0 0 6 0,0 0 5 16,0 0 2-16,0 0-2 0,0 0-1 0,146-38-2 16,-142 38 2-16,-2 0 0 0,-2 0-8 15,0 2-6-15,-6 5-9 16,-5 5 5-16,-10 4 2 0,-5 3 0 16,-4 3-1-16,-6-1-3 0,1 1-3 0,3 1 0 15,5-4-2-15,7 1 1 0,9-6-1 16,6-1-4-16,5 0 1 15,2-1-1-15,8-1-1 0,8 2 1 0,6-2 2 16,7-3 1-16,4-2-3 0,4 0-3 16,3-3-11-16,3-3-8 0,-4 3-5 15,0 0-17-15,-9-2-40 0,-10 2-94 16</inkml:trace>
  <inkml:trace contextRef="#ctx0" brushRef="#br1" timeOffset="160595.41">27565 12114 107 0,'0'0'2'0,"0"0"-2"0,0 0 2 16,0 0 1-16,0 0 8 0,0 0 8 15,0 0-2-15,-42 180-4 0,37-146-6 16,0-1-3-16,-1 3-2 0,2 1-2 15,2 1 1-15,0 0-1 0,1 0-1 16,1 1-18-16,3-1-32 0,2-5-38 16</inkml:trace>
  <inkml:trace contextRef="#ctx0" brushRef="#br1" timeOffset="160760.97">27435 13258 135 0,'0'0'82'15,"0"0"-80"-15,0 0-2 0,0 0 9 16,0 0 4-16,0 0 1 0,0 0-3 16,0 0-5-16,0 0-5 0,-28 304 0 15,32-274-2-15,1-2-2 0,-3-1-22 16,0-1-20-16,-2-2-32 0,0-5-17 16</inkml:trace>
  <inkml:trace contextRef="#ctx0" brushRef="#br1" timeOffset="160934.5">27341 14006 217 0,'0'0'1'0,"0"0"2"0,0 0 13 15,0 0 1-15,0 0-3 0,0 0 2 16,0 0-9-16,0 0-4 0,0 0-3 16,-7 177 0-16,8-158-2 0,-1 3-4 15,0 0-8-15,0 3-8 0,-6 1-23 16,1-1-19-16,-1 0 2 0,-1-7 2 15</inkml:trace>
  <inkml:trace contextRef="#ctx0" brushRef="#br1" timeOffset="161080.11">27269 14529 116 0,'0'0'4'16,"0"0"6"-16,0 0 21 0,0 0-9 0,0 0 2 16,0 0 0-16,0 0-7 0,0 0-1 15,0 0-7-15,-14 103-4 0,12-92-4 16,1 0-1-16,-2-3-4 0,0 0-14 15,1-1-19-15,1 1-21 16,0-5-7-16,1-1-23 0</inkml:trace>
  <inkml:trace contextRef="#ctx0" brushRef="#br1" timeOffset="162245">23356 13649 254 0,'0'0'3'0,"0"0"-2"15,0 0 5-15,0 0-6 0,0 0 4 16,0 0 6-16,0 0-7 0,29-18 2 15,-15 15 2-15,3 2 1 0,3 1 3 16,1 0-5-16,7-1-4 0,4 1 1 0,5 0 2 16,7 0 1-16,7 0 0 15,6 0-1-15,8 0 0 0,10 0-1 16,6 0-1-16,8 0-1 0,7 0 2 0,8-1-3 16,12-1-1-16,12 0 2 0,14-1-2 15,12 0-2-15,10 2 2 0,15 1 1 16,12-2 0-16,9 2 2 0,15 0-3 15,6 0-4-15,11 3 4 0,7-2 2 16,6 3-2-16,6-1-1 0,3 1 1 16,4 0 0-16,-5-3-2 0,1 0 2 15,-6 0 2-15,-9 4-2 0,-2-1 0 16,-4 5 0-16,-8-2 1 0,-6 0-1 16,-9-1-3-16,-14 3 3 0,-13 0 2 0,-15 1-2 15,-8 0-3-15,-19-2 3 16,-11-1 1-16,-14 0-1 0,-11-3 1 15,-15 0-1-15,-9-2-1 0,-12-2 1 16,-9 2 1-16,-9-2 4 0,-10 2-1 0,-6-2 1 16,-8 0-2-16,-7 0 1 0,-7-3-2 15,-7 1-1-15,-3 1-1 0,-3-1 1 16,0-1 2-16,-2-1-2 0,0-1 4 16,-2 1-2-16,1 1-3 0,-2 2-1 15,0-2-1-15,2 1 0 0,1 1-6 16,-1 0-3-16,0 0-2 0,0-1-1 15,0 1-1-15,2 1-6 0,-1 0-8 16,1 0 0-16,0 0-10 0,0 2-35 16,1 0-20-16</inkml:trace>
  <inkml:trace contextRef="#ctx0" brushRef="#br1" timeOffset="162716.74">31291 13241 41 0,'0'0'241'0,"0"0"-241"16,0 0 0-16,0 0 0 0,0 0 5 16,0 0 5-16,0 0 0 0,-7 6 6 0,2 16 1 15,-1 6-6-15,-2 9-2 0,2 7 2 16,0 3-2-16,-1 10 0 0,0 6-1 15,0 7-3-15,1 2-2 0,-1 3-2 16,-1-4 3-16,2 1-2 0,-2-4 0 16,2-2 0-16,-2-8 0 0,1-5-2 15,2-6 1-15,-2-7-1 0,3-7 1 16,-1-9 0-16,-1-4-1 0,3-6 4 16,0-6 4-16,1-3 1 0,0-5-1 0,2 0-2 15,-1 0 2-15,0 0-3 16,-1-3 1-16,0-2-4 0,1 0-2 15,0 0-3-15,-1-4-23 0,0 0-12 0,-2-1-17 16,-4 0-36-16,4 0-63 16</inkml:trace>
  <inkml:trace contextRef="#ctx0" brushRef="#br1" timeOffset="163561.48">23695 13227 99 0,'0'0'125'16,"0"0"-114"-16,0 0 2 0,0 0 17 15,0 0-15-15,0 0 5 0,0 0-20 16,-2-32 0-16,5 57 10 0,1 16 7 16,-3 12-1-16,-1 15 5 0,-2 10-8 15,-8 8-1-15,1 5-4 0,-5 0-2 16,1 0-2-16,-1-3-2 0,1-5 1 15,1-4-1-15,-2-6-2 0,1-7 0 16,-3-6 2-16,5-6-1 0,2-10 1 16,-1-9-1-16,6-10 2 0,-1-7-1 15,3-10-2-15,1-3 1 0,1-4 0 16,0-1 0-16,0-1 1 0,0-8-2 16,1-4-14-16,2-5-19 0,1-6-18 15,0-4-19-15,5-5-20 0,-4 2-46 0</inkml:trace>
  <inkml:trace contextRef="#ctx0" brushRef="#br1" timeOffset="165877.29">27686 15080 114 0,'0'0'62'0,"0"0"-39"0,0 0-14 15,0 0 14-15,0 0-4 0,0 0 6 16,0 0-5-16,0 0-3 0,-148-6-4 15,147 6-2-15,1 0-2 0,3 0-2 16,8 3 6-16,7 0-9 0,11 3-4 16,9-3 0-16,14 0 1 0,12 1-1 15,10 0 0-15,10-1 1 0,7-1-1 16,9 0 0-16,10-1-1 0,8-1-2 16,7 0 2-16,11 0 1 0,6 0-1 15,10 0 1-15,5 0 1 0,3 0-1 0,-2 0-3 16,0 0 3-16,-7 0 1 0,-5-1 1 15,-9-1-2-15,-11 1-1 0,-11-1 1 16,-10 1 0-16,-14 0 1 0,-11 1-1 16,-8 0 0-16,-14 0 1 0,-9-1-1 15,-11 1-2-15,-6-3 2 0,-5 1 0 16,-8-1 0-16,-7-1 0 16,-4 3 2-16,-3-2-2 0,-5 3 0 0,0-3 0 15,-5 0 0-15,-1 3-3 0,-4-3 3 16,2 1 0-16,-5 1-1 0,-1-1 1 15,-2 1 0-15,2 1-5 0,-2 0 2 16,4 0-5-16,1 0-7 0,1 0-5 16,5 2-7-16,3 0-5 0,2 1-13 0,0-2-10 15,1 0-3-15,3-1-2 0</inkml:trace>
  <inkml:trace contextRef="#ctx0" brushRef="#br1" timeOffset="166276.22">30747 14979 248 0,'0'0'18'16,"0"0"-13"-16,0 0-5 0,0 0 8 15,0 0 10-15,0 0 5 0,0 0-9 16,0 0-4-16,-36-57 2 0,35 57 1 16,1-2-1-16,0 2 3 0,0 0-5 15,0 0-4-15,2 2-4 0,2 1 0 16,6 1-2-16,-1 0 2 0,4 1-2 15,2 1 1-15,1 0-1 0,2 2 0 16,2 0-3-16,2-1 3 0,4 2-2 16,2 0-2-16,0-2-4 0,0 0 4 0,1-1 2 15,-2 1-3-15,-5-2 1 16,-1 1 4-16,-4-2 0 0,-6-1 1 0,-6 0-1 16,-4 0 0-16,-1 0 0 0,0 1 0 15,-5 1 2-15,-3-1 9 0,-4 1 0 16,-3 1-2-16,-2 1-3 0,1 0-1 15,-1 2-1-15,1-2-1 0,0-1-1 16,0 1-1-16,0 1-1 0,4 0 0 16,-1-2 0-16,1 0-3 0,2 2-11 15,1 0-12-15,-1-1-14 0,5 0-25 16,2 0-30-16,1-2-57 0</inkml:trace>
  <inkml:trace contextRef="#ctx0" brushRef="#br1" timeOffset="166859.66">28073 15052 267 0,'0'0'24'0,"0"0"-10"0,0 0-8 15,0 0 6-15,0 0 1 0,0 0-2 0,0 0-10 16,0 0 1-16,-59 3 0 15,27 12 1-15,-4 2 0 0,-3 1-1 16,0-2 1-16,2 1 0 0,-2-2 3 0,10-2 3 16,3 0 4-16,5-4-2 0,4-1-3 15,6 0 0-15,5 0-2 0,3-1-4 16,3 3 1-16,3-1 1 0,5 0-1 16,8 1 0-16,6 2 0 0,6 1-1 15,6 0 0-15,8-1-2 0,-1-3 0 16,5 1-2-16,0-3-7 0,-2 0-5 15,-3-1 0-15,-4-3 0 0,-3 0 1 16,-5 2-6-16,-4-1-13 0,-9 2-28 16,-7-3-57-16</inkml:trace>
  <inkml:trace contextRef="#ctx0" brushRef="#br1" timeOffset="167626.61">29804 15575 214 0,'0'0'34'0,"0"0"-11"16,0 0-9-16,0 0 13 0,0 0 4 0,0 0-2 15,0 0-10-15,-65-37-6 0,43 37-4 16,-8 9-1-16,-4 4 0 0,-4 3-2 16,-5 3-2-16,2 5 2 0,0 0-1 15,4 3 0-15,5 2-3 0,5-3 1 16,10 3 1-16,8-4-3 0,3 0-1 15,6-3 0-15,8-4 0 0,4-2 0 16,3-4 0-16,5-2-3 0,3-4-1 16,-1-3-5-16,3-3 2 0,0-1 2 0,1-6 3 15,-5-1 2-15,-3-1 0 16,-3-1 1-16,-4 1-1 0,-8-2 2 16,-2 0 2-16,-2-1 6 0,-7 2 0 15,-10-2-3-15,-5 2-1 0,-5 4 0 0,-7 2-1 16,-3 4-4-16,1 0-1 0,1 3-1 15,3 2 1-15,4 0-1 0,4 1-1 16,12 2-5-16,5-1-10 0,7 1-11 16,1 1-9-16,7 0-23 0,6 1-36 15,4-1-70-15</inkml:trace>
  <inkml:trace contextRef="#ctx0" brushRef="#br1" timeOffset="168342.69">30317 15544 315 0,'0'0'48'0,"0"0"-13"16,0 0-26-16,0 0 9 0,0 0-11 16,0 0-7-16,0 0 0 0,0 0 4 15,16 28 2-15,-17-5 2 0,-3 5-1 16,-1 4 2-16,0-1-3 0,2 2-1 15,0-1-5-15,0-1 0 0,0-1 0 0,2-5 1 16,-1-2-1-16,2-4 0 16,0-4 0-16,0-5-1 0,0-6 1 0,0-2 0 15,0-2-1-15,0 0 1 0,2-4 0 16,2-7 3-16,-1-5-3 0,1-4-1 16,-1-6-2-16,1-2 0 0,-1-2 0 15,-3-1 1-15,0 0 2 0,0-2 0 16,-3-3 0-16,-1 0 0 0,3 1-1 15,1 0 2-15,0 4-2 0,0 4 1 16,0 5 0-16,0 7 1 0,-4 6-1 16,-5 6-1-16,1 3-5 0,-6 6 5 15,-3 6-1-15,-4 4 2 0,-3 3 1 16,2 2 0-16,-5 4-1 0,6-2 3 16,1 1-3-16,4-1 0 0,2-4 0 15,4-5 0-15,6-4 0 0,3-4 0 0,1-3 0 16,1-1-2-16,6-2 2 0,2-5 4 15,6-4-3-15,0-5 1 0,3-5-1 16,2-2-1-16,3-1-3 0,0-2 2 16,-4 0 1-16,-1-1 0 0,0 4 1 15,-3 2-1-15,-2 6 3 0,-4 6 0 16,-2 1 1-16,-1 5-1 0,0 1-1 16,0 0-2-16,3 5-1 0,2 2 1 15,3 1 0-15,1 3 0 0,1 0 0 16,1 0 1-16,1-1-2 0,3 0 1 15,3 0-10-15,-1-1-19 0,6-2-22 0,-1-1-39 16,-3-4-102-16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9DA23-5C30-4663-B21B-35A9EB94FBD7}" type="datetimeFigureOut">
              <a:rPr lang="en-US" smtClean="0"/>
              <a:pPr/>
              <a:t>9/8/2020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DBMS Session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4FC26-B9EC-4977-A2D6-2A39F1575EF8}" type="slidenum">
              <a:rPr lang="en-US" smtClean="0"/>
              <a:pPr/>
              <a:t>‹#›</a:t>
            </a:fld>
            <a:endParaRPr lang="en-US" dirty="0"/>
          </a:p>
        </p:txBody>
      </p:sp>
    </p:spTree>
    <p:extLst>
      <p:ext uri="{BB962C8B-B14F-4D97-AF65-F5344CB8AC3E}">
        <p14:creationId xmlns:p14="http://schemas.microsoft.com/office/powerpoint/2010/main" val="30141046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1</a:t>
            </a:fld>
            <a:endParaRPr lang="en-US" dirty="0"/>
          </a:p>
        </p:txBody>
      </p:sp>
    </p:spTree>
    <p:extLst>
      <p:ext uri="{BB962C8B-B14F-4D97-AF65-F5344CB8AC3E}">
        <p14:creationId xmlns:p14="http://schemas.microsoft.com/office/powerpoint/2010/main" val="287228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2</a:t>
            </a:fld>
            <a:endParaRPr lang="en-US" dirty="0"/>
          </a:p>
        </p:txBody>
      </p:sp>
    </p:spTree>
    <p:extLst>
      <p:ext uri="{BB962C8B-B14F-4D97-AF65-F5344CB8AC3E}">
        <p14:creationId xmlns:p14="http://schemas.microsoft.com/office/powerpoint/2010/main" val="251267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3</a:t>
            </a:fld>
            <a:endParaRPr lang="en-US" dirty="0"/>
          </a:p>
        </p:txBody>
      </p:sp>
    </p:spTree>
    <p:extLst>
      <p:ext uri="{BB962C8B-B14F-4D97-AF65-F5344CB8AC3E}">
        <p14:creationId xmlns:p14="http://schemas.microsoft.com/office/powerpoint/2010/main" val="149477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4</a:t>
            </a:fld>
            <a:endParaRPr lang="en-US" dirty="0"/>
          </a:p>
        </p:txBody>
      </p:sp>
    </p:spTree>
    <p:extLst>
      <p:ext uri="{BB962C8B-B14F-4D97-AF65-F5344CB8AC3E}">
        <p14:creationId xmlns:p14="http://schemas.microsoft.com/office/powerpoint/2010/main" val="428377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5</a:t>
            </a:fld>
            <a:endParaRPr lang="en-US" dirty="0"/>
          </a:p>
        </p:txBody>
      </p:sp>
    </p:spTree>
    <p:extLst>
      <p:ext uri="{BB962C8B-B14F-4D97-AF65-F5344CB8AC3E}">
        <p14:creationId xmlns:p14="http://schemas.microsoft.com/office/powerpoint/2010/main" val="419838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6</a:t>
            </a:fld>
            <a:endParaRPr lang="en-US" dirty="0"/>
          </a:p>
        </p:txBody>
      </p:sp>
    </p:spTree>
    <p:extLst>
      <p:ext uri="{BB962C8B-B14F-4D97-AF65-F5344CB8AC3E}">
        <p14:creationId xmlns:p14="http://schemas.microsoft.com/office/powerpoint/2010/main" val="331487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7</a:t>
            </a:fld>
            <a:endParaRPr lang="en-US" dirty="0"/>
          </a:p>
        </p:txBody>
      </p:sp>
    </p:spTree>
    <p:extLst>
      <p:ext uri="{BB962C8B-B14F-4D97-AF65-F5344CB8AC3E}">
        <p14:creationId xmlns:p14="http://schemas.microsoft.com/office/powerpoint/2010/main" val="160894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14</a:t>
            </a:fld>
            <a:endParaRPr lang="en-US" dirty="0"/>
          </a:p>
        </p:txBody>
      </p:sp>
    </p:spTree>
    <p:extLst>
      <p:ext uri="{BB962C8B-B14F-4D97-AF65-F5344CB8AC3E}">
        <p14:creationId xmlns:p14="http://schemas.microsoft.com/office/powerpoint/2010/main" val="4143929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14FC26-B9EC-4977-A2D6-2A39F1575EF8}" type="slidenum">
              <a:rPr lang="en-US" smtClean="0"/>
              <a:pPr/>
              <a:t>31</a:t>
            </a:fld>
            <a:endParaRPr lang="en-US" dirty="0"/>
          </a:p>
        </p:txBody>
      </p:sp>
    </p:spTree>
    <p:extLst>
      <p:ext uri="{BB962C8B-B14F-4D97-AF65-F5344CB8AC3E}">
        <p14:creationId xmlns:p14="http://schemas.microsoft.com/office/powerpoint/2010/main" val="271947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DBMS</a:t>
            </a:r>
            <a:endParaRPr lang="en-US" dirty="0"/>
          </a:p>
        </p:txBody>
      </p:sp>
      <p:sp>
        <p:nvSpPr>
          <p:cNvPr id="6" name="Slide Number Placeholder 5"/>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350618524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DBMS</a:t>
            </a:r>
            <a:endParaRPr lang="en-US" dirty="0"/>
          </a:p>
        </p:txBody>
      </p:sp>
      <p:sp>
        <p:nvSpPr>
          <p:cNvPr id="6" name="Slide Number Placeholder 5"/>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21634848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DBMS</a:t>
            </a:r>
            <a:endParaRPr lang="en-US" dirty="0"/>
          </a:p>
        </p:txBody>
      </p:sp>
      <p:sp>
        <p:nvSpPr>
          <p:cNvPr id="6" name="Slide Number Placeholder 5"/>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9612353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urse Title">
    <p:spTree>
      <p:nvGrpSpPr>
        <p:cNvPr id="1" name=""/>
        <p:cNvGrpSpPr/>
        <p:nvPr/>
      </p:nvGrpSpPr>
      <p:grpSpPr>
        <a:xfrm>
          <a:off x="0" y="0"/>
          <a:ext cx="0" cy="0"/>
          <a:chOff x="0" y="0"/>
          <a:chExt cx="0" cy="0"/>
        </a:xfrm>
      </p:grpSpPr>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b="0" i="0">
                <a:solidFill>
                  <a:schemeClr val="tx1"/>
                </a:solidFill>
                <a:latin typeface="Arial Narrow" panose="020B0604020202020204" pitchFamily="34" charset="0"/>
                <a:cs typeface="Arial Narrow" panose="020B0604020202020204" pitchFamily="34" charset="0"/>
              </a:defRPr>
            </a:lvl1pPr>
          </a:lstStyle>
          <a:p>
            <a:r>
              <a:rPr lang="en-US" dirty="0"/>
              <a:t>TITLE OF THE PRESENTATION</a:t>
            </a:r>
            <a:endParaRPr lang="en-IN" dirty="0"/>
          </a:p>
        </p:txBody>
      </p:sp>
    </p:spTree>
    <p:extLst>
      <p:ext uri="{BB962C8B-B14F-4D97-AF65-F5344CB8AC3E}">
        <p14:creationId xmlns:p14="http://schemas.microsoft.com/office/powerpoint/2010/main" val="1848119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Objectiv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6746" y="1549831"/>
            <a:ext cx="10515600" cy="4664989"/>
          </a:xfrm>
          <a:prstGeom prst="rect">
            <a:avLst/>
          </a:prstGeom>
        </p:spPr>
        <p:txBody>
          <a:bodyPr anchor="t"/>
          <a:lstStyle>
            <a:lvl1pPr marL="457200" indent="-457200">
              <a:lnSpc>
                <a:spcPct val="100000"/>
              </a:lnSpc>
              <a:spcBef>
                <a:spcPts val="0"/>
              </a:spcBef>
              <a:buSzPct val="137000"/>
              <a:buFont typeface="Courier New" panose="02070309020205020404" pitchFamily="49" charset="0"/>
              <a:buChar char="o"/>
              <a:defRPr sz="2400" b="0" i="0">
                <a:solidFill>
                  <a:schemeClr val="tx1"/>
                </a:solidFill>
                <a:latin typeface="Arial Narrow" panose="020B0604020202020204" pitchFamily="34" charset="0"/>
                <a:cs typeface="Arial Narrow" panose="020B060402020202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a:t>Define the first objective of this lecture.</a:t>
            </a:r>
          </a:p>
          <a:p>
            <a:pPr lvl="0"/>
            <a:endParaRPr lang="en-US" dirty="0"/>
          </a:p>
          <a:p>
            <a:pPr lvl="0"/>
            <a:r>
              <a:rPr lang="en-US" dirty="0"/>
              <a:t>Identify the second objective of this lecture.</a:t>
            </a:r>
            <a:endParaRPr lang="en-IN" dirty="0"/>
          </a:p>
        </p:txBody>
      </p:sp>
      <p:sp>
        <p:nvSpPr>
          <p:cNvPr id="4" name="Title 1">
            <a:extLst>
              <a:ext uri="{FF2B5EF4-FFF2-40B4-BE49-F238E27FC236}">
                <a16:creationId xmlns:a16="http://schemas.microsoft.com/office/drawing/2014/main" id="{B9C6A8DE-8FE9-C947-ABEB-0D96FF350D8E}"/>
              </a:ext>
            </a:extLst>
          </p:cNvPr>
          <p:cNvSpPr>
            <a:spLocks noGrp="1"/>
          </p:cNvSpPr>
          <p:nvPr>
            <p:ph type="title" hasCustomPrompt="1"/>
          </p:nvPr>
        </p:nvSpPr>
        <p:spPr>
          <a:xfrm>
            <a:off x="528354" y="782156"/>
            <a:ext cx="9545006"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dirty="0"/>
              <a:t>SLIDE TITLE</a:t>
            </a:r>
            <a:endParaRPr lang="en-IN" dirty="0"/>
          </a:p>
        </p:txBody>
      </p:sp>
      <p:sp>
        <p:nvSpPr>
          <p:cNvPr id="5" name="Date Placeholder 3">
            <a:extLst>
              <a:ext uri="{FF2B5EF4-FFF2-40B4-BE49-F238E27FC236}">
                <a16:creationId xmlns:a16="http://schemas.microsoft.com/office/drawing/2014/main" id="{2E253269-44A6-C246-A2C3-2854ADB5E3AD}"/>
              </a:ext>
            </a:extLst>
          </p:cNvPr>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Footer Placeholder 4">
            <a:extLst>
              <a:ext uri="{FF2B5EF4-FFF2-40B4-BE49-F238E27FC236}">
                <a16:creationId xmlns:a16="http://schemas.microsoft.com/office/drawing/2014/main" id="{88B07A9C-47ED-034F-A839-F18687017DE8}"/>
              </a:ext>
            </a:extLst>
          </p:cNvPr>
          <p:cNvSpPr>
            <a:spLocks noGrp="1"/>
          </p:cNvSpPr>
          <p:nvPr>
            <p:ph type="ftr" sz="quarter" idx="3"/>
          </p:nvPr>
        </p:nvSpPr>
        <p:spPr>
          <a:xfrm>
            <a:off x="3005665" y="6356350"/>
            <a:ext cx="5894639" cy="365125"/>
          </a:xfrm>
          <a:prstGeom prst="rect">
            <a:avLst/>
          </a:prstGeom>
        </p:spPr>
        <p:txBody>
          <a:bodyPr vert="horz" lIns="91440" tIns="45720" rIns="91440" bIns="45720" rtlCol="0" anchor="ctr"/>
          <a:lstStyle>
            <a:lvl1pPr algn="ctr">
              <a:defRPr sz="1100">
                <a:solidFill>
                  <a:schemeClr val="tx1">
                    <a:lumMod val="50000"/>
                    <a:lumOff val="50000"/>
                  </a:schemeClr>
                </a:solidFill>
              </a:defRPr>
            </a:lvl1pPr>
          </a:lstStyle>
          <a:p>
            <a:r>
              <a:rPr lang="en-US"/>
              <a:t>DBMS</a:t>
            </a:r>
            <a:endParaRPr lang="en-US" dirty="0"/>
          </a:p>
        </p:txBody>
      </p:sp>
      <p:sp>
        <p:nvSpPr>
          <p:cNvPr id="7" name="Slide Number Placeholder 5">
            <a:extLst>
              <a:ext uri="{FF2B5EF4-FFF2-40B4-BE49-F238E27FC236}">
                <a16:creationId xmlns:a16="http://schemas.microsoft.com/office/drawing/2014/main" id="{93563B48-3766-0F4B-B81A-02F2A560AF6F}"/>
              </a:ext>
            </a:extLst>
          </p:cNvPr>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19320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410347"/>
            <a:ext cx="10622576" cy="4904394"/>
          </a:xfrm>
          <a:prstGeom prst="rect">
            <a:avLst/>
          </a:prstGeom>
        </p:spPr>
        <p:txBody>
          <a:bodyPr anchor="t"/>
          <a:lstStyle>
            <a:lvl1pPr marL="457200" indent="-457200">
              <a:spcBef>
                <a:spcPts val="500"/>
              </a:spcBef>
              <a:buFont typeface="Wingdings" panose="05000000000000000000" pitchFamily="2" charset="2"/>
              <a:buChar char="Ø"/>
              <a:defRPr sz="2400" b="0" i="0">
                <a:latin typeface="Arial Narrow" panose="020B0604020202020204" pitchFamily="34" charset="0"/>
                <a:cs typeface="Arial Narrow" panose="020B0604020202020204" pitchFamily="34" charset="0"/>
              </a:defRPr>
            </a:lvl1pPr>
            <a:lvl2pPr>
              <a:defRPr sz="2200" b="0" i="0">
                <a:latin typeface="Arial Narrow" panose="020B0604020202020204" pitchFamily="34" charset="0"/>
                <a:cs typeface="Arial Narrow" panose="020B0604020202020204" pitchFamily="34" charset="0"/>
              </a:defRPr>
            </a:lvl2pPr>
            <a:lvl3pPr marL="1143000" indent="-228600">
              <a:buFont typeface="Wingdings" panose="05000000000000000000" pitchFamily="2" charset="2"/>
              <a:buChar char="§"/>
              <a:defRPr sz="2000" b="0" i="0">
                <a:latin typeface="Arial Narrow" panose="020B0604020202020204" pitchFamily="34" charset="0"/>
                <a:cs typeface="Arial Narrow" panose="020B0604020202020204" pitchFamily="34" charset="0"/>
              </a:defRPr>
            </a:lvl3pPr>
            <a:lvl4pPr marL="1600200" indent="-228600">
              <a:buFont typeface="Wingdings" panose="05000000000000000000" pitchFamily="2" charset="2"/>
              <a:buChar char="§"/>
              <a:defRPr sz="1800" b="0" i="0">
                <a:latin typeface="Arial Narrow" panose="020B0604020202020204" pitchFamily="34" charset="0"/>
                <a:cs typeface="Arial Narrow" panose="020B0604020202020204" pitchFamily="34" charset="0"/>
              </a:defRPr>
            </a:lvl4pPr>
            <a:lvl5pPr marL="2057400" indent="-228600">
              <a:buFont typeface="Wingdings" panose="05000000000000000000" pitchFamily="2" charset="2"/>
              <a:buChar char="§"/>
              <a:defRPr sz="1600" b="0" i="0">
                <a:latin typeface="Arial Narrow" panose="020B0604020202020204" pitchFamily="34" charset="0"/>
                <a:cs typeface="Arial Narrow"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itle 1"/>
          <p:cNvSpPr>
            <a:spLocks noGrp="1"/>
          </p:cNvSpPr>
          <p:nvPr>
            <p:ph type="title" hasCustomPrompt="1"/>
          </p:nvPr>
        </p:nvSpPr>
        <p:spPr>
          <a:xfrm>
            <a:off x="528354" y="782156"/>
            <a:ext cx="9545006"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dirty="0"/>
              <a:t>SLIDE TITLE</a:t>
            </a:r>
            <a:endParaRPr lang="en-IN" dirty="0"/>
          </a:p>
        </p:txBody>
      </p:sp>
      <p:sp>
        <p:nvSpPr>
          <p:cNvPr id="4" name="Date Placeholder 3">
            <a:extLst>
              <a:ext uri="{FF2B5EF4-FFF2-40B4-BE49-F238E27FC236}">
                <a16:creationId xmlns:a16="http://schemas.microsoft.com/office/drawing/2014/main" id="{DFBC9A6D-6E96-CC49-AD7F-0562048D0B9A}"/>
              </a:ext>
            </a:extLst>
          </p:cNvPr>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5" name="Footer Placeholder 4">
            <a:extLst>
              <a:ext uri="{FF2B5EF4-FFF2-40B4-BE49-F238E27FC236}">
                <a16:creationId xmlns:a16="http://schemas.microsoft.com/office/drawing/2014/main" id="{223D4BEE-0E82-9441-8139-5B666B725BA1}"/>
              </a:ext>
            </a:extLst>
          </p:cNvPr>
          <p:cNvSpPr>
            <a:spLocks noGrp="1"/>
          </p:cNvSpPr>
          <p:nvPr>
            <p:ph type="ftr" sz="quarter" idx="3"/>
          </p:nvPr>
        </p:nvSpPr>
        <p:spPr>
          <a:xfrm>
            <a:off x="2883883" y="6377671"/>
            <a:ext cx="5911517" cy="365125"/>
          </a:xfrm>
          <a:prstGeom prst="rect">
            <a:avLst/>
          </a:prstGeom>
        </p:spPr>
        <p:txBody>
          <a:bodyPr vert="horz" lIns="91440" tIns="45720" rIns="91440" bIns="45720" rtlCol="0" anchor="ctr"/>
          <a:lstStyle>
            <a:lvl1pPr algn="ctr">
              <a:defRPr sz="1100">
                <a:solidFill>
                  <a:schemeClr val="tx1">
                    <a:lumMod val="50000"/>
                    <a:lumOff val="50000"/>
                  </a:schemeClr>
                </a:solidFill>
              </a:defRPr>
            </a:lvl1pPr>
          </a:lstStyle>
          <a:p>
            <a:r>
              <a:rPr lang="en-US"/>
              <a:t>DBMS</a:t>
            </a:r>
            <a:endParaRPr lang="en-US" dirty="0"/>
          </a:p>
        </p:txBody>
      </p:sp>
      <p:sp>
        <p:nvSpPr>
          <p:cNvPr id="6" name="Slide Number Placeholder 5">
            <a:extLst>
              <a:ext uri="{FF2B5EF4-FFF2-40B4-BE49-F238E27FC236}">
                <a16:creationId xmlns:a16="http://schemas.microsoft.com/office/drawing/2014/main" id="{67FBE29A-2F43-674D-941C-BA15B828F2F5}"/>
              </a:ext>
            </a:extLst>
          </p:cNvPr>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295563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28354" y="1379349"/>
            <a:ext cx="10622576" cy="2760965"/>
          </a:xfrm>
          <a:prstGeom prst="rect">
            <a:avLst/>
          </a:prstGeom>
        </p:spPr>
        <p:txBody>
          <a:bodyPr anchor="t"/>
          <a:lstStyle>
            <a:lvl1pPr marL="457200" indent="-457200">
              <a:spcBef>
                <a:spcPts val="500"/>
              </a:spcBef>
              <a:buFont typeface="Wingdings" panose="05000000000000000000" pitchFamily="2" charset="2"/>
              <a:buChar char="Ø"/>
              <a:defRPr sz="2400" b="0" i="0">
                <a:latin typeface="Arial Narrow" panose="020B0604020202020204" pitchFamily="34" charset="0"/>
                <a:cs typeface="Arial Narrow" panose="020B0604020202020204" pitchFamily="34" charset="0"/>
              </a:defRPr>
            </a:lvl1pPr>
            <a:lvl2pPr>
              <a:defRPr sz="2200" b="0" i="0">
                <a:latin typeface="Arial Narrow" panose="020B0604020202020204" pitchFamily="34" charset="0"/>
                <a:cs typeface="Arial Narrow" panose="020B0604020202020204" pitchFamily="34" charset="0"/>
              </a:defRPr>
            </a:lvl2pPr>
            <a:lvl3pPr marL="1143000" indent="-228600">
              <a:buFont typeface="Wingdings" panose="05000000000000000000" pitchFamily="2" charset="2"/>
              <a:buChar char="§"/>
              <a:defRPr sz="2000" b="0" i="0">
                <a:latin typeface="Arial Narrow" panose="020B0604020202020204" pitchFamily="34" charset="0"/>
                <a:cs typeface="Arial Narrow" panose="020B0604020202020204" pitchFamily="34" charset="0"/>
              </a:defRPr>
            </a:lvl3pPr>
            <a:lvl4pPr marL="1600200" indent="-228600">
              <a:buFont typeface="Wingdings" panose="05000000000000000000" pitchFamily="2" charset="2"/>
              <a:buChar char="§"/>
              <a:defRPr sz="1800" b="0" i="0">
                <a:latin typeface="Arial Narrow" panose="020B0604020202020204" pitchFamily="34" charset="0"/>
                <a:cs typeface="Arial Narrow" panose="020B0604020202020204" pitchFamily="34" charset="0"/>
              </a:defRPr>
            </a:lvl4pPr>
            <a:lvl5pPr marL="2057400" indent="-228600">
              <a:buFont typeface="Wingdings" panose="05000000000000000000" pitchFamily="2" charset="2"/>
              <a:buChar char="§"/>
              <a:defRPr sz="1600" b="0" i="0">
                <a:latin typeface="Arial Narrow" panose="020B0604020202020204" pitchFamily="34" charset="0"/>
                <a:cs typeface="Arial Narrow"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5" name="Title 1">
            <a:extLst>
              <a:ext uri="{FF2B5EF4-FFF2-40B4-BE49-F238E27FC236}">
                <a16:creationId xmlns:a16="http://schemas.microsoft.com/office/drawing/2014/main" id="{D5B16AFC-B109-0C45-BA18-4E3BA8EF3D8C}"/>
              </a:ext>
            </a:extLst>
          </p:cNvPr>
          <p:cNvSpPr>
            <a:spLocks noGrp="1"/>
          </p:cNvSpPr>
          <p:nvPr>
            <p:ph type="title" hasCustomPrompt="1"/>
          </p:nvPr>
        </p:nvSpPr>
        <p:spPr>
          <a:xfrm>
            <a:off x="528354" y="782156"/>
            <a:ext cx="9545006"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dirty="0"/>
              <a:t>SLIDE TITLE</a:t>
            </a:r>
            <a:endParaRPr lang="en-IN" dirty="0"/>
          </a:p>
        </p:txBody>
      </p:sp>
      <p:sp>
        <p:nvSpPr>
          <p:cNvPr id="7" name="Date Placeholder 3">
            <a:extLst>
              <a:ext uri="{FF2B5EF4-FFF2-40B4-BE49-F238E27FC236}">
                <a16:creationId xmlns:a16="http://schemas.microsoft.com/office/drawing/2014/main" id="{5FA5AECF-AE16-FF47-A486-F2105CD0E674}"/>
              </a:ext>
            </a:extLst>
          </p:cNvPr>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8" name="Footer Placeholder 4">
            <a:extLst>
              <a:ext uri="{FF2B5EF4-FFF2-40B4-BE49-F238E27FC236}">
                <a16:creationId xmlns:a16="http://schemas.microsoft.com/office/drawing/2014/main" id="{A6989028-5E7B-0D4F-8AAD-8F694E810B2A}"/>
              </a:ext>
            </a:extLst>
          </p:cNvPr>
          <p:cNvSpPr>
            <a:spLocks noGrp="1"/>
          </p:cNvSpPr>
          <p:nvPr>
            <p:ph type="ftr" sz="quarter" idx="3"/>
          </p:nvPr>
        </p:nvSpPr>
        <p:spPr>
          <a:xfrm>
            <a:off x="3005665" y="6367060"/>
            <a:ext cx="5789735" cy="354416"/>
          </a:xfrm>
          <a:prstGeom prst="rect">
            <a:avLst/>
          </a:prstGeom>
        </p:spPr>
        <p:txBody>
          <a:bodyPr vert="horz" lIns="91440" tIns="45720" rIns="91440" bIns="45720" rtlCol="0" anchor="ctr"/>
          <a:lstStyle>
            <a:lvl1pPr algn="ctr">
              <a:defRPr sz="1100">
                <a:solidFill>
                  <a:schemeClr val="tx1">
                    <a:lumMod val="50000"/>
                    <a:lumOff val="50000"/>
                  </a:schemeClr>
                </a:solidFill>
              </a:defRPr>
            </a:lvl1pPr>
          </a:lstStyle>
          <a:p>
            <a:r>
              <a:rPr lang="en-US"/>
              <a:t>DBMS</a:t>
            </a:r>
            <a:endParaRPr lang="en-US" dirty="0"/>
          </a:p>
        </p:txBody>
      </p:sp>
      <p:sp>
        <p:nvSpPr>
          <p:cNvPr id="10" name="Slide Number Placeholder 5">
            <a:extLst>
              <a:ext uri="{FF2B5EF4-FFF2-40B4-BE49-F238E27FC236}">
                <a16:creationId xmlns:a16="http://schemas.microsoft.com/office/drawing/2014/main" id="{94D08402-92F4-924A-B23B-C2212E84414F}"/>
              </a:ext>
            </a:extLst>
          </p:cNvPr>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2891318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DBMS</a:t>
            </a:r>
          </a:p>
        </p:txBody>
      </p:sp>
      <p:sp>
        <p:nvSpPr>
          <p:cNvPr id="6" name="Slide Number Placeholder 5"/>
          <p:cNvSpPr>
            <a:spLocks noGrp="1"/>
          </p:cNvSpPr>
          <p:nvPr>
            <p:ph type="sldNum" sz="quarter" idx="12"/>
          </p:nvPr>
        </p:nvSpPr>
        <p:spPr/>
        <p:txBody>
          <a:bodyPr/>
          <a:lstStyle/>
          <a:p>
            <a:fld id="{DF7C0474-FAC8-4A61-AE60-AF58C3E1476D}" type="slidenum">
              <a:rPr lang="en-US" smtClean="0"/>
              <a:t>‹#›</a:t>
            </a:fld>
            <a:endParaRPr lang="en-US"/>
          </a:p>
        </p:txBody>
      </p:sp>
    </p:spTree>
    <p:extLst>
      <p:ext uri="{BB962C8B-B14F-4D97-AF65-F5344CB8AC3E}">
        <p14:creationId xmlns:p14="http://schemas.microsoft.com/office/powerpoint/2010/main" val="133989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DBMS</a:t>
            </a:r>
            <a:endParaRPr lang="en-US" dirty="0"/>
          </a:p>
        </p:txBody>
      </p:sp>
      <p:sp>
        <p:nvSpPr>
          <p:cNvPr id="6" name="Slide Number Placeholder 5"/>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107060917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DBMS</a:t>
            </a:r>
            <a:endParaRPr lang="en-US" dirty="0"/>
          </a:p>
        </p:txBody>
      </p:sp>
      <p:sp>
        <p:nvSpPr>
          <p:cNvPr id="7" name="Slide Number Placeholder 6"/>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243703363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DBMS</a:t>
            </a:r>
            <a:endParaRPr lang="en-US" dirty="0"/>
          </a:p>
        </p:txBody>
      </p:sp>
      <p:sp>
        <p:nvSpPr>
          <p:cNvPr id="9" name="Slide Number Placeholder 8"/>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143366485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DBMS</a:t>
            </a:r>
            <a:endParaRPr lang="en-US" dirty="0"/>
          </a:p>
        </p:txBody>
      </p:sp>
      <p:sp>
        <p:nvSpPr>
          <p:cNvPr id="5" name="Slide Number Placeholder 4"/>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346298773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DBMS</a:t>
            </a:r>
            <a:endParaRPr lang="en-US" dirty="0"/>
          </a:p>
        </p:txBody>
      </p:sp>
      <p:sp>
        <p:nvSpPr>
          <p:cNvPr id="4" name="Slide Number Placeholder 3"/>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350547339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DBMS</a:t>
            </a:r>
            <a:endParaRPr lang="en-US" dirty="0"/>
          </a:p>
        </p:txBody>
      </p:sp>
      <p:sp>
        <p:nvSpPr>
          <p:cNvPr id="7" name="Slide Number Placeholder 6"/>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130651252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DBMS</a:t>
            </a:r>
            <a:endParaRPr lang="en-US" dirty="0"/>
          </a:p>
        </p:txBody>
      </p:sp>
      <p:sp>
        <p:nvSpPr>
          <p:cNvPr id="7" name="Slide Number Placeholder 6"/>
          <p:cNvSpPr>
            <a:spLocks noGrp="1"/>
          </p:cNvSpPr>
          <p:nvPr>
            <p:ph type="sldNum" sz="quarter" idx="12"/>
          </p:nvPr>
        </p:nvSpPr>
        <p:spPr/>
        <p:txBody>
          <a:body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380747887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DBMS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BD299-4115-435C-9390-0BF281B3F2C8}" type="slidenum">
              <a:rPr lang="en-US" smtClean="0"/>
              <a:pPr/>
              <a:t>‹#›</a:t>
            </a:fld>
            <a:endParaRPr lang="en-US" dirty="0"/>
          </a:p>
        </p:txBody>
      </p:sp>
    </p:spTree>
    <p:extLst>
      <p:ext uri="{BB962C8B-B14F-4D97-AF65-F5344CB8AC3E}">
        <p14:creationId xmlns:p14="http://schemas.microsoft.com/office/powerpoint/2010/main" val="1387920407"/>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841"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14.xml"/><Relationship Id="rId1" Type="http://schemas.openxmlformats.org/officeDocument/2006/relationships/tags" Target="../tags/tag21.x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14.xml"/><Relationship Id="rId1" Type="http://schemas.openxmlformats.org/officeDocument/2006/relationships/tags" Target="../tags/tag22.x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slideLayout" Target="../slideLayouts/slideLayout14.xml"/><Relationship Id="rId1" Type="http://schemas.openxmlformats.org/officeDocument/2006/relationships/tags" Target="../tags/tag23.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14.xml"/><Relationship Id="rId1" Type="http://schemas.openxmlformats.org/officeDocument/2006/relationships/tags" Target="../tags/tag24.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14.xml"/><Relationship Id="rId1" Type="http://schemas.openxmlformats.org/officeDocument/2006/relationships/tags" Target="../tags/tag25.x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slideLayout" Target="../slideLayouts/slideLayout14.xml"/><Relationship Id="rId1" Type="http://schemas.openxmlformats.org/officeDocument/2006/relationships/tags" Target="../tags/tag26.x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14.xml"/><Relationship Id="rId1" Type="http://schemas.openxmlformats.org/officeDocument/2006/relationships/tags" Target="../tags/tag28.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slideLayout" Target="../slideLayouts/slideLayout14.xml"/><Relationship Id="rId1" Type="http://schemas.openxmlformats.org/officeDocument/2006/relationships/tags" Target="../tags/tag29.x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8450" y="2961137"/>
            <a:ext cx="9055100" cy="935726"/>
          </a:xfrm>
        </p:spPr>
        <p:txBody>
          <a:bodyPr>
            <a:normAutofit/>
          </a:bodyPr>
          <a:lstStyle/>
          <a:p>
            <a:pPr algn="ctr"/>
            <a:r>
              <a:rPr lang="en-IN" b="1" dirty="0">
                <a:latin typeface="+mn-lt"/>
              </a:rPr>
              <a:t>Exploratory Data Analysis (EDA)</a:t>
            </a:r>
            <a:endParaRPr lang="en-US" b="1" dirty="0">
              <a:latin typeface="+mn-lt"/>
            </a:endParaRPr>
          </a:p>
        </p:txBody>
      </p:sp>
    </p:spTree>
    <p:extLst>
      <p:ext uri="{BB962C8B-B14F-4D97-AF65-F5344CB8AC3E}">
        <p14:creationId xmlns:p14="http://schemas.microsoft.com/office/powerpoint/2010/main" val="391695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Fill Missing Value</a:t>
            </a:r>
          </a:p>
        </p:txBody>
      </p:sp>
      <p:sp>
        <p:nvSpPr>
          <p:cNvPr id="3" name="Content Placeholder 2"/>
          <p:cNvSpPr>
            <a:spLocks noGrp="1"/>
          </p:cNvSpPr>
          <p:nvPr>
            <p:ph sz="half" idx="1"/>
          </p:nvPr>
        </p:nvSpPr>
        <p:spPr>
          <a:xfrm>
            <a:off x="528354" y="1410347"/>
            <a:ext cx="9446919" cy="4904394"/>
          </a:xfrm>
        </p:spPr>
        <p:txBody>
          <a:bodyPr>
            <a:normAutofit lnSpcReduction="10000"/>
          </a:bodyPr>
          <a:lstStyle/>
          <a:p>
            <a:pPr marL="0" indent="0" algn="just">
              <a:buNone/>
            </a:pPr>
            <a:r>
              <a:rPr lang="en-US" sz="2800" dirty="0">
                <a:latin typeface="+mn-lt"/>
              </a:rPr>
              <a:t>A dataframe with missing values can be replaced with a constant or previous existing values or backward values.</a:t>
            </a:r>
          </a:p>
          <a:p>
            <a:pPr marL="0" indent="0" algn="just">
              <a:buNone/>
            </a:pPr>
            <a:endParaRPr lang="en-US" dirty="0"/>
          </a:p>
          <a:p>
            <a:pPr marL="0" indent="0">
              <a:buNone/>
            </a:pPr>
            <a:r>
              <a:rPr lang="en-US" sz="3200" b="1" dirty="0">
                <a:latin typeface="Arial" panose="020B0604020202020204" pitchFamily="34" charset="0"/>
                <a:cs typeface="Arial" panose="020B0604020202020204" pitchFamily="34" charset="0"/>
              </a:rPr>
              <a:t>Drop Duplicate Values</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sz="2800" dirty="0">
                <a:latin typeface="+mn-lt"/>
                <a:cs typeface="Arial" panose="020B0604020202020204" pitchFamily="34" charset="0"/>
              </a:rPr>
              <a:t>The values that are duplicated can be removed either by row or column; either by retaining last occurrence or first occurrence.</a:t>
            </a:r>
          </a:p>
          <a:p>
            <a:pPr marL="0" indent="0">
              <a:buNone/>
            </a:pPr>
            <a:endParaRPr lang="en-US" sz="2000" dirty="0">
              <a:latin typeface="+mn-lt"/>
              <a:cs typeface="Arial" panose="020B0604020202020204" pitchFamily="34" charset="0"/>
            </a:endParaRPr>
          </a:p>
          <a:p>
            <a:pPr marL="0" indent="0">
              <a:buNone/>
            </a:pPr>
            <a:r>
              <a:rPr lang="en-US" sz="3200" b="1" dirty="0">
                <a:latin typeface="Arial" panose="020B0604020202020204" pitchFamily="34" charset="0"/>
                <a:cs typeface="Arial" panose="020B0604020202020204" pitchFamily="34" charset="0"/>
              </a:rPr>
              <a:t>Drop Row / Column</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sz="2800" dirty="0">
                <a:latin typeface="+mn-lt"/>
                <a:cs typeface="Arial" panose="020B0604020202020204" pitchFamily="34" charset="0"/>
              </a:rPr>
              <a:t>Specific rows or columns can be removed by the condition, index or column name.</a:t>
            </a:r>
          </a:p>
          <a:p>
            <a:pPr marL="0" indent="0">
              <a:buNone/>
            </a:pPr>
            <a:endParaRPr lang="en-US" sz="2000" dirty="0">
              <a:latin typeface="+mn-lt"/>
              <a:cs typeface="Arial" panose="020B0604020202020204" pitchFamily="34" charset="0"/>
            </a:endParaRPr>
          </a:p>
        </p:txBody>
      </p:sp>
    </p:spTree>
    <p:custDataLst>
      <p:tags r:id="rId1"/>
    </p:custDataLst>
    <p:extLst>
      <p:ext uri="{BB962C8B-B14F-4D97-AF65-F5344CB8AC3E}">
        <p14:creationId xmlns:p14="http://schemas.microsoft.com/office/powerpoint/2010/main" val="412826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Sort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lnSpcReduction="10000"/>
          </a:bodyPr>
          <a:lstStyle/>
          <a:p>
            <a:pPr marL="0" indent="0" algn="just">
              <a:buNone/>
            </a:pPr>
            <a:r>
              <a:rPr lang="en-US" sz="2800" dirty="0">
                <a:latin typeface="+mn-lt"/>
              </a:rPr>
              <a:t>Ordering the entries in ascending or descending order based on the column name or index.</a:t>
            </a:r>
          </a:p>
          <a:p>
            <a:pPr marL="0" indent="0" algn="just">
              <a:buNone/>
            </a:pPr>
            <a:endParaRPr lang="en-US" sz="2000" dirty="0">
              <a:latin typeface="+mn-lt"/>
            </a:endParaRPr>
          </a:p>
          <a:p>
            <a:pPr marL="0" indent="0" algn="just">
              <a:buNone/>
            </a:pPr>
            <a:r>
              <a:rPr lang="en-US" sz="3200" b="1" dirty="0">
                <a:latin typeface="Arial" panose="020B0604020202020204" pitchFamily="34" charset="0"/>
                <a:cs typeface="Arial" panose="020B0604020202020204" pitchFamily="34" charset="0"/>
              </a:rPr>
              <a:t>Rank</a:t>
            </a:r>
            <a:endParaRPr lang="en-US" b="1" dirty="0">
              <a:latin typeface="Arial" panose="020B0604020202020204" pitchFamily="34" charset="0"/>
              <a:cs typeface="Arial" panose="020B0604020202020204" pitchFamily="34" charset="0"/>
            </a:endParaRPr>
          </a:p>
          <a:p>
            <a:pPr marL="0" indent="0" algn="just">
              <a:buNone/>
            </a:pPr>
            <a:endParaRPr lang="en-US" b="1" dirty="0">
              <a:latin typeface="Arial" panose="020B0604020202020204" pitchFamily="34" charset="0"/>
              <a:cs typeface="Arial" panose="020B0604020202020204" pitchFamily="34" charset="0"/>
            </a:endParaRPr>
          </a:p>
          <a:p>
            <a:pPr marL="0" indent="0" algn="just">
              <a:buNone/>
            </a:pPr>
            <a:r>
              <a:rPr lang="en-US" sz="2800" dirty="0">
                <a:latin typeface="+mn-lt"/>
              </a:rPr>
              <a:t>Hierarchical position based on the column either in ascending or descending order. Can perform minimum value of the rank and maximum value of the rank : ‘min’ results in the lowest rank in the group and ‘max’ results in the highest rank.</a:t>
            </a:r>
          </a:p>
          <a:p>
            <a:pPr marL="0" indent="0" algn="just">
              <a:buNone/>
            </a:pPr>
            <a:endParaRPr lang="en-US" sz="2000" dirty="0">
              <a:latin typeface="+mn-lt"/>
            </a:endParaRPr>
          </a:p>
          <a:p>
            <a:pPr marL="0" indent="0" algn="just">
              <a:buNone/>
            </a:pPr>
            <a:r>
              <a:rPr lang="en-US" sz="3200" b="1" dirty="0">
                <a:latin typeface="Arial" panose="020B0604020202020204" pitchFamily="34" charset="0"/>
                <a:cs typeface="Arial" panose="020B0604020202020204" pitchFamily="34" charset="0"/>
              </a:rPr>
              <a:t>Dense Rank</a:t>
            </a:r>
          </a:p>
          <a:p>
            <a:pPr marL="0" indent="0" algn="just">
              <a:buNone/>
            </a:pPr>
            <a:endParaRPr lang="en-US" sz="2000" dirty="0">
              <a:latin typeface="+mn-lt"/>
            </a:endParaRPr>
          </a:p>
          <a:p>
            <a:pPr marL="0" indent="0" algn="just">
              <a:buNone/>
            </a:pPr>
            <a:r>
              <a:rPr lang="en-US" sz="2800" dirty="0">
                <a:latin typeface="+mn-lt"/>
              </a:rPr>
              <a:t>Dense rank does not skip any rank as in min and max rank.</a:t>
            </a:r>
          </a:p>
          <a:p>
            <a:pPr marL="0" indent="0" algn="just">
              <a:buNone/>
            </a:pPr>
            <a:endParaRPr lang="en-US" sz="2000" dirty="0">
              <a:latin typeface="+mn-lt"/>
            </a:endParaRPr>
          </a:p>
          <a:p>
            <a:pPr marL="0" indent="0" algn="just">
              <a:buNone/>
            </a:pPr>
            <a:endParaRPr lang="en-US" dirty="0"/>
          </a:p>
        </p:txBody>
      </p:sp>
    </p:spTree>
    <p:custDataLst>
      <p:tags r:id="rId1"/>
    </p:custDataLst>
    <p:extLst>
      <p:ext uri="{BB962C8B-B14F-4D97-AF65-F5344CB8AC3E}">
        <p14:creationId xmlns:p14="http://schemas.microsoft.com/office/powerpoint/2010/main" val="112740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Hierarchical Indexing or Multiple Indexing</a:t>
            </a:r>
          </a:p>
        </p:txBody>
      </p:sp>
      <p:sp>
        <p:nvSpPr>
          <p:cNvPr id="3" name="Content Placeholder 2"/>
          <p:cNvSpPr>
            <a:spLocks noGrp="1"/>
          </p:cNvSpPr>
          <p:nvPr>
            <p:ph sz="half" idx="1"/>
          </p:nvPr>
        </p:nvSpPr>
        <p:spPr>
          <a:xfrm>
            <a:off x="528354" y="1410347"/>
            <a:ext cx="9446919" cy="4904394"/>
          </a:xfrm>
        </p:spPr>
        <p:txBody>
          <a:bodyPr>
            <a:normAutofit fontScale="92500" lnSpcReduction="20000"/>
          </a:bodyPr>
          <a:lstStyle/>
          <a:p>
            <a:pPr marL="0" indent="0" algn="just">
              <a:buNone/>
            </a:pPr>
            <a:r>
              <a:rPr lang="en-US" sz="3000" dirty="0">
                <a:latin typeface="+mn-lt"/>
              </a:rPr>
              <a:t>Hierarchical indexing is a feature of pandas that allows the combination of indexes per row. Each of the indexes in a hierarchical index is referred to as a level. The specification of multiple levels in an index allows for efficient selection of different subsets of data using different combinations of the values at each level.</a:t>
            </a:r>
          </a:p>
          <a:p>
            <a:pPr marL="0" indent="0" algn="just">
              <a:buNone/>
            </a:pPr>
            <a:endParaRPr lang="en-US" sz="2000" dirty="0">
              <a:latin typeface="+mn-lt"/>
            </a:endParaRPr>
          </a:p>
          <a:p>
            <a:pPr marL="0" indent="0" algn="just">
              <a:buNone/>
            </a:pPr>
            <a:r>
              <a:rPr lang="en-US" sz="3200" b="1" dirty="0">
                <a:latin typeface="Arial" panose="020B0604020202020204" pitchFamily="34" charset="0"/>
                <a:cs typeface="Arial" panose="020B0604020202020204" pitchFamily="34" charset="0"/>
              </a:rPr>
              <a:t>Map</a:t>
            </a:r>
            <a:endParaRPr lang="en-US" b="1" dirty="0">
              <a:latin typeface="Arial" panose="020B0604020202020204" pitchFamily="34" charset="0"/>
              <a:cs typeface="Arial" panose="020B0604020202020204" pitchFamily="34" charset="0"/>
            </a:endParaRPr>
          </a:p>
          <a:p>
            <a:pPr marL="0" indent="0" algn="just">
              <a:buNone/>
            </a:pPr>
            <a:endParaRPr lang="en-US" b="1" dirty="0">
              <a:latin typeface="Arial" panose="020B0604020202020204" pitchFamily="34" charset="0"/>
              <a:cs typeface="Arial" panose="020B0604020202020204" pitchFamily="34" charset="0"/>
            </a:endParaRPr>
          </a:p>
          <a:p>
            <a:pPr marL="0" indent="0" algn="just">
              <a:buNone/>
            </a:pPr>
            <a:r>
              <a:rPr lang="en-US" sz="3000" dirty="0">
                <a:latin typeface="+mn-lt"/>
              </a:rPr>
              <a:t>It is used to map values from two series with common column. </a:t>
            </a:r>
          </a:p>
          <a:p>
            <a:pPr marL="0" indent="0" algn="just">
              <a:buNone/>
            </a:pPr>
            <a:endParaRPr lang="en-US" sz="2000" b="1" dirty="0">
              <a:latin typeface="+mn-lt"/>
              <a:cs typeface="Arial" panose="020B0604020202020204" pitchFamily="34" charset="0"/>
            </a:endParaRPr>
          </a:p>
          <a:p>
            <a:pPr marL="0" indent="0" algn="just">
              <a:buNone/>
            </a:pPr>
            <a:r>
              <a:rPr lang="en-US" sz="3500" b="1" dirty="0">
                <a:latin typeface="Arial" panose="020B0604020202020204" pitchFamily="34" charset="0"/>
                <a:cs typeface="Arial" panose="020B0604020202020204" pitchFamily="34" charset="0"/>
              </a:rPr>
              <a:t>Replace</a:t>
            </a:r>
            <a:endParaRPr lang="en-US" sz="2600" b="1" dirty="0">
              <a:latin typeface="Arial" panose="020B0604020202020204" pitchFamily="34" charset="0"/>
              <a:cs typeface="Arial" panose="020B0604020202020204" pitchFamily="34" charset="0"/>
            </a:endParaRPr>
          </a:p>
          <a:p>
            <a:pPr marL="0" indent="0" algn="just">
              <a:buNone/>
            </a:pPr>
            <a:endParaRPr lang="en-US" sz="2000" dirty="0">
              <a:latin typeface="+mn-lt"/>
            </a:endParaRPr>
          </a:p>
          <a:p>
            <a:pPr marL="0" indent="0" algn="just">
              <a:buNone/>
            </a:pPr>
            <a:r>
              <a:rPr lang="en-US" sz="3000" dirty="0">
                <a:latin typeface="+mn-lt"/>
              </a:rPr>
              <a:t>Replace is used to replace any value in the dataframe with an alternate value.</a:t>
            </a:r>
          </a:p>
          <a:p>
            <a:pPr marL="0" indent="0" algn="just">
              <a:buNone/>
            </a:pPr>
            <a:endParaRPr lang="en-US" dirty="0"/>
          </a:p>
        </p:txBody>
      </p:sp>
    </p:spTree>
    <p:custDataLst>
      <p:tags r:id="rId1"/>
    </p:custDataLst>
    <p:extLst>
      <p:ext uri="{BB962C8B-B14F-4D97-AF65-F5344CB8AC3E}">
        <p14:creationId xmlns:p14="http://schemas.microsoft.com/office/powerpoint/2010/main" val="64167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Rename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a:bodyPr>
          <a:lstStyle/>
          <a:p>
            <a:pPr marL="0" indent="0" algn="just">
              <a:buNone/>
            </a:pPr>
            <a:r>
              <a:rPr lang="en-US" sz="2800" dirty="0">
                <a:latin typeface="+mn-lt"/>
              </a:rPr>
              <a:t>Rename is used to change the column name of the dataframe with the new one.</a:t>
            </a:r>
          </a:p>
          <a:p>
            <a:pPr marL="0" indent="0" algn="just">
              <a:buNone/>
            </a:pPr>
            <a:endParaRPr lang="en-US" sz="2000" dirty="0">
              <a:latin typeface="+mn-lt"/>
            </a:endParaRPr>
          </a:p>
          <a:p>
            <a:pPr marL="0" indent="0" algn="just">
              <a:buNone/>
            </a:pPr>
            <a:r>
              <a:rPr lang="en-US" sz="3200" b="1" dirty="0">
                <a:latin typeface="Arial" panose="020B0604020202020204" pitchFamily="34" charset="0"/>
                <a:cs typeface="Arial" panose="020B0604020202020204" pitchFamily="34" charset="0"/>
              </a:rPr>
              <a:t>Summary Statistics</a:t>
            </a:r>
          </a:p>
          <a:p>
            <a:pPr marL="0" indent="0" algn="just">
              <a:buNone/>
            </a:pPr>
            <a:endParaRPr lang="en-US" b="1" dirty="0">
              <a:latin typeface="Arial" panose="020B0604020202020204" pitchFamily="34" charset="0"/>
              <a:cs typeface="Arial" panose="020B0604020202020204" pitchFamily="34" charset="0"/>
            </a:endParaRPr>
          </a:p>
          <a:p>
            <a:pPr marL="0" indent="0" algn="just">
              <a:buNone/>
            </a:pPr>
            <a:r>
              <a:rPr lang="en-US" sz="2800" dirty="0">
                <a:latin typeface="+mn-lt"/>
              </a:rPr>
              <a:t>Descriptive or summary statistics can be obtained by using describe function – describe(). describe() function gives the mean, standard deviation and IQR values. It excludes character column and calculate summary statistics only for numeric columns</a:t>
            </a:r>
            <a:r>
              <a:rPr lang="en-US" sz="2800" b="1" dirty="0">
                <a:latin typeface="+mn-lt"/>
                <a:cs typeface="Arial" panose="020B0604020202020204" pitchFamily="34" charset="0"/>
              </a:rPr>
              <a:t>.</a:t>
            </a:r>
            <a:endParaRPr lang="en-US" sz="2800" dirty="0">
              <a:latin typeface="+mn-lt"/>
            </a:endParaRPr>
          </a:p>
        </p:txBody>
      </p:sp>
    </p:spTree>
    <p:custDataLst>
      <p:tags r:id="rId1"/>
    </p:custDataLst>
    <p:extLst>
      <p:ext uri="{BB962C8B-B14F-4D97-AF65-F5344CB8AC3E}">
        <p14:creationId xmlns:p14="http://schemas.microsoft.com/office/powerpoint/2010/main" val="117811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8450" y="3061855"/>
            <a:ext cx="9055100" cy="734291"/>
          </a:xfrm>
        </p:spPr>
        <p:txBody>
          <a:bodyPr>
            <a:normAutofit/>
          </a:bodyPr>
          <a:lstStyle/>
          <a:p>
            <a:pPr algn="ctr"/>
            <a:r>
              <a:rPr lang="en-IN" b="1" dirty="0">
                <a:latin typeface="+mn-lt"/>
              </a:rPr>
              <a:t>Theory of Statistics</a:t>
            </a:r>
            <a:endParaRPr lang="en-US" b="1" dirty="0">
              <a:latin typeface="+mn-lt"/>
            </a:endParaRPr>
          </a:p>
        </p:txBody>
      </p:sp>
    </p:spTree>
    <p:custDataLst>
      <p:tags r:id="rId1"/>
    </p:custDataLst>
    <p:extLst>
      <p:ext uri="{BB962C8B-B14F-4D97-AF65-F5344CB8AC3E}">
        <p14:creationId xmlns:p14="http://schemas.microsoft.com/office/powerpoint/2010/main" val="182431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Measure of Central Tendency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a:bodyPr>
          <a:lstStyle/>
          <a:p>
            <a:pPr algn="just">
              <a:buFont typeface="Wingdings" panose="05000000000000000000" pitchFamily="2" charset="2"/>
              <a:buChar char="§"/>
            </a:pPr>
            <a:r>
              <a:rPr lang="en-US" sz="3200" dirty="0">
                <a:latin typeface="+mn-lt"/>
              </a:rPr>
              <a:t>Mean</a:t>
            </a:r>
          </a:p>
          <a:p>
            <a:pPr algn="just">
              <a:buFont typeface="Wingdings" panose="05000000000000000000" pitchFamily="2" charset="2"/>
              <a:buChar char="§"/>
            </a:pPr>
            <a:r>
              <a:rPr lang="en-US" sz="3200" dirty="0">
                <a:latin typeface="+mn-lt"/>
                <a:cs typeface="Arial" panose="020B0604020202020204" pitchFamily="34" charset="0"/>
              </a:rPr>
              <a:t>Median</a:t>
            </a:r>
          </a:p>
          <a:p>
            <a:pPr algn="just">
              <a:buFont typeface="Wingdings" panose="05000000000000000000" pitchFamily="2" charset="2"/>
              <a:buChar char="§"/>
            </a:pPr>
            <a:r>
              <a:rPr lang="en-US" sz="3200" dirty="0">
                <a:latin typeface="+mn-lt"/>
                <a:cs typeface="Arial" panose="020B0604020202020204" pitchFamily="34" charset="0"/>
              </a:rPr>
              <a:t>Mode</a:t>
            </a:r>
          </a:p>
        </p:txBody>
      </p:sp>
    </p:spTree>
    <p:custDataLst>
      <p:tags r:id="rId1"/>
    </p:custDataLst>
    <p:extLst>
      <p:ext uri="{BB962C8B-B14F-4D97-AF65-F5344CB8AC3E}">
        <p14:creationId xmlns:p14="http://schemas.microsoft.com/office/powerpoint/2010/main" val="309293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Measure of Central Tendency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fontScale="85000" lnSpcReduction="20000"/>
          </a:bodyPr>
          <a:lstStyle/>
          <a:p>
            <a:pPr marL="0" indent="0" algn="just">
              <a:buNone/>
            </a:pPr>
            <a:r>
              <a:rPr lang="en-US" sz="2600" b="1" dirty="0">
                <a:latin typeface="Arial" panose="020B0604020202020204" pitchFamily="34" charset="0"/>
                <a:cs typeface="Arial" panose="020B0604020202020204" pitchFamily="34" charset="0"/>
              </a:rPr>
              <a:t>Mean</a:t>
            </a:r>
          </a:p>
          <a:p>
            <a:pPr marL="0" indent="0" algn="just">
              <a:buNone/>
            </a:pPr>
            <a:r>
              <a:rPr lang="en-US" sz="2800" dirty="0">
                <a:latin typeface="+mn-lt"/>
              </a:rPr>
              <a:t>Mean is the average of the values for the requested axis (either row wise or column wise or specific column). Let us take an example of weight of 5 members.</a:t>
            </a:r>
          </a:p>
          <a:p>
            <a:pPr marL="0" indent="0" algn="just">
              <a:buNone/>
            </a:pPr>
            <a:endParaRPr lang="en-US" sz="2800" dirty="0">
              <a:latin typeface="+mn-lt"/>
            </a:endParaRPr>
          </a:p>
          <a:p>
            <a:pPr marL="0" indent="0">
              <a:buNone/>
            </a:pPr>
            <a:r>
              <a:rPr lang="en-US" sz="2800" dirty="0">
                <a:latin typeface="+mn-lt"/>
              </a:rPr>
              <a:t>(45+50+53+56+56)/5 = 52</a:t>
            </a:r>
          </a:p>
          <a:p>
            <a:pPr marL="0" indent="0">
              <a:buNone/>
            </a:pPr>
            <a:endParaRPr lang="en-US" sz="2800" dirty="0">
              <a:latin typeface="+mn-lt"/>
            </a:endParaRPr>
          </a:p>
          <a:p>
            <a:pPr marL="0" indent="0">
              <a:buNone/>
            </a:pPr>
            <a:r>
              <a:rPr lang="en-US" sz="2800" dirty="0">
                <a:latin typeface="+mn-lt"/>
              </a:rPr>
              <a:t>(45+50+53+56+56+200)/6 = 76.67</a:t>
            </a:r>
          </a:p>
          <a:p>
            <a:pPr marL="0" indent="0" algn="just">
              <a:buNone/>
            </a:pPr>
            <a:endParaRPr lang="en-US" sz="2800" dirty="0">
              <a:latin typeface="+mn-lt"/>
            </a:endParaRPr>
          </a:p>
          <a:p>
            <a:pPr marL="0" indent="0" algn="just">
              <a:buNone/>
            </a:pPr>
            <a:r>
              <a:rPr lang="en-US" sz="2600" b="1" dirty="0">
                <a:latin typeface="Arial" panose="020B0604020202020204" pitchFamily="34" charset="0"/>
                <a:cs typeface="Arial" panose="020B0604020202020204" pitchFamily="34" charset="0"/>
              </a:rPr>
              <a:t>Advantage</a:t>
            </a:r>
          </a:p>
          <a:p>
            <a:pPr algn="just">
              <a:buFont typeface="Wingdings" panose="05000000000000000000" pitchFamily="2" charset="2"/>
              <a:buChar char="§"/>
            </a:pPr>
            <a:r>
              <a:rPr lang="en-US" sz="2800" dirty="0">
                <a:latin typeface="+mn-lt"/>
              </a:rPr>
              <a:t>Used for both discrete and continuous data.</a:t>
            </a:r>
          </a:p>
          <a:p>
            <a:pPr marL="0" indent="0" algn="just">
              <a:buNone/>
            </a:pPr>
            <a:endParaRPr lang="en-US" sz="3200" b="1" dirty="0">
              <a:latin typeface="Arial" panose="020B0604020202020204" pitchFamily="34" charset="0"/>
              <a:cs typeface="Arial" panose="020B0604020202020204" pitchFamily="34" charset="0"/>
            </a:endParaRPr>
          </a:p>
          <a:p>
            <a:pPr marL="0" indent="0" algn="just">
              <a:buNone/>
            </a:pPr>
            <a:r>
              <a:rPr lang="en-US" sz="2600" b="1" dirty="0">
                <a:latin typeface="Arial" panose="020B0604020202020204" pitchFamily="34" charset="0"/>
                <a:cs typeface="Arial" panose="020B0604020202020204" pitchFamily="34" charset="0"/>
              </a:rPr>
              <a:t>Limitation</a:t>
            </a:r>
            <a:r>
              <a:rPr lang="en-US" sz="2600" dirty="0">
                <a:latin typeface="Arial" panose="020B0604020202020204" pitchFamily="34" charset="0"/>
                <a:cs typeface="Arial" panose="020B0604020202020204" pitchFamily="34" charset="0"/>
              </a:rPr>
              <a:t> </a:t>
            </a:r>
          </a:p>
          <a:p>
            <a:pPr algn="just">
              <a:buFont typeface="Wingdings" panose="05000000000000000000" pitchFamily="2" charset="2"/>
              <a:buChar char="§"/>
            </a:pPr>
            <a:r>
              <a:rPr lang="en-US" sz="2800" dirty="0">
                <a:latin typeface="+mn-lt"/>
              </a:rPr>
              <a:t>Influenced by outliers. </a:t>
            </a:r>
          </a:p>
          <a:p>
            <a:pPr algn="just">
              <a:buFont typeface="Wingdings" panose="05000000000000000000" pitchFamily="2" charset="2"/>
              <a:buChar char="§"/>
            </a:pPr>
            <a:r>
              <a:rPr lang="en-US" sz="2800" dirty="0">
                <a:latin typeface="+mn-lt"/>
              </a:rPr>
              <a:t>Cannot be calculated for categorical data.</a:t>
            </a:r>
          </a:p>
          <a:p>
            <a:pPr marL="0" indent="0" algn="just">
              <a:buNone/>
            </a:pPr>
            <a:endParaRPr lang="en-US" sz="2800" dirty="0">
              <a:latin typeface="+mn-lt"/>
            </a:endParaRPr>
          </a:p>
          <a:p>
            <a:pPr marL="0" indent="0" algn="just">
              <a:buNone/>
            </a:pPr>
            <a:endParaRPr lang="en-US" sz="2000" dirty="0">
              <a:latin typeface="+mn-lt"/>
            </a:endParaRPr>
          </a:p>
        </p:txBody>
      </p:sp>
    </p:spTree>
    <p:custDataLst>
      <p:tags r:id="rId1"/>
    </p:custDataLst>
    <p:extLst>
      <p:ext uri="{BB962C8B-B14F-4D97-AF65-F5344CB8AC3E}">
        <p14:creationId xmlns:p14="http://schemas.microsoft.com/office/powerpoint/2010/main" val="229020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Measure of Central Tendency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lnSpcReduction="10000"/>
          </a:bodyPr>
          <a:lstStyle/>
          <a:p>
            <a:pPr marL="0" indent="0" algn="just">
              <a:buNone/>
            </a:pPr>
            <a:r>
              <a:rPr lang="en-US" b="1" dirty="0">
                <a:latin typeface="Arial" panose="020B0604020202020204" pitchFamily="34" charset="0"/>
                <a:cs typeface="Arial" panose="020B0604020202020204" pitchFamily="34" charset="0"/>
              </a:rPr>
              <a:t>Median</a:t>
            </a:r>
          </a:p>
          <a:p>
            <a:pPr marL="0" indent="0" algn="just">
              <a:buNone/>
            </a:pPr>
            <a:r>
              <a:rPr lang="en-US" sz="2800" dirty="0">
                <a:latin typeface="+mn-lt"/>
              </a:rPr>
              <a:t>Median returns the middle value for the requested axis (either row wise or column wise or specific column).</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Odd Count</a:t>
            </a:r>
          </a:p>
          <a:p>
            <a:pPr marL="0" indent="0">
              <a:buNone/>
            </a:pPr>
            <a:r>
              <a:rPr lang="en-US" sz="2800" dirty="0">
                <a:latin typeface="+mn-lt"/>
              </a:rPr>
              <a:t>(45,50,53,56,56); Median is 53</a:t>
            </a:r>
          </a:p>
          <a:p>
            <a:pPr marL="0" indent="0">
              <a:buNone/>
            </a:pPr>
            <a:r>
              <a:rPr lang="en-US" b="1" dirty="0">
                <a:latin typeface="Arial" panose="020B0604020202020204" pitchFamily="34" charset="0"/>
                <a:cs typeface="Arial" panose="020B0604020202020204" pitchFamily="34" charset="0"/>
              </a:rPr>
              <a:t>Even Count</a:t>
            </a:r>
          </a:p>
          <a:p>
            <a:pPr marL="0" indent="0">
              <a:buNone/>
            </a:pPr>
            <a:r>
              <a:rPr lang="en-US" sz="2800" dirty="0">
                <a:latin typeface="+mn-lt"/>
              </a:rPr>
              <a:t>(45,50,53,56,56,120) </a:t>
            </a:r>
          </a:p>
          <a:p>
            <a:pPr marL="0" indent="0">
              <a:buNone/>
            </a:pPr>
            <a:r>
              <a:rPr lang="en-US" sz="2800" dirty="0">
                <a:latin typeface="+mn-lt"/>
              </a:rPr>
              <a:t>Median is (53+56)/2 = 54.5</a:t>
            </a:r>
          </a:p>
          <a:p>
            <a:pPr marL="0" indent="0" algn="just">
              <a:buNone/>
            </a:pPr>
            <a:endParaRPr lang="en-US" sz="2800" dirty="0">
              <a:latin typeface="+mn-lt"/>
            </a:endParaRPr>
          </a:p>
          <a:p>
            <a:pPr marL="0" indent="0" algn="just">
              <a:buNone/>
            </a:pPr>
            <a:r>
              <a:rPr lang="en-US" b="1" dirty="0">
                <a:latin typeface="Arial" panose="020B0604020202020204" pitchFamily="34" charset="0"/>
                <a:cs typeface="Arial" panose="020B0604020202020204" pitchFamily="34" charset="0"/>
              </a:rPr>
              <a:t>Advantage</a:t>
            </a:r>
          </a:p>
          <a:p>
            <a:pPr algn="just">
              <a:buFont typeface="Wingdings" panose="05000000000000000000" pitchFamily="2" charset="2"/>
              <a:buChar char="§"/>
            </a:pPr>
            <a:r>
              <a:rPr lang="en-US" sz="2800" dirty="0">
                <a:latin typeface="+mn-lt"/>
              </a:rPr>
              <a:t>Median is less affected by the outliers.</a:t>
            </a:r>
          </a:p>
        </p:txBody>
      </p:sp>
    </p:spTree>
    <p:custDataLst>
      <p:tags r:id="rId1"/>
    </p:custDataLst>
    <p:extLst>
      <p:ext uri="{BB962C8B-B14F-4D97-AF65-F5344CB8AC3E}">
        <p14:creationId xmlns:p14="http://schemas.microsoft.com/office/powerpoint/2010/main" val="1529931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Measure of Central Tendency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a:bodyPr>
          <a:lstStyle/>
          <a:p>
            <a:pPr marL="0" indent="0" algn="just">
              <a:buNone/>
            </a:pPr>
            <a:r>
              <a:rPr lang="en-US" sz="3200" b="1" dirty="0">
                <a:latin typeface="Arial" panose="020B0604020202020204" pitchFamily="34" charset="0"/>
                <a:cs typeface="Arial" panose="020B0604020202020204" pitchFamily="34" charset="0"/>
              </a:rPr>
              <a:t>Mode</a:t>
            </a:r>
            <a:endParaRPr lang="en-US" b="1" dirty="0">
              <a:latin typeface="Arial" panose="020B0604020202020204" pitchFamily="34" charset="0"/>
              <a:cs typeface="Arial" panose="020B0604020202020204" pitchFamily="34" charset="0"/>
            </a:endParaRPr>
          </a:p>
          <a:p>
            <a:pPr marL="0" indent="0" algn="just">
              <a:buNone/>
            </a:pPr>
            <a:r>
              <a:rPr lang="en-US" sz="2800" dirty="0">
                <a:latin typeface="+mn-lt"/>
                <a:cs typeface="Arial" panose="020B0604020202020204" pitchFamily="34" charset="0"/>
              </a:rPr>
              <a:t>Return the highest frequency value in a Series.</a:t>
            </a:r>
          </a:p>
          <a:p>
            <a:pPr marL="0" indent="0" algn="just">
              <a:buNone/>
            </a:pPr>
            <a:r>
              <a:rPr lang="en-US" sz="2800" dirty="0">
                <a:latin typeface="+mn-lt"/>
                <a:cs typeface="Arial" panose="020B0604020202020204" pitchFamily="34" charset="0"/>
              </a:rPr>
              <a:t>(54, 54, 54, 55, 56, 57, 59); Mode = 54</a:t>
            </a:r>
          </a:p>
          <a:p>
            <a:pPr marL="0" indent="0" algn="just">
              <a:buNone/>
            </a:pPr>
            <a:r>
              <a:rPr lang="en-US" sz="2800" dirty="0">
                <a:latin typeface="+mn-lt"/>
                <a:cs typeface="Arial" panose="020B0604020202020204" pitchFamily="34" charset="0"/>
              </a:rPr>
              <a:t>(54, 55, 55, 56, 57, 57, 58); Mode = 55, 57</a:t>
            </a:r>
          </a:p>
          <a:p>
            <a:pPr marL="0" indent="0" algn="just">
              <a:buNone/>
            </a:pPr>
            <a:endParaRPr lang="en-US" sz="2800" dirty="0">
              <a:latin typeface="+mn-lt"/>
              <a:cs typeface="Arial" panose="020B0604020202020204" pitchFamily="34" charset="0"/>
            </a:endParaRPr>
          </a:p>
          <a:p>
            <a:pPr marL="0" indent="0" algn="just">
              <a:buNone/>
            </a:pPr>
            <a:r>
              <a:rPr lang="en-US" sz="2800" b="1" dirty="0">
                <a:latin typeface="Arial" panose="020B0604020202020204" pitchFamily="34" charset="0"/>
                <a:cs typeface="Arial" panose="020B0604020202020204" pitchFamily="34" charset="0"/>
              </a:rPr>
              <a:t>Advantage</a:t>
            </a:r>
          </a:p>
          <a:p>
            <a:pPr algn="just">
              <a:buFont typeface="Wingdings" panose="05000000000000000000" pitchFamily="2" charset="2"/>
              <a:buChar char="§"/>
            </a:pPr>
            <a:r>
              <a:rPr lang="en-US" sz="2800" dirty="0">
                <a:latin typeface="+mn-lt"/>
                <a:cs typeface="Arial" panose="020B0604020202020204" pitchFamily="34" charset="0"/>
              </a:rPr>
              <a:t>It can be used for both categorical and numerical data.</a:t>
            </a:r>
          </a:p>
          <a:p>
            <a:pPr marL="0" indent="0" algn="just">
              <a:buNone/>
            </a:pPr>
            <a:endParaRPr lang="en-US" sz="2800" dirty="0">
              <a:latin typeface="+mn-lt"/>
              <a:cs typeface="Arial" panose="020B0604020202020204" pitchFamily="34" charset="0"/>
            </a:endParaRPr>
          </a:p>
          <a:p>
            <a:pPr marL="0" indent="0" algn="just">
              <a:buNone/>
            </a:pPr>
            <a:r>
              <a:rPr lang="en-US" sz="2800" b="1" dirty="0">
                <a:latin typeface="Arial" panose="020B0604020202020204" pitchFamily="34" charset="0"/>
                <a:cs typeface="Arial" panose="020B0604020202020204" pitchFamily="34" charset="0"/>
              </a:rPr>
              <a:t>Limitation</a:t>
            </a:r>
          </a:p>
          <a:p>
            <a:pPr algn="just">
              <a:buFont typeface="Wingdings" panose="05000000000000000000" pitchFamily="2" charset="2"/>
              <a:buChar char="§"/>
            </a:pPr>
            <a:r>
              <a:rPr lang="en-US" sz="2800" dirty="0">
                <a:latin typeface="+mn-lt"/>
                <a:cs typeface="Arial" panose="020B0604020202020204" pitchFamily="34" charset="0"/>
              </a:rPr>
              <a:t>There will be no mode if none of the value is repeated.</a:t>
            </a: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p:txBody>
      </p:sp>
    </p:spTree>
    <p:custDataLst>
      <p:tags r:id="rId1"/>
    </p:custDataLst>
    <p:extLst>
      <p:ext uri="{BB962C8B-B14F-4D97-AF65-F5344CB8AC3E}">
        <p14:creationId xmlns:p14="http://schemas.microsoft.com/office/powerpoint/2010/main" val="255141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Measure of Spread or Dispersion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a:bodyPr>
          <a:lstStyle/>
          <a:p>
            <a:pPr algn="just">
              <a:buFont typeface="Wingdings" panose="05000000000000000000" pitchFamily="2" charset="2"/>
              <a:buChar char="§"/>
            </a:pPr>
            <a:r>
              <a:rPr lang="en-US" sz="3200" dirty="0">
                <a:latin typeface="+mn-lt"/>
                <a:cs typeface="Arial" panose="020B0604020202020204" pitchFamily="34" charset="0"/>
              </a:rPr>
              <a:t>Range</a:t>
            </a:r>
          </a:p>
          <a:p>
            <a:pPr algn="just">
              <a:buFont typeface="Wingdings" panose="05000000000000000000" pitchFamily="2" charset="2"/>
              <a:buChar char="§"/>
            </a:pPr>
            <a:r>
              <a:rPr lang="en-US" sz="3200" dirty="0">
                <a:latin typeface="+mn-lt"/>
                <a:cs typeface="Arial" panose="020B0604020202020204" pitchFamily="34" charset="0"/>
              </a:rPr>
              <a:t>Variance</a:t>
            </a:r>
          </a:p>
          <a:p>
            <a:pPr algn="just">
              <a:buFont typeface="Wingdings" panose="05000000000000000000" pitchFamily="2" charset="2"/>
              <a:buChar char="§"/>
            </a:pPr>
            <a:r>
              <a:rPr lang="en-US" sz="3200" dirty="0">
                <a:latin typeface="+mn-lt"/>
                <a:cs typeface="Arial" panose="020B0604020202020204" pitchFamily="34" charset="0"/>
              </a:rPr>
              <a:t>Standard Deviation</a:t>
            </a:r>
          </a:p>
          <a:p>
            <a:pPr algn="just">
              <a:buFont typeface="Wingdings" panose="05000000000000000000" pitchFamily="2" charset="2"/>
              <a:buChar char="§"/>
            </a:pPr>
            <a:r>
              <a:rPr lang="en-US" sz="3200" dirty="0">
                <a:latin typeface="+mn-lt"/>
                <a:cs typeface="Arial" panose="020B0604020202020204" pitchFamily="34" charset="0"/>
              </a:rPr>
              <a:t>Z-Score</a:t>
            </a: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a:p>
            <a:pPr marL="0" indent="0" algn="just">
              <a:buNone/>
            </a:pPr>
            <a:endParaRPr lang="en-US" sz="2800" dirty="0">
              <a:latin typeface="+mn-lt"/>
              <a:cs typeface="Arial" panose="020B0604020202020204" pitchFamily="34" charset="0"/>
            </a:endParaRPr>
          </a:p>
        </p:txBody>
      </p:sp>
    </p:spTree>
    <p:custDataLst>
      <p:tags r:id="rId1"/>
    </p:custDataLst>
    <p:extLst>
      <p:ext uri="{BB962C8B-B14F-4D97-AF65-F5344CB8AC3E}">
        <p14:creationId xmlns:p14="http://schemas.microsoft.com/office/powerpoint/2010/main" val="43426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6763" y="1484313"/>
            <a:ext cx="4470255" cy="4440052"/>
          </a:xfrm>
        </p:spPr>
        <p:txBody>
          <a:bodyPr>
            <a:normAutofit/>
          </a:bodyPr>
          <a:lstStyle/>
          <a:p>
            <a:pPr>
              <a:buFont typeface="Arial" panose="020B0604020202020204" pitchFamily="34" charset="0"/>
              <a:buChar char="•"/>
            </a:pPr>
            <a:r>
              <a:rPr lang="en-US" sz="2800" dirty="0">
                <a:latin typeface="+mn-lt"/>
              </a:rPr>
              <a:t>Introduction to EDA</a:t>
            </a:r>
          </a:p>
          <a:p>
            <a:pPr>
              <a:buFont typeface="Arial" panose="020B0604020202020204" pitchFamily="34" charset="0"/>
              <a:buChar char="•"/>
            </a:pPr>
            <a:r>
              <a:rPr lang="en-US" sz="2800" dirty="0">
                <a:latin typeface="+mn-lt"/>
              </a:rPr>
              <a:t>Introduction to Pandas</a:t>
            </a:r>
          </a:p>
          <a:p>
            <a:pPr>
              <a:buFont typeface="Arial" panose="020B0604020202020204" pitchFamily="34" charset="0"/>
              <a:buChar char="•"/>
            </a:pPr>
            <a:r>
              <a:rPr lang="en-US" sz="2800" dirty="0">
                <a:latin typeface="+mn-lt"/>
              </a:rPr>
              <a:t>Advantages of Pandas</a:t>
            </a:r>
          </a:p>
          <a:p>
            <a:pPr>
              <a:buFont typeface="Arial" panose="020B0604020202020204" pitchFamily="34" charset="0"/>
              <a:buChar char="•"/>
            </a:pPr>
            <a:r>
              <a:rPr lang="en-US" sz="2800" dirty="0">
                <a:latin typeface="+mn-lt"/>
              </a:rPr>
              <a:t>Fill Missing Value</a:t>
            </a:r>
          </a:p>
          <a:p>
            <a:pPr>
              <a:buFont typeface="Arial" panose="020B0604020202020204" pitchFamily="34" charset="0"/>
              <a:buChar char="•"/>
            </a:pPr>
            <a:r>
              <a:rPr lang="en-US" sz="2800" dirty="0">
                <a:latin typeface="+mn-lt"/>
              </a:rPr>
              <a:t>Drop Duplicate Values</a:t>
            </a:r>
          </a:p>
          <a:p>
            <a:pPr>
              <a:buFont typeface="Arial" panose="020B0604020202020204" pitchFamily="34" charset="0"/>
              <a:buChar char="•"/>
            </a:pPr>
            <a:r>
              <a:rPr lang="en-US" sz="2800" dirty="0">
                <a:latin typeface="+mn-lt"/>
              </a:rPr>
              <a:t>Drop Row / Column</a:t>
            </a:r>
          </a:p>
          <a:p>
            <a:pPr>
              <a:buFont typeface="Arial" panose="020B0604020202020204" pitchFamily="34" charset="0"/>
              <a:buChar char="•"/>
            </a:pPr>
            <a:r>
              <a:rPr lang="en-US" sz="2800" dirty="0">
                <a:latin typeface="+mn-lt"/>
              </a:rPr>
              <a:t>Sort</a:t>
            </a:r>
          </a:p>
          <a:p>
            <a:pPr>
              <a:buFont typeface="Arial" panose="020B0604020202020204" pitchFamily="34" charset="0"/>
              <a:buChar char="•"/>
            </a:pPr>
            <a:r>
              <a:rPr lang="en-US" sz="2800" dirty="0">
                <a:latin typeface="+mn-lt"/>
              </a:rPr>
              <a:t>Rank</a:t>
            </a:r>
          </a:p>
          <a:p>
            <a:pPr>
              <a:buFont typeface="Arial" panose="020B0604020202020204" pitchFamily="34" charset="0"/>
              <a:buChar char="•"/>
            </a:pPr>
            <a:r>
              <a:rPr lang="en-US" sz="2800" dirty="0">
                <a:latin typeface="+mn-lt"/>
              </a:rPr>
              <a:t>Dense Rank</a:t>
            </a:r>
          </a:p>
          <a:p>
            <a:pPr>
              <a:buFont typeface="Arial" panose="020B0604020202020204" pitchFamily="34" charset="0"/>
              <a:buChar char="•"/>
            </a:pPr>
            <a:endParaRPr lang="en-US" sz="2000" dirty="0">
              <a:latin typeface="+mn-lt"/>
            </a:endParaRPr>
          </a:p>
          <a:p>
            <a:pPr>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10CB4540-02EA-A847-9B20-43D76721B5D1}"/>
              </a:ext>
            </a:extLst>
          </p:cNvPr>
          <p:cNvSpPr>
            <a:spLocks noGrp="1"/>
          </p:cNvSpPr>
          <p:nvPr>
            <p:ph type="sldNum" sz="quarter" idx="4"/>
          </p:nvPr>
        </p:nvSpPr>
        <p:spPr/>
        <p:txBody>
          <a:bodyPr/>
          <a:lstStyle/>
          <a:p>
            <a:fld id="{6A7BD299-4115-435C-9390-0BF281B3F2C8}" type="slidenum">
              <a:rPr lang="en-US" smtClean="0"/>
              <a:pPr/>
              <a:t>2</a:t>
            </a:fld>
            <a:endParaRPr lang="en-US" dirty="0"/>
          </a:p>
        </p:txBody>
      </p:sp>
      <p:sp>
        <p:nvSpPr>
          <p:cNvPr id="2" name="Title 1"/>
          <p:cNvSpPr>
            <a:spLocks noGrp="1"/>
          </p:cNvSpPr>
          <p:nvPr>
            <p:ph type="title"/>
          </p:nvPr>
        </p:nvSpPr>
        <p:spPr>
          <a:xfrm>
            <a:off x="515938" y="765175"/>
            <a:ext cx="9545006" cy="369812"/>
          </a:xfrm>
        </p:spPr>
        <p:txBody>
          <a:bodyPr>
            <a:noAutofit/>
          </a:bodyPr>
          <a:lstStyle/>
          <a:p>
            <a:r>
              <a:rPr lang="en-US" sz="3200" dirty="0">
                <a:latin typeface="Arial" panose="020B0604020202020204" pitchFamily="34" charset="0"/>
                <a:cs typeface="Arial" panose="020B0604020202020204" pitchFamily="34" charset="0"/>
              </a:rPr>
              <a:t>Table of Contents</a:t>
            </a:r>
            <a:endParaRPr lang="en-IN" sz="3200" dirty="0">
              <a:latin typeface="Arial" panose="020B0604020202020204" pitchFamily="34" charset="0"/>
              <a:cs typeface="Arial" panose="020B0604020202020204" pitchFamily="34" charset="0"/>
            </a:endParaRPr>
          </a:p>
        </p:txBody>
      </p:sp>
      <p:sp>
        <p:nvSpPr>
          <p:cNvPr id="6" name="Content Placeholder 3"/>
          <p:cNvSpPr txBox="1">
            <a:spLocks/>
          </p:cNvSpPr>
          <p:nvPr/>
        </p:nvSpPr>
        <p:spPr>
          <a:xfrm>
            <a:off x="5754398" y="1472335"/>
            <a:ext cx="4470255" cy="4440052"/>
          </a:xfrm>
          <a:prstGeom prst="rect">
            <a:avLst/>
          </a:prstGeom>
        </p:spPr>
        <p:txBody>
          <a:bodyPr vert="horz" lIns="91440" tIns="45720" rIns="91440" bIns="45720" rtlCol="0" anchor="t">
            <a:normAutofit/>
          </a:bodyPr>
          <a:lstStyle>
            <a:lvl1pPr marL="457200" indent="-457200" algn="l" defTabSz="914400" rtl="0" eaLnBrk="1" latinLnBrk="0" hangingPunct="1">
              <a:lnSpc>
                <a:spcPct val="100000"/>
              </a:lnSpc>
              <a:spcBef>
                <a:spcPts val="0"/>
              </a:spcBef>
              <a:buSzPct val="137000"/>
              <a:buFont typeface="Courier New" panose="02070309020205020404" pitchFamily="49" charset="0"/>
              <a:buChar char="o"/>
              <a:defRPr sz="2400" b="0" i="0" kern="1200">
                <a:solidFill>
                  <a:schemeClr val="tx1"/>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LT Std Cond" panose="020B05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LT Std Cond" panose="020B05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LT Std Cond" panose="020B05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LT Std Cond" panose="020B05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800" dirty="0">
                <a:latin typeface="+mn-lt"/>
              </a:rPr>
              <a:t>Hierarchical Indexing or Multiple Indexing</a:t>
            </a:r>
          </a:p>
          <a:p>
            <a:pPr>
              <a:buFont typeface="Arial" panose="020B0604020202020204" pitchFamily="34" charset="0"/>
              <a:buChar char="•"/>
            </a:pPr>
            <a:r>
              <a:rPr lang="en-US" sz="2800" dirty="0">
                <a:latin typeface="+mn-lt"/>
              </a:rPr>
              <a:t>Map</a:t>
            </a:r>
          </a:p>
          <a:p>
            <a:pPr>
              <a:buFont typeface="Arial" panose="020B0604020202020204" pitchFamily="34" charset="0"/>
              <a:buChar char="•"/>
            </a:pPr>
            <a:r>
              <a:rPr lang="en-US" sz="2800" dirty="0">
                <a:latin typeface="+mn-lt"/>
              </a:rPr>
              <a:t>Replace</a:t>
            </a:r>
          </a:p>
          <a:p>
            <a:pPr>
              <a:buFont typeface="Arial" panose="020B0604020202020204" pitchFamily="34" charset="0"/>
              <a:buChar char="•"/>
            </a:pPr>
            <a:r>
              <a:rPr lang="en-US" sz="2800" dirty="0">
                <a:latin typeface="+mn-lt"/>
              </a:rPr>
              <a:t>Rename</a:t>
            </a:r>
          </a:p>
          <a:p>
            <a:pPr>
              <a:buFont typeface="Arial" panose="020B0604020202020204" pitchFamily="34" charset="0"/>
              <a:buChar char="•"/>
            </a:pPr>
            <a:r>
              <a:rPr lang="en-US" sz="2800" dirty="0">
                <a:latin typeface="+mn-lt"/>
              </a:rPr>
              <a:t>Summary Statistics</a:t>
            </a:r>
          </a:p>
          <a:p>
            <a:pPr>
              <a:buFont typeface="Arial" panose="020B0604020202020204" pitchFamily="34" charset="0"/>
              <a:buChar char="•"/>
            </a:pPr>
            <a:r>
              <a:rPr lang="en-US" sz="2800" dirty="0">
                <a:latin typeface="+mn-lt"/>
              </a:rPr>
              <a:t>Theory of Statistics</a:t>
            </a:r>
          </a:p>
          <a:p>
            <a:pPr>
              <a:buFont typeface="Arial" panose="020B0604020202020204" pitchFamily="34" charset="0"/>
              <a:buChar char="•"/>
            </a:pPr>
            <a:r>
              <a:rPr lang="en-US" sz="2800" dirty="0">
                <a:latin typeface="+mn-lt"/>
              </a:rPr>
              <a:t>Visualization</a:t>
            </a:r>
          </a:p>
          <a:p>
            <a:pPr>
              <a:buFont typeface="Arial" panose="020B0604020202020204" pitchFamily="34" charset="0"/>
              <a:buChar char="•"/>
            </a:pPr>
            <a:r>
              <a:rPr lang="en-US" sz="2800" dirty="0">
                <a:latin typeface="+mn-lt"/>
              </a:rPr>
              <a:t>Types of Visualization</a:t>
            </a:r>
          </a:p>
          <a:p>
            <a:pPr>
              <a:buFont typeface="Arial" panose="020B0604020202020204" pitchFamily="34" charset="0"/>
              <a:buChar char="•"/>
            </a:pPr>
            <a:endParaRPr lang="en-US" sz="2000" dirty="0">
              <a:latin typeface="+mn-lt"/>
            </a:endParaRPr>
          </a:p>
          <a:p>
            <a:pPr>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01676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Effect transition="in" filter="fade">
                                      <p:cBhvr>
                                        <p:cTn id="43" dur="500"/>
                                        <p:tgtEl>
                                          <p:spTgt spid="6">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Effect transition="in" filter="fade">
                                      <p:cBhvr>
                                        <p:cTn id="46" dur="500"/>
                                        <p:tgtEl>
                                          <p:spTgt spid="6">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Effect transition="in" filter="fade">
                                      <p:cBhvr>
                                        <p:cTn id="49" dur="500"/>
                                        <p:tgtEl>
                                          <p:spTgt spid="6">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Effect transition="in" filter="fade">
                                      <p:cBhvr>
                                        <p:cTn id="5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Range</a:t>
            </a:r>
          </a:p>
        </p:txBody>
      </p:sp>
      <p:sp>
        <p:nvSpPr>
          <p:cNvPr id="3" name="Content Placeholder 2"/>
          <p:cNvSpPr>
            <a:spLocks noGrp="1"/>
          </p:cNvSpPr>
          <p:nvPr>
            <p:ph sz="half" idx="1"/>
          </p:nvPr>
        </p:nvSpPr>
        <p:spPr>
          <a:xfrm>
            <a:off x="528354" y="1410347"/>
            <a:ext cx="11109464" cy="4904394"/>
          </a:xfrm>
        </p:spPr>
        <p:txBody>
          <a:bodyPr>
            <a:normAutofit/>
          </a:bodyPr>
          <a:lstStyle/>
          <a:p>
            <a:pPr marL="0" indent="0" algn="just">
              <a:buNone/>
            </a:pPr>
            <a:r>
              <a:rPr lang="en-US" dirty="0">
                <a:latin typeface="+mn-lt"/>
              </a:rPr>
              <a:t>Range is the difference between highest value and the lowest value. Lets take an example of weight of 5 different people.</a:t>
            </a:r>
          </a:p>
          <a:p>
            <a:pPr marL="0" indent="0" algn="just">
              <a:buNone/>
            </a:pPr>
            <a:endParaRPr lang="en-US" dirty="0">
              <a:latin typeface="+mn-lt"/>
            </a:endParaRPr>
          </a:p>
          <a:p>
            <a:pPr marL="0" indent="0" algn="just">
              <a:buNone/>
            </a:pPr>
            <a:r>
              <a:rPr lang="en-US" dirty="0">
                <a:latin typeface="+mn-lt"/>
              </a:rPr>
              <a:t>(45,50,53,56,70); lowest value = 45 and highest value = 70</a:t>
            </a:r>
          </a:p>
          <a:p>
            <a:pPr marL="0" indent="0" algn="just">
              <a:buNone/>
            </a:pPr>
            <a:r>
              <a:rPr lang="en-US" dirty="0">
                <a:latin typeface="+mn-lt"/>
              </a:rPr>
              <a:t>Range = 70-45 = 25</a:t>
            </a:r>
          </a:p>
          <a:p>
            <a:pPr marL="0" indent="0" algn="just">
              <a:buNone/>
            </a:pPr>
            <a:endParaRPr lang="en-US" dirty="0">
              <a:latin typeface="+mn-lt"/>
            </a:endParaRPr>
          </a:p>
        </p:txBody>
      </p:sp>
    </p:spTree>
    <p:custDataLst>
      <p:tags r:id="rId1"/>
    </p:custDataLst>
    <p:extLst>
      <p:ext uri="{BB962C8B-B14F-4D97-AF65-F5344CB8AC3E}">
        <p14:creationId xmlns:p14="http://schemas.microsoft.com/office/powerpoint/2010/main" val="416806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Variance</a:t>
            </a:r>
          </a:p>
        </p:txBody>
      </p:sp>
      <p:sp>
        <p:nvSpPr>
          <p:cNvPr id="3" name="Content Placeholder 2"/>
          <p:cNvSpPr>
            <a:spLocks noGrp="1"/>
          </p:cNvSpPr>
          <p:nvPr>
            <p:ph sz="half" idx="1"/>
          </p:nvPr>
        </p:nvSpPr>
        <p:spPr>
          <a:xfrm>
            <a:off x="528354" y="1410347"/>
            <a:ext cx="11109464" cy="4904394"/>
          </a:xfrm>
        </p:spPr>
        <p:txBody>
          <a:bodyPr>
            <a:normAutofit/>
          </a:bodyPr>
          <a:lstStyle/>
          <a:p>
            <a:pPr marL="0" indent="0" algn="just">
              <a:buNone/>
            </a:pPr>
            <a:r>
              <a:rPr lang="en-US" dirty="0">
                <a:latin typeface="+mn-lt"/>
                <a:cs typeface="Arial" panose="020B0604020202020204" pitchFamily="34" charset="0"/>
              </a:rPr>
              <a:t>Variance is the measure of dispersion of data from the mean.</a:t>
            </a:r>
          </a:p>
          <a:p>
            <a:pPr marL="0" indent="0" algn="just">
              <a:buNone/>
            </a:pPr>
            <a:r>
              <a:rPr lang="en-US" dirty="0">
                <a:latin typeface="+mn-lt"/>
                <a:cs typeface="Arial" panose="020B0604020202020204" pitchFamily="34" charset="0"/>
              </a:rPr>
              <a:t>Variance = [square of deviation from the mean] ÷ number of observations</a:t>
            </a:r>
          </a:p>
          <a:p>
            <a:pPr marL="0" indent="0" algn="just">
              <a:buNone/>
            </a:pPr>
            <a:endParaRPr lang="en-US" dirty="0">
              <a:latin typeface="+mn-lt"/>
              <a:cs typeface="Arial" panose="020B0604020202020204" pitchFamily="34" charset="0"/>
            </a:endParaRPr>
          </a:p>
          <a:p>
            <a:pPr marL="0" indent="0" algn="just">
              <a:buNone/>
            </a:pPr>
            <a:r>
              <a:rPr lang="en-US" dirty="0">
                <a:latin typeface="+mn-lt"/>
                <a:cs typeface="Arial" panose="020B0604020202020204" pitchFamily="34" charset="0"/>
              </a:rPr>
              <a:t>(4,7,12,21,26); Mean = 14</a:t>
            </a:r>
          </a:p>
          <a:p>
            <a:pPr marL="0" indent="0" algn="just">
              <a:buNone/>
            </a:pPr>
            <a:r>
              <a:rPr lang="en-US" dirty="0">
                <a:latin typeface="+mn-lt"/>
                <a:cs typeface="Arial" panose="020B0604020202020204" pitchFamily="34" charset="0"/>
              </a:rPr>
              <a:t>Variance = </a:t>
            </a:r>
            <a:r>
              <a:rPr lang="en-IN" dirty="0"/>
              <a:t>[(4-14)</a:t>
            </a:r>
            <a:r>
              <a:rPr lang="en-IN" baseline="30000" dirty="0"/>
              <a:t>2</a:t>
            </a:r>
            <a:r>
              <a:rPr lang="en-IN" dirty="0"/>
              <a:t> + (7-14)</a:t>
            </a:r>
            <a:r>
              <a:rPr lang="en-IN" baseline="30000" dirty="0"/>
              <a:t>2</a:t>
            </a:r>
            <a:r>
              <a:rPr lang="en-IN" dirty="0"/>
              <a:t> + (12-14)</a:t>
            </a:r>
            <a:r>
              <a:rPr lang="en-IN" baseline="30000" dirty="0"/>
              <a:t>2</a:t>
            </a:r>
            <a:r>
              <a:rPr lang="en-IN" dirty="0"/>
              <a:t> + (21-14)</a:t>
            </a:r>
            <a:r>
              <a:rPr lang="en-IN" baseline="30000" dirty="0"/>
              <a:t>2</a:t>
            </a:r>
            <a:r>
              <a:rPr lang="en-IN" dirty="0"/>
              <a:t> + (26-14)</a:t>
            </a:r>
            <a:r>
              <a:rPr lang="en-IN" baseline="30000" dirty="0"/>
              <a:t>2 </a:t>
            </a:r>
            <a:r>
              <a:rPr lang="en-IN" dirty="0"/>
              <a:t>] ÷ 5 = 69.2</a:t>
            </a:r>
          </a:p>
        </p:txBody>
      </p:sp>
    </p:spTree>
    <p:custDataLst>
      <p:tags r:id="rId1"/>
    </p:custDataLst>
    <p:extLst>
      <p:ext uri="{BB962C8B-B14F-4D97-AF65-F5344CB8AC3E}">
        <p14:creationId xmlns:p14="http://schemas.microsoft.com/office/powerpoint/2010/main" val="274596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Standard Deviation</a:t>
            </a:r>
          </a:p>
        </p:txBody>
      </p:sp>
      <p:sp>
        <p:nvSpPr>
          <p:cNvPr id="3" name="Content Placeholder 2"/>
          <p:cNvSpPr>
            <a:spLocks noGrp="1"/>
          </p:cNvSpPr>
          <p:nvPr>
            <p:ph sz="half" idx="1"/>
          </p:nvPr>
        </p:nvSpPr>
        <p:spPr>
          <a:xfrm>
            <a:off x="528354" y="1410347"/>
            <a:ext cx="11109464" cy="4904394"/>
          </a:xfrm>
        </p:spPr>
        <p:txBody>
          <a:bodyPr>
            <a:normAutofit/>
          </a:bodyPr>
          <a:lstStyle/>
          <a:p>
            <a:pPr algn="just">
              <a:buFont typeface="Wingdings" panose="05000000000000000000" pitchFamily="2" charset="2"/>
              <a:buChar char="§"/>
            </a:pPr>
            <a:r>
              <a:rPr lang="en-US" sz="2800" dirty="0">
                <a:latin typeface="+mn-lt"/>
              </a:rPr>
              <a:t>The standard deviation is a measure used to quantify the amount of variation or dispersion of a set of values. </a:t>
            </a:r>
          </a:p>
          <a:p>
            <a:pPr algn="just">
              <a:buFont typeface="Wingdings" panose="05000000000000000000" pitchFamily="2" charset="2"/>
              <a:buChar char="§"/>
            </a:pPr>
            <a:endParaRPr lang="en-US" sz="2800" dirty="0">
              <a:latin typeface="+mn-lt"/>
            </a:endParaRPr>
          </a:p>
          <a:p>
            <a:pPr algn="just">
              <a:buFont typeface="Wingdings" panose="05000000000000000000" pitchFamily="2" charset="2"/>
              <a:buChar char="§"/>
            </a:pPr>
            <a:r>
              <a:rPr lang="en-US" sz="2800" dirty="0">
                <a:latin typeface="+mn-lt"/>
              </a:rPr>
              <a:t>A low standard deviation indicates that the data points tend to be close to the mean of the set, while a high standard deviation indicates that the data points are spread out over a wider range of values.</a:t>
            </a:r>
          </a:p>
          <a:p>
            <a:pPr marL="0" indent="0" algn="just">
              <a:buNone/>
            </a:pPr>
            <a:endParaRPr lang="en-US" sz="2800" dirty="0">
              <a:latin typeface="+mn-lt"/>
            </a:endParaRPr>
          </a:p>
          <a:p>
            <a:pPr marL="0" indent="0" algn="just">
              <a:buNone/>
            </a:pPr>
            <a:r>
              <a:rPr lang="en-US" sz="2800" dirty="0">
                <a:latin typeface="+mn-lt"/>
                <a:cs typeface="Arial" panose="020B0604020202020204" pitchFamily="34" charset="0"/>
              </a:rPr>
              <a:t>(4,7,12,21,26); Mean = 14</a:t>
            </a:r>
          </a:p>
          <a:p>
            <a:pPr marL="0" indent="0" algn="just">
              <a:buNone/>
            </a:pPr>
            <a:r>
              <a:rPr lang="en-US" sz="2800" dirty="0">
                <a:latin typeface="+mn-lt"/>
                <a:cs typeface="Arial" panose="020B0604020202020204" pitchFamily="34" charset="0"/>
              </a:rPr>
              <a:t>Variance = </a:t>
            </a:r>
            <a:r>
              <a:rPr lang="en-IN" sz="2800" dirty="0">
                <a:latin typeface="+mn-lt"/>
              </a:rPr>
              <a:t>[(4-14)</a:t>
            </a:r>
            <a:r>
              <a:rPr lang="en-IN" sz="2800" baseline="30000" dirty="0">
                <a:latin typeface="+mn-lt"/>
              </a:rPr>
              <a:t>2</a:t>
            </a:r>
            <a:r>
              <a:rPr lang="en-IN" sz="2800" dirty="0">
                <a:latin typeface="+mn-lt"/>
              </a:rPr>
              <a:t> + (7-14)</a:t>
            </a:r>
            <a:r>
              <a:rPr lang="en-IN" sz="2800" baseline="30000" dirty="0">
                <a:latin typeface="+mn-lt"/>
              </a:rPr>
              <a:t>2</a:t>
            </a:r>
            <a:r>
              <a:rPr lang="en-IN" sz="2800" dirty="0">
                <a:latin typeface="+mn-lt"/>
              </a:rPr>
              <a:t> + (12-14)</a:t>
            </a:r>
            <a:r>
              <a:rPr lang="en-IN" sz="2800" baseline="30000" dirty="0">
                <a:latin typeface="+mn-lt"/>
              </a:rPr>
              <a:t>2</a:t>
            </a:r>
            <a:r>
              <a:rPr lang="en-IN" sz="2800" dirty="0">
                <a:latin typeface="+mn-lt"/>
              </a:rPr>
              <a:t> + (21-14)</a:t>
            </a:r>
            <a:r>
              <a:rPr lang="en-IN" sz="2800" baseline="30000" dirty="0">
                <a:latin typeface="+mn-lt"/>
              </a:rPr>
              <a:t>2</a:t>
            </a:r>
            <a:r>
              <a:rPr lang="en-IN" sz="2800" dirty="0">
                <a:latin typeface="+mn-lt"/>
              </a:rPr>
              <a:t> + (26-14)</a:t>
            </a:r>
            <a:r>
              <a:rPr lang="en-IN" sz="2800" baseline="30000" dirty="0">
                <a:latin typeface="+mn-lt"/>
              </a:rPr>
              <a:t>2 </a:t>
            </a:r>
            <a:r>
              <a:rPr lang="en-IN" sz="2800" dirty="0">
                <a:latin typeface="+mn-lt"/>
              </a:rPr>
              <a:t>] ÷ 5 = 69.2</a:t>
            </a:r>
          </a:p>
          <a:p>
            <a:pPr marL="0" indent="0" algn="just">
              <a:buNone/>
            </a:pPr>
            <a:r>
              <a:rPr lang="en-US" sz="2800" dirty="0">
                <a:latin typeface="+mn-lt"/>
              </a:rPr>
              <a:t>Standard Deviation = √variance = √69.2 = 8.32</a:t>
            </a:r>
          </a:p>
          <a:p>
            <a:pPr marL="0" indent="0" algn="just">
              <a:buNone/>
            </a:pPr>
            <a:endParaRPr lang="en-US" sz="6000" dirty="0">
              <a:latin typeface="+mn-lt"/>
            </a:endParaRPr>
          </a:p>
          <a:p>
            <a:pPr marL="0" indent="0" algn="just">
              <a:buNone/>
            </a:pPr>
            <a:endParaRPr lang="en-US" sz="2000" dirty="0">
              <a:latin typeface="+mn-lt"/>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613920" y="5732280"/>
              <a:ext cx="546840" cy="24480"/>
            </p14:xfrm>
          </p:contentPart>
        </mc:Choice>
        <mc:Fallback xmlns="">
          <p:pic>
            <p:nvPicPr>
              <p:cNvPr id="4" name="Ink 3"/>
              <p:cNvPicPr/>
              <p:nvPr/>
            </p:nvPicPr>
            <p:blipFill>
              <a:blip r:embed="rId4"/>
              <a:stretch>
                <a:fillRect/>
              </a:stretch>
            </p:blipFill>
            <p:spPr>
              <a:xfrm>
                <a:off x="6606000" y="5723640"/>
                <a:ext cx="563400" cy="41400"/>
              </a:xfrm>
              <a:prstGeom prst="rect">
                <a:avLst/>
              </a:prstGeom>
            </p:spPr>
          </p:pic>
        </mc:Fallback>
      </mc:AlternateContent>
    </p:spTree>
    <p:custDataLst>
      <p:tags r:id="rId1"/>
    </p:custDataLst>
    <p:extLst>
      <p:ext uri="{BB962C8B-B14F-4D97-AF65-F5344CB8AC3E}">
        <p14:creationId xmlns:p14="http://schemas.microsoft.com/office/powerpoint/2010/main" val="2216504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a:t>DBMS</a:t>
            </a:r>
            <a:endParaRPr lang="en-US" dirty="0"/>
          </a:p>
        </p:txBody>
      </p:sp>
      <p:sp>
        <p:nvSpPr>
          <p:cNvPr id="5" name="Slide Number Placeholder 4"/>
          <p:cNvSpPr>
            <a:spLocks noGrp="1"/>
          </p:cNvSpPr>
          <p:nvPr>
            <p:ph type="sldNum" sz="quarter" idx="4"/>
          </p:nvPr>
        </p:nvSpPr>
        <p:spPr/>
        <p:txBody>
          <a:bodyPr/>
          <a:lstStyle/>
          <a:p>
            <a:fld id="{6A7BD299-4115-435C-9390-0BF281B3F2C8}" type="slidenum">
              <a:rPr lang="en-US" smtClean="0"/>
              <a:pPr/>
              <a:t>23</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927440" y="1525320"/>
              <a:ext cx="7579800" cy="3603600"/>
            </p14:xfrm>
          </p:contentPart>
        </mc:Choice>
        <mc:Fallback xmlns="">
          <p:pic>
            <p:nvPicPr>
              <p:cNvPr id="6" name="Ink 5"/>
              <p:cNvPicPr/>
              <p:nvPr/>
            </p:nvPicPr>
            <p:blipFill>
              <a:blip r:embed="rId4"/>
              <a:stretch>
                <a:fillRect/>
              </a:stretch>
            </p:blipFill>
            <p:spPr>
              <a:xfrm>
                <a:off x="1924920" y="1519560"/>
                <a:ext cx="7587000" cy="3616560"/>
              </a:xfrm>
              <a:prstGeom prst="rect">
                <a:avLst/>
              </a:prstGeom>
            </p:spPr>
          </p:pic>
        </mc:Fallback>
      </mc:AlternateContent>
    </p:spTree>
    <p:custDataLst>
      <p:tags r:id="rId1"/>
    </p:custDataLst>
    <p:extLst>
      <p:ext uri="{BB962C8B-B14F-4D97-AF65-F5344CB8AC3E}">
        <p14:creationId xmlns:p14="http://schemas.microsoft.com/office/powerpoint/2010/main" val="1951693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latin typeface="Arial" panose="020B0604020202020204" pitchFamily="34" charset="0"/>
                <a:cs typeface="Arial" panose="020B0604020202020204" pitchFamily="34" charset="0"/>
              </a:rPr>
              <a:t>ZScore</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11109464" cy="4904394"/>
          </a:xfrm>
        </p:spPr>
        <p:txBody>
          <a:bodyPr>
            <a:normAutofit/>
          </a:bodyPr>
          <a:lstStyle/>
          <a:p>
            <a:pPr marL="0" indent="0" algn="just">
              <a:buNone/>
            </a:pPr>
            <a:r>
              <a:rPr lang="en-US" dirty="0" err="1">
                <a:latin typeface="+mn-lt"/>
              </a:rPr>
              <a:t>Zscore</a:t>
            </a:r>
            <a:r>
              <a:rPr lang="en-US" dirty="0">
                <a:latin typeface="+mn-lt"/>
              </a:rPr>
              <a:t> is a score that expresses the value of a distribution in standard deviation with respect to the mean.</a:t>
            </a:r>
          </a:p>
          <a:p>
            <a:pPr marL="0" indent="0" algn="just">
              <a:buNone/>
            </a:pPr>
            <a:endParaRPr lang="en-US" dirty="0">
              <a:latin typeface="+mn-lt"/>
            </a:endParaRPr>
          </a:p>
          <a:p>
            <a:pPr marL="0" indent="0" algn="just">
              <a:buNone/>
            </a:pPr>
            <a:r>
              <a:rPr lang="en-US" dirty="0">
                <a:latin typeface="+mn-lt"/>
              </a:rPr>
              <a:t>Z = (X - </a:t>
            </a:r>
            <a:r>
              <a:rPr lang="el-GR" dirty="0">
                <a:latin typeface="+mn-lt"/>
              </a:rPr>
              <a:t>μ </a:t>
            </a:r>
            <a:r>
              <a:rPr lang="en-US" dirty="0">
                <a:latin typeface="+mn-lt"/>
              </a:rPr>
              <a:t>) / </a:t>
            </a:r>
            <a:r>
              <a:rPr lang="el-GR" dirty="0">
                <a:latin typeface="+mn-lt"/>
              </a:rPr>
              <a:t>σ</a:t>
            </a:r>
            <a:endParaRPr lang="en-US" dirty="0">
              <a:latin typeface="+mn-lt"/>
            </a:endParaRPr>
          </a:p>
          <a:p>
            <a:pPr marL="0" indent="0" algn="just">
              <a:buNone/>
            </a:pPr>
            <a:endParaRPr lang="en-US" dirty="0">
              <a:latin typeface="+mn-lt"/>
            </a:endParaRPr>
          </a:p>
          <a:p>
            <a:pPr marL="0" indent="0" algn="just">
              <a:buNone/>
            </a:pPr>
            <a:r>
              <a:rPr lang="en-US" dirty="0">
                <a:latin typeface="+mn-lt"/>
              </a:rPr>
              <a:t>Assuming a normal distribution and a test score of 150. The test has a mean (μ) of 120 and a standard deviation (σ) of 20. Assuming a normal distribution, z score would be:</a:t>
            </a:r>
          </a:p>
          <a:p>
            <a:pPr marL="0" indent="0" algn="just">
              <a:buNone/>
            </a:pPr>
            <a:r>
              <a:rPr lang="en-US" dirty="0">
                <a:latin typeface="+mn-lt"/>
              </a:rPr>
              <a:t>Z = (X - </a:t>
            </a:r>
            <a:r>
              <a:rPr lang="el-GR" dirty="0">
                <a:latin typeface="+mn-lt"/>
              </a:rPr>
              <a:t>μ </a:t>
            </a:r>
            <a:r>
              <a:rPr lang="en-US" dirty="0">
                <a:latin typeface="+mn-lt"/>
              </a:rPr>
              <a:t>) / </a:t>
            </a:r>
            <a:r>
              <a:rPr lang="el-GR" dirty="0">
                <a:latin typeface="+mn-lt"/>
              </a:rPr>
              <a:t>σ</a:t>
            </a:r>
            <a:endParaRPr lang="en-US" dirty="0">
              <a:latin typeface="+mn-lt"/>
            </a:endParaRPr>
          </a:p>
          <a:p>
            <a:pPr marL="0" indent="0" algn="just">
              <a:buNone/>
            </a:pPr>
            <a:r>
              <a:rPr lang="en-US" dirty="0">
                <a:latin typeface="+mn-lt"/>
              </a:rPr>
              <a:t>Z = 150 – 120 / 20 = 1.5</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049040" y="3308760"/>
              <a:ext cx="10477080" cy="1604160"/>
            </p14:xfrm>
          </p:contentPart>
        </mc:Choice>
        <mc:Fallback xmlns="">
          <p:pic>
            <p:nvPicPr>
              <p:cNvPr id="4" name="Ink 3"/>
              <p:cNvPicPr/>
              <p:nvPr/>
            </p:nvPicPr>
            <p:blipFill>
              <a:blip r:embed="rId4"/>
              <a:stretch>
                <a:fillRect/>
              </a:stretch>
            </p:blipFill>
            <p:spPr>
              <a:xfrm>
                <a:off x="1043640" y="3301560"/>
                <a:ext cx="10490040" cy="1616400"/>
              </a:xfrm>
              <a:prstGeom prst="rect">
                <a:avLst/>
              </a:prstGeom>
            </p:spPr>
          </p:pic>
        </mc:Fallback>
      </mc:AlternateContent>
    </p:spTree>
    <p:custDataLst>
      <p:tags r:id="rId1"/>
    </p:custDataLst>
    <p:extLst>
      <p:ext uri="{BB962C8B-B14F-4D97-AF65-F5344CB8AC3E}">
        <p14:creationId xmlns:p14="http://schemas.microsoft.com/office/powerpoint/2010/main" val="206634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a:t>DBMS</a:t>
            </a:r>
            <a:endParaRPr lang="en-US" dirty="0"/>
          </a:p>
        </p:txBody>
      </p:sp>
      <p:sp>
        <p:nvSpPr>
          <p:cNvPr id="5" name="Slide Number Placeholder 4"/>
          <p:cNvSpPr>
            <a:spLocks noGrp="1"/>
          </p:cNvSpPr>
          <p:nvPr>
            <p:ph type="sldNum" sz="quarter" idx="4"/>
          </p:nvPr>
        </p:nvSpPr>
        <p:spPr/>
        <p:txBody>
          <a:bodyPr/>
          <a:lstStyle/>
          <a:p>
            <a:fld id="{6A7BD299-4115-435C-9390-0BF281B3F2C8}" type="slidenum">
              <a:rPr lang="en-US" smtClean="0"/>
              <a:pPr/>
              <a:t>25</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538640" y="1537200"/>
              <a:ext cx="7566480" cy="3866400"/>
            </p14:xfrm>
          </p:contentPart>
        </mc:Choice>
        <mc:Fallback xmlns="">
          <p:pic>
            <p:nvPicPr>
              <p:cNvPr id="6" name="Ink 5"/>
              <p:cNvPicPr/>
              <p:nvPr/>
            </p:nvPicPr>
            <p:blipFill>
              <a:blip r:embed="rId4"/>
              <a:stretch>
                <a:fillRect/>
              </a:stretch>
            </p:blipFill>
            <p:spPr>
              <a:xfrm>
                <a:off x="1530000" y="1528560"/>
                <a:ext cx="7585200" cy="3883680"/>
              </a:xfrm>
              <a:prstGeom prst="rect">
                <a:avLst/>
              </a:prstGeom>
            </p:spPr>
          </p:pic>
        </mc:Fallback>
      </mc:AlternateContent>
    </p:spTree>
    <p:custDataLst>
      <p:tags r:id="rId1"/>
    </p:custDataLst>
    <p:extLst>
      <p:ext uri="{BB962C8B-B14F-4D97-AF65-F5344CB8AC3E}">
        <p14:creationId xmlns:p14="http://schemas.microsoft.com/office/powerpoint/2010/main" val="1937806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Empirical Rule</a:t>
            </a:r>
          </a:p>
        </p:txBody>
      </p:sp>
      <p:sp>
        <p:nvSpPr>
          <p:cNvPr id="3" name="Content Placeholder 2"/>
          <p:cNvSpPr>
            <a:spLocks noGrp="1"/>
          </p:cNvSpPr>
          <p:nvPr>
            <p:ph sz="half" idx="1"/>
          </p:nvPr>
        </p:nvSpPr>
        <p:spPr>
          <a:xfrm>
            <a:off x="528354" y="1410347"/>
            <a:ext cx="11109464" cy="4904394"/>
          </a:xfrm>
        </p:spPr>
        <p:txBody>
          <a:bodyPr>
            <a:normAutofit/>
          </a:bodyPr>
          <a:lstStyle/>
          <a:p>
            <a:pPr marL="0" indent="0" algn="just">
              <a:buNone/>
            </a:pPr>
            <a:r>
              <a:rPr lang="en-US" dirty="0">
                <a:latin typeface="+mn-lt"/>
                <a:cs typeface="Arial" panose="020B0604020202020204" pitchFamily="34" charset="0"/>
              </a:rPr>
              <a:t>The empirical rule or three sigma rule states that nearly all the data falls within three standard deviations of the mean. It can be categorized into three parts:</a:t>
            </a:r>
          </a:p>
          <a:p>
            <a:pPr marL="0" indent="0" algn="just">
              <a:buNone/>
            </a:pPr>
            <a:endParaRPr lang="en-US" dirty="0">
              <a:latin typeface="+mn-lt"/>
              <a:cs typeface="Arial" panose="020B0604020202020204" pitchFamily="34" charset="0"/>
            </a:endParaRPr>
          </a:p>
          <a:p>
            <a:pPr algn="just">
              <a:buFont typeface="Wingdings" panose="05000000000000000000" pitchFamily="2" charset="2"/>
              <a:buChar char="§"/>
            </a:pPr>
            <a:r>
              <a:rPr lang="en-US" dirty="0">
                <a:latin typeface="+mn-lt"/>
                <a:cs typeface="Arial" panose="020B0604020202020204" pitchFamily="34" charset="0"/>
              </a:rPr>
              <a:t>68% of data falls within the first standard deviation from the mean.</a:t>
            </a:r>
          </a:p>
          <a:p>
            <a:pPr algn="just">
              <a:buFont typeface="Wingdings" panose="05000000000000000000" pitchFamily="2" charset="2"/>
              <a:buChar char="§"/>
            </a:pPr>
            <a:r>
              <a:rPr lang="en-US" dirty="0">
                <a:latin typeface="+mn-lt"/>
              </a:rPr>
              <a:t>95% fall within two standard deviations.</a:t>
            </a:r>
          </a:p>
          <a:p>
            <a:pPr algn="just">
              <a:buFont typeface="Wingdings" panose="05000000000000000000" pitchFamily="2" charset="2"/>
              <a:buChar char="§"/>
            </a:pPr>
            <a:r>
              <a:rPr lang="en-US" dirty="0">
                <a:latin typeface="+mn-lt"/>
              </a:rPr>
              <a:t>99.7% fall within three standard deviations</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052640" y="2869920"/>
              <a:ext cx="10262880" cy="3942720"/>
            </p14:xfrm>
          </p:contentPart>
        </mc:Choice>
        <mc:Fallback xmlns="">
          <p:pic>
            <p:nvPicPr>
              <p:cNvPr id="4" name="Ink 3"/>
              <p:cNvPicPr/>
              <p:nvPr/>
            </p:nvPicPr>
            <p:blipFill>
              <a:blip r:embed="rId4"/>
              <a:stretch>
                <a:fillRect/>
              </a:stretch>
            </p:blipFill>
            <p:spPr>
              <a:xfrm>
                <a:off x="1046520" y="2862360"/>
                <a:ext cx="10278720" cy="3962520"/>
              </a:xfrm>
              <a:prstGeom prst="rect">
                <a:avLst/>
              </a:prstGeom>
            </p:spPr>
          </p:pic>
        </mc:Fallback>
      </mc:AlternateContent>
    </p:spTree>
    <p:custDataLst>
      <p:tags r:id="rId1"/>
    </p:custDataLst>
    <p:extLst>
      <p:ext uri="{BB962C8B-B14F-4D97-AF65-F5344CB8AC3E}">
        <p14:creationId xmlns:p14="http://schemas.microsoft.com/office/powerpoint/2010/main" val="1263317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IQR</a:t>
            </a:r>
          </a:p>
        </p:txBody>
      </p:sp>
      <p:sp>
        <p:nvSpPr>
          <p:cNvPr id="3" name="Content Placeholder 2"/>
          <p:cNvSpPr>
            <a:spLocks noGrp="1"/>
          </p:cNvSpPr>
          <p:nvPr>
            <p:ph sz="half" idx="1"/>
          </p:nvPr>
        </p:nvSpPr>
        <p:spPr>
          <a:xfrm>
            <a:off x="528354" y="1410347"/>
            <a:ext cx="11109464" cy="4904394"/>
          </a:xfrm>
        </p:spPr>
        <p:txBody>
          <a:bodyPr>
            <a:normAutofit/>
          </a:bodyPr>
          <a:lstStyle/>
          <a:p>
            <a:pPr marL="0" indent="0" algn="just">
              <a:buNone/>
            </a:pPr>
            <a:r>
              <a:rPr lang="en-US" dirty="0">
                <a:latin typeface="+mn-lt"/>
                <a:cs typeface="Arial" panose="020B0604020202020204" pitchFamily="34" charset="0"/>
              </a:rPr>
              <a:t>The interquartile range (IQR) or midspread or H-spread, is a measure of difference between 75th and 25th percentiles, IQR = Q3 − Q1. In other words, the IQR is the first quartile subtracted from the third quartile.</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405520" y="2797920"/>
              <a:ext cx="9049320" cy="3164400"/>
            </p14:xfrm>
          </p:contentPart>
        </mc:Choice>
        <mc:Fallback xmlns="">
          <p:pic>
            <p:nvPicPr>
              <p:cNvPr id="4" name="Ink 3"/>
              <p:cNvPicPr/>
              <p:nvPr/>
            </p:nvPicPr>
            <p:blipFill>
              <a:blip r:embed="rId4"/>
              <a:stretch>
                <a:fillRect/>
              </a:stretch>
            </p:blipFill>
            <p:spPr>
              <a:xfrm>
                <a:off x="2395800" y="2787840"/>
                <a:ext cx="9069120" cy="3179880"/>
              </a:xfrm>
              <a:prstGeom prst="rect">
                <a:avLst/>
              </a:prstGeom>
            </p:spPr>
          </p:pic>
        </mc:Fallback>
      </mc:AlternateContent>
    </p:spTree>
    <p:custDataLst>
      <p:tags r:id="rId1"/>
    </p:custDataLst>
    <p:extLst>
      <p:ext uri="{BB962C8B-B14F-4D97-AF65-F5344CB8AC3E}">
        <p14:creationId xmlns:p14="http://schemas.microsoft.com/office/powerpoint/2010/main" val="3845459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Coefficient of Correlation</a:t>
            </a:r>
          </a:p>
        </p:txBody>
      </p:sp>
      <p:sp>
        <p:nvSpPr>
          <p:cNvPr id="3" name="Content Placeholder 2"/>
          <p:cNvSpPr>
            <a:spLocks noGrp="1"/>
          </p:cNvSpPr>
          <p:nvPr>
            <p:ph sz="half" idx="1"/>
          </p:nvPr>
        </p:nvSpPr>
        <p:spPr>
          <a:xfrm>
            <a:off x="528354" y="1410347"/>
            <a:ext cx="11109464" cy="490439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 correlation coefficient is a statistical measure of the degree in which changes in the value of one variable affects the change to the value of another.</a:t>
            </a:r>
          </a:p>
          <a:p>
            <a:pPr marL="0" indent="0" algn="just">
              <a:buNone/>
            </a:pPr>
            <a:r>
              <a:rPr lang="en-US" dirty="0">
                <a:latin typeface="Times New Roman" panose="02020603050405020304" pitchFamily="18" charset="0"/>
                <a:cs typeface="Times New Roman" panose="02020603050405020304" pitchFamily="18" charset="0"/>
              </a:rPr>
              <a:t>Range of coefficient of correlation is -1 to +1</a:t>
            </a:r>
          </a:p>
          <a:p>
            <a:pPr marL="0" indent="0" algn="just">
              <a:buNone/>
            </a:pPr>
            <a:r>
              <a:rPr lang="en-US" dirty="0">
                <a:latin typeface="Times New Roman" panose="02020603050405020304" pitchFamily="18" charset="0"/>
                <a:cs typeface="Times New Roman" panose="02020603050405020304" pitchFamily="18" charset="0"/>
              </a:rPr>
              <a:t>The correlation can be of three types:</a:t>
            </a:r>
          </a:p>
          <a:p>
            <a:pPr algn="just"/>
            <a:r>
              <a:rPr lang="en-US" dirty="0">
                <a:latin typeface="Times New Roman" panose="02020603050405020304" pitchFamily="18" charset="0"/>
                <a:cs typeface="Times New Roman" panose="02020603050405020304" pitchFamily="18" charset="0"/>
              </a:rPr>
              <a:t>Positive correlation ( Positive Value )</a:t>
            </a:r>
          </a:p>
          <a:p>
            <a:pPr algn="just"/>
            <a:r>
              <a:rPr lang="en-US" dirty="0">
                <a:latin typeface="Times New Roman" panose="02020603050405020304" pitchFamily="18" charset="0"/>
                <a:cs typeface="Times New Roman" panose="02020603050405020304" pitchFamily="18" charset="0"/>
              </a:rPr>
              <a:t>Negative correlation ( Negative Value )</a:t>
            </a:r>
          </a:p>
          <a:p>
            <a:pPr algn="just"/>
            <a:r>
              <a:rPr lang="en-US" dirty="0">
                <a:latin typeface="Times New Roman" panose="02020603050405020304" pitchFamily="18" charset="0"/>
                <a:cs typeface="Times New Roman" panose="02020603050405020304" pitchFamily="18" charset="0"/>
              </a:rPr>
              <a:t>No correlation ( value equal to zero )</a:t>
            </a:r>
          </a:p>
          <a:p>
            <a:pPr algn="just"/>
            <a:endParaRPr lang="en-US" dirty="0">
              <a:latin typeface="+mn-lt"/>
              <a:cs typeface="Arial" panose="020B0604020202020204" pitchFamily="34" charset="0"/>
            </a:endParaRPr>
          </a:p>
        </p:txBody>
      </p:sp>
    </p:spTree>
    <p:custDataLst>
      <p:tags r:id="rId1"/>
    </p:custDataLst>
    <p:extLst>
      <p:ext uri="{BB962C8B-B14F-4D97-AF65-F5344CB8AC3E}">
        <p14:creationId xmlns:p14="http://schemas.microsoft.com/office/powerpoint/2010/main" val="2268344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Skewness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a:bodyPr>
          <a:lstStyle/>
          <a:p>
            <a:pPr marL="0" indent="0" algn="just">
              <a:buNone/>
            </a:pPr>
            <a:r>
              <a:rPr lang="en-US" sz="2800" dirty="0">
                <a:latin typeface="+mn-lt"/>
              </a:rPr>
              <a:t>Skewness is a measure of relative symmetry in which the curve appears distorted or skewed either to the left or to the right. The value of skewness can be positive, negative or undefined.</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31000" y="3062880"/>
              <a:ext cx="11369160" cy="3601800"/>
            </p14:xfrm>
          </p:contentPart>
        </mc:Choice>
        <mc:Fallback xmlns="">
          <p:pic>
            <p:nvPicPr>
              <p:cNvPr id="4" name="Ink 3"/>
              <p:cNvPicPr/>
              <p:nvPr/>
            </p:nvPicPr>
            <p:blipFill>
              <a:blip r:embed="rId4"/>
              <a:stretch>
                <a:fillRect/>
              </a:stretch>
            </p:blipFill>
            <p:spPr>
              <a:xfrm>
                <a:off x="521640" y="3053880"/>
                <a:ext cx="11383200" cy="3620520"/>
              </a:xfrm>
              <a:prstGeom prst="rect">
                <a:avLst/>
              </a:prstGeom>
            </p:spPr>
          </p:pic>
        </mc:Fallback>
      </mc:AlternateContent>
    </p:spTree>
    <p:custDataLst>
      <p:tags r:id="rId1"/>
    </p:custDataLst>
    <p:extLst>
      <p:ext uri="{BB962C8B-B14F-4D97-AF65-F5344CB8AC3E}">
        <p14:creationId xmlns:p14="http://schemas.microsoft.com/office/powerpoint/2010/main" val="320178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8450" y="3061855"/>
            <a:ext cx="9055100" cy="734291"/>
          </a:xfrm>
        </p:spPr>
        <p:txBody>
          <a:bodyPr>
            <a:normAutofit/>
          </a:bodyPr>
          <a:lstStyle/>
          <a:p>
            <a:pPr algn="ctr"/>
            <a:r>
              <a:rPr lang="en-IN" b="1" dirty="0">
                <a:latin typeface="+mn-lt"/>
              </a:rPr>
              <a:t>Introduction to EDA</a:t>
            </a:r>
            <a:endParaRPr lang="en-US" b="1" dirty="0">
              <a:latin typeface="+mn-lt"/>
            </a:endParaRPr>
          </a:p>
        </p:txBody>
      </p:sp>
    </p:spTree>
    <p:custDataLst>
      <p:tags r:id="rId1"/>
    </p:custDataLst>
    <p:extLst>
      <p:ext uri="{BB962C8B-B14F-4D97-AF65-F5344CB8AC3E}">
        <p14:creationId xmlns:p14="http://schemas.microsoft.com/office/powerpoint/2010/main" val="167489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200" dirty="0">
                <a:latin typeface="Arial" panose="020B0604020202020204" pitchFamily="34" charset="0"/>
                <a:cs typeface="Arial" panose="020B0604020202020204" pitchFamily="34" charset="0"/>
              </a:rPr>
              <a:t>Kurtosis</a:t>
            </a:r>
          </a:p>
        </p:txBody>
      </p:sp>
      <p:sp>
        <p:nvSpPr>
          <p:cNvPr id="3" name="Content Placeholder 2"/>
          <p:cNvSpPr>
            <a:spLocks noGrp="1"/>
          </p:cNvSpPr>
          <p:nvPr>
            <p:ph sz="half" idx="1"/>
          </p:nvPr>
        </p:nvSpPr>
        <p:spPr>
          <a:xfrm>
            <a:off x="528354" y="1410347"/>
            <a:ext cx="9446919" cy="4904394"/>
          </a:xfrm>
        </p:spPr>
        <p:txBody>
          <a:bodyPr>
            <a:normAutofit/>
          </a:bodyPr>
          <a:lstStyle/>
          <a:p>
            <a:pPr marL="0" indent="0" algn="just">
              <a:buNone/>
            </a:pPr>
            <a:r>
              <a:rPr lang="en-US" sz="2800" dirty="0">
                <a:latin typeface="+mn-lt"/>
              </a:rPr>
              <a:t>Kurtosis is the degree of peakedness of a distribution. A distribution that is more peaked is said to be leptokurtic. A distribution which is less peaked is said to be mesokurtic.</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59680" y="2607480"/>
              <a:ext cx="10899720" cy="3981960"/>
            </p14:xfrm>
          </p:contentPart>
        </mc:Choice>
        <mc:Fallback xmlns="">
          <p:pic>
            <p:nvPicPr>
              <p:cNvPr id="4" name="Ink 3"/>
              <p:cNvPicPr/>
              <p:nvPr/>
            </p:nvPicPr>
            <p:blipFill>
              <a:blip r:embed="rId4"/>
              <a:stretch>
                <a:fillRect/>
              </a:stretch>
            </p:blipFill>
            <p:spPr>
              <a:xfrm>
                <a:off x="854640" y="2602800"/>
                <a:ext cx="10913400" cy="3994200"/>
              </a:xfrm>
              <a:prstGeom prst="rect">
                <a:avLst/>
              </a:prstGeom>
            </p:spPr>
          </p:pic>
        </mc:Fallback>
      </mc:AlternateContent>
    </p:spTree>
    <p:custDataLst>
      <p:tags r:id="rId1"/>
    </p:custDataLst>
    <p:extLst>
      <p:ext uri="{BB962C8B-B14F-4D97-AF65-F5344CB8AC3E}">
        <p14:creationId xmlns:p14="http://schemas.microsoft.com/office/powerpoint/2010/main" val="3257798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8450" y="3061855"/>
            <a:ext cx="9055100" cy="734291"/>
          </a:xfrm>
        </p:spPr>
        <p:txBody>
          <a:bodyPr>
            <a:normAutofit/>
          </a:bodyPr>
          <a:lstStyle/>
          <a:p>
            <a:pPr algn="ctr"/>
            <a:r>
              <a:rPr lang="en-IN" b="1" dirty="0">
                <a:latin typeface="+mn-lt"/>
              </a:rPr>
              <a:t>Visualization</a:t>
            </a:r>
            <a:endParaRPr lang="en-US" b="1" dirty="0">
              <a:latin typeface="+mn-lt"/>
            </a:endParaRPr>
          </a:p>
        </p:txBody>
      </p:sp>
    </p:spTree>
    <p:custDataLst>
      <p:tags r:id="rId1"/>
    </p:custDataLst>
    <p:extLst>
      <p:ext uri="{BB962C8B-B14F-4D97-AF65-F5344CB8AC3E}">
        <p14:creationId xmlns:p14="http://schemas.microsoft.com/office/powerpoint/2010/main" val="108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Visualization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a:bodyPr>
          <a:lstStyle/>
          <a:p>
            <a:pPr marL="0" indent="0" algn="just">
              <a:buNone/>
            </a:pPr>
            <a:r>
              <a:rPr lang="en-US" sz="2800" dirty="0">
                <a:latin typeface="+mn-lt"/>
              </a:rPr>
              <a:t>Visualization is a technique for creating diagrams, images or animations to communicate a message. Usage of charts or graphs to visualize huge amounts of complex data is easier than poring over spreadsheets or reports. </a:t>
            </a:r>
          </a:p>
          <a:p>
            <a:pPr marL="0" indent="0" algn="just">
              <a:buNone/>
            </a:pPr>
            <a:endParaRPr lang="en-US" sz="2000" dirty="0">
              <a:latin typeface="+mn-lt"/>
            </a:endParaRPr>
          </a:p>
        </p:txBody>
      </p:sp>
    </p:spTree>
    <p:extLst>
      <p:ext uri="{BB962C8B-B14F-4D97-AF65-F5344CB8AC3E}">
        <p14:creationId xmlns:p14="http://schemas.microsoft.com/office/powerpoint/2010/main" val="750733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Types of Visualization</a:t>
            </a:r>
          </a:p>
        </p:txBody>
      </p:sp>
      <p:sp>
        <p:nvSpPr>
          <p:cNvPr id="3" name="Content Placeholder 2"/>
          <p:cNvSpPr>
            <a:spLocks noGrp="1"/>
          </p:cNvSpPr>
          <p:nvPr>
            <p:ph sz="half" idx="1"/>
          </p:nvPr>
        </p:nvSpPr>
        <p:spPr>
          <a:xfrm>
            <a:off x="528354" y="1410347"/>
            <a:ext cx="9446919" cy="4904394"/>
          </a:xfrm>
        </p:spPr>
        <p:txBody>
          <a:bodyPr>
            <a:normAutofit/>
          </a:bodyPr>
          <a:lstStyle/>
          <a:p>
            <a:pPr algn="just">
              <a:buFont typeface="Wingdings" panose="05000000000000000000" pitchFamily="2" charset="2"/>
              <a:buChar char="§"/>
            </a:pPr>
            <a:r>
              <a:rPr lang="en-US" sz="2800" dirty="0">
                <a:latin typeface="+mn-lt"/>
              </a:rPr>
              <a:t>Line Plot – Displays information as a series of data connected by straight line segments.</a:t>
            </a:r>
          </a:p>
          <a:p>
            <a:pPr algn="just">
              <a:buFont typeface="Wingdings" panose="05000000000000000000" pitchFamily="2" charset="2"/>
              <a:buChar char="§"/>
            </a:pPr>
            <a:r>
              <a:rPr lang="en-US" sz="2800" dirty="0">
                <a:latin typeface="+mn-lt"/>
              </a:rPr>
              <a:t>Box Plot – Rectangular display to represent the second and third quartiles, usually with a vertical line inside to indicate the median value. The lower and upper quartiles are shown as horizontal lines either side of the rectangle.</a:t>
            </a:r>
          </a:p>
          <a:p>
            <a:pPr algn="just">
              <a:buFont typeface="Wingdings" panose="05000000000000000000" pitchFamily="2" charset="2"/>
              <a:buChar char="§"/>
            </a:pPr>
            <a:r>
              <a:rPr lang="en-US" sz="2800" dirty="0">
                <a:latin typeface="+mn-lt"/>
              </a:rPr>
              <a:t>Scatter Plot - Two-dimensional data visualization that uses dots to represent the values obtained for two different variables - one plotted along the x-axis and the other plotted along the y-axis.</a:t>
            </a:r>
          </a:p>
          <a:p>
            <a:pPr marL="0" indent="0" algn="just">
              <a:buNone/>
            </a:pPr>
            <a:endParaRPr lang="en-US" sz="2000" dirty="0">
              <a:latin typeface="+mn-lt"/>
            </a:endParaRPr>
          </a:p>
          <a:p>
            <a:pPr marL="0" indent="0" algn="just">
              <a:buNone/>
            </a:pPr>
            <a:endParaRPr lang="en-US" sz="2000" dirty="0">
              <a:latin typeface="+mn-lt"/>
            </a:endParaRPr>
          </a:p>
        </p:txBody>
      </p:sp>
    </p:spTree>
    <p:extLst>
      <p:ext uri="{BB962C8B-B14F-4D97-AF65-F5344CB8AC3E}">
        <p14:creationId xmlns:p14="http://schemas.microsoft.com/office/powerpoint/2010/main" val="3732129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Types of Visualization</a:t>
            </a:r>
          </a:p>
        </p:txBody>
      </p:sp>
      <p:sp>
        <p:nvSpPr>
          <p:cNvPr id="3" name="Content Placeholder 2"/>
          <p:cNvSpPr>
            <a:spLocks noGrp="1"/>
          </p:cNvSpPr>
          <p:nvPr>
            <p:ph sz="half" idx="1"/>
          </p:nvPr>
        </p:nvSpPr>
        <p:spPr>
          <a:xfrm>
            <a:off x="528354" y="1410347"/>
            <a:ext cx="9446919" cy="4904394"/>
          </a:xfrm>
        </p:spPr>
        <p:txBody>
          <a:bodyPr>
            <a:normAutofit/>
          </a:bodyPr>
          <a:lstStyle/>
          <a:p>
            <a:pPr algn="just">
              <a:buFont typeface="Wingdings" panose="05000000000000000000" pitchFamily="2" charset="2"/>
              <a:buChar char="§"/>
            </a:pPr>
            <a:r>
              <a:rPr lang="en-US" sz="2800" dirty="0">
                <a:latin typeface="+mn-lt"/>
              </a:rPr>
              <a:t>Histogram - Graphical display of data using bars of different heights.</a:t>
            </a:r>
          </a:p>
          <a:p>
            <a:pPr algn="just">
              <a:buFont typeface="Wingdings" panose="05000000000000000000" pitchFamily="2" charset="2"/>
              <a:buChar char="§"/>
            </a:pPr>
            <a:r>
              <a:rPr lang="en-US" sz="2800" dirty="0">
                <a:latin typeface="+mn-lt"/>
              </a:rPr>
              <a:t>Bar Chart - Data represented with rectangular bars. The bars can be plotted vertically or horizontally.</a:t>
            </a:r>
          </a:p>
          <a:p>
            <a:pPr algn="just">
              <a:buFont typeface="Wingdings" panose="05000000000000000000" pitchFamily="2" charset="2"/>
              <a:buChar char="§"/>
            </a:pPr>
            <a:r>
              <a:rPr lang="en-US" sz="2800" dirty="0">
                <a:latin typeface="+mn-lt"/>
              </a:rPr>
              <a:t>Pie Chart - Circular statistical graphic, which is divided into slices to illustrate numerical proportion</a:t>
            </a:r>
          </a:p>
          <a:p>
            <a:pPr marL="0" indent="0" algn="just">
              <a:buNone/>
            </a:pPr>
            <a:endParaRPr lang="en-US" sz="2000" dirty="0">
              <a:latin typeface="+mn-lt"/>
            </a:endParaRPr>
          </a:p>
          <a:p>
            <a:pPr marL="0" indent="0" algn="just">
              <a:buNone/>
            </a:pPr>
            <a:endParaRPr lang="en-US" sz="2000" dirty="0">
              <a:latin typeface="+mn-lt"/>
            </a:endParaRPr>
          </a:p>
        </p:txBody>
      </p:sp>
    </p:spTree>
    <p:extLst>
      <p:ext uri="{BB962C8B-B14F-4D97-AF65-F5344CB8AC3E}">
        <p14:creationId xmlns:p14="http://schemas.microsoft.com/office/powerpoint/2010/main" val="2340157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807527" y="3297382"/>
            <a:ext cx="6343402" cy="2583814"/>
          </a:xfrm>
        </p:spPr>
        <p:txBody>
          <a:bodyPr>
            <a:normAutofit/>
          </a:bodyPr>
          <a:lstStyle/>
          <a:p>
            <a:pPr marL="0" indent="0">
              <a:buNone/>
            </a:pPr>
            <a:r>
              <a:rPr lang="en-US" sz="4400" dirty="0"/>
              <a:t>THANK YOU</a:t>
            </a:r>
            <a:endParaRPr lang="en-IN" sz="4400" dirty="0"/>
          </a:p>
        </p:txBody>
      </p:sp>
      <p:sp>
        <p:nvSpPr>
          <p:cNvPr id="5" name="Slide Number Placeholder 4"/>
          <p:cNvSpPr>
            <a:spLocks noGrp="1"/>
          </p:cNvSpPr>
          <p:nvPr>
            <p:ph type="sldNum" sz="quarter" idx="4"/>
          </p:nvPr>
        </p:nvSpPr>
        <p:spPr/>
        <p:txBody>
          <a:bodyPr/>
          <a:lstStyle/>
          <a:p>
            <a:fld id="{6A7BD299-4115-435C-9390-0BF281B3F2C8}" type="slidenum">
              <a:rPr lang="en-US" smtClean="0"/>
              <a:pPr/>
              <a:t>35</a:t>
            </a:fld>
            <a:endParaRPr lang="en-US" dirty="0"/>
          </a:p>
        </p:txBody>
      </p:sp>
    </p:spTree>
    <p:extLst>
      <p:ext uri="{BB962C8B-B14F-4D97-AF65-F5344CB8AC3E}">
        <p14:creationId xmlns:p14="http://schemas.microsoft.com/office/powerpoint/2010/main" val="116132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19819" y="1636713"/>
            <a:ext cx="9162075" cy="2147453"/>
          </a:xfrm>
        </p:spPr>
        <p:txBody>
          <a:bodyPr>
            <a:noAutofit/>
          </a:bodyPr>
          <a:lstStyle/>
          <a:p>
            <a:pPr marL="0" indent="0" algn="just">
              <a:buNone/>
            </a:pPr>
            <a:r>
              <a:rPr lang="en-US" sz="2800" dirty="0">
                <a:latin typeface="+mn-lt"/>
              </a:rPr>
              <a:t>EDA is an approach to analyzing data sets to summarize their main characteristics, often with visual methods. EDA is for seeing what the data can tell us beyond the formal modeling or hypothesis testing task.</a:t>
            </a:r>
          </a:p>
        </p:txBody>
      </p:sp>
      <p:sp>
        <p:nvSpPr>
          <p:cNvPr id="5" name="Slide Number Placeholder 4">
            <a:extLst>
              <a:ext uri="{FF2B5EF4-FFF2-40B4-BE49-F238E27FC236}">
                <a16:creationId xmlns:a16="http://schemas.microsoft.com/office/drawing/2014/main" id="{10CB4540-02EA-A847-9B20-43D76721B5D1}"/>
              </a:ext>
            </a:extLst>
          </p:cNvPr>
          <p:cNvSpPr>
            <a:spLocks noGrp="1"/>
          </p:cNvSpPr>
          <p:nvPr>
            <p:ph type="sldNum" sz="quarter" idx="4"/>
          </p:nvPr>
        </p:nvSpPr>
        <p:spPr/>
        <p:txBody>
          <a:bodyPr/>
          <a:lstStyle/>
          <a:p>
            <a:fld id="{6A7BD299-4115-435C-9390-0BF281B3F2C8}" type="slidenum">
              <a:rPr lang="en-US" smtClean="0"/>
              <a:pPr/>
              <a:t>4</a:t>
            </a:fld>
            <a:endParaRPr lang="en-US" dirty="0"/>
          </a:p>
        </p:txBody>
      </p:sp>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What is EDA?</a:t>
            </a:r>
            <a:endParaRPr lang="en-IN" sz="32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4221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725199" y="1817081"/>
            <a:ext cx="9793282" cy="3738592"/>
          </a:xfrm>
        </p:spPr>
        <p:txBody>
          <a:bodyPr>
            <a:normAutofit/>
          </a:bodyPr>
          <a:lstStyle/>
          <a:p>
            <a:pPr>
              <a:spcBef>
                <a:spcPts val="1200"/>
              </a:spcBef>
              <a:buFont typeface="Wingdings" panose="05000000000000000000" pitchFamily="2" charset="2"/>
              <a:buChar char="§"/>
            </a:pPr>
            <a:r>
              <a:rPr lang="en-US" sz="2800" dirty="0">
                <a:latin typeface="+mn-lt"/>
                <a:cs typeface="Arial" panose="020B0604020202020204" pitchFamily="34" charset="0"/>
              </a:rPr>
              <a:t>Multiple libraries are available to perform basic EDA, but we focus more on Pandas and matplotlib. </a:t>
            </a:r>
          </a:p>
          <a:p>
            <a:pPr>
              <a:spcBef>
                <a:spcPts val="1200"/>
              </a:spcBef>
              <a:buFont typeface="Wingdings" panose="05000000000000000000" pitchFamily="2" charset="2"/>
              <a:buChar char="§"/>
            </a:pPr>
            <a:r>
              <a:rPr lang="en-US" sz="2800" dirty="0">
                <a:latin typeface="+mn-lt"/>
                <a:cs typeface="Arial" panose="020B0604020202020204" pitchFamily="34" charset="0"/>
              </a:rPr>
              <a:t>EDA is one of the vital step in data science to achieve certain insights and statistical measure for the business continuity, data scientists and stockholders. </a:t>
            </a:r>
          </a:p>
          <a:p>
            <a:pPr>
              <a:spcBef>
                <a:spcPts val="1200"/>
              </a:spcBef>
              <a:buFont typeface="Wingdings" panose="05000000000000000000" pitchFamily="2" charset="2"/>
              <a:buChar char="§"/>
            </a:pPr>
            <a:r>
              <a:rPr lang="en-US" sz="2800" dirty="0">
                <a:latin typeface="+mn-lt"/>
                <a:cs typeface="Arial" panose="020B0604020202020204" pitchFamily="34" charset="0"/>
              </a:rPr>
              <a:t>It performs to define and refine our important features variable selection, that will be used in our model.</a:t>
            </a:r>
          </a:p>
        </p:txBody>
      </p:sp>
      <p:sp>
        <p:nvSpPr>
          <p:cNvPr id="3" name="Title 2"/>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EDA in Python</a:t>
            </a:r>
          </a:p>
        </p:txBody>
      </p:sp>
      <p:sp>
        <p:nvSpPr>
          <p:cNvPr id="2" name="Slide Number Placeholder 1">
            <a:extLst>
              <a:ext uri="{FF2B5EF4-FFF2-40B4-BE49-F238E27FC236}">
                <a16:creationId xmlns:a16="http://schemas.microsoft.com/office/drawing/2014/main" id="{139F0097-4884-6F44-BC7A-286FF34B2DAE}"/>
              </a:ext>
            </a:extLst>
          </p:cNvPr>
          <p:cNvSpPr>
            <a:spLocks noGrp="1"/>
          </p:cNvSpPr>
          <p:nvPr>
            <p:ph type="sldNum" sz="quarter" idx="4"/>
          </p:nvPr>
        </p:nvSpPr>
        <p:spPr/>
        <p:txBody>
          <a:bodyPr/>
          <a:lstStyle/>
          <a:p>
            <a:fld id="{6A7BD299-4115-435C-9390-0BF281B3F2C8}" type="slidenum">
              <a:rPr lang="en-US" smtClean="0"/>
              <a:pPr/>
              <a:t>5</a:t>
            </a:fld>
            <a:endParaRPr 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725199" y="1609263"/>
            <a:ext cx="9793282" cy="3738592"/>
          </a:xfrm>
        </p:spPr>
        <p:txBody>
          <a:bodyPr>
            <a:normAutofit/>
          </a:bodyPr>
          <a:lstStyle/>
          <a:p>
            <a:pPr marL="0" indent="0">
              <a:spcBef>
                <a:spcPts val="1200"/>
              </a:spcBef>
              <a:buNone/>
            </a:pPr>
            <a:r>
              <a:rPr lang="en-US" sz="2800" dirty="0">
                <a:latin typeface="+mn-lt"/>
                <a:cs typeface="Arial" panose="020B0604020202020204" pitchFamily="34" charset="0"/>
              </a:rPr>
              <a:t>EDA is classified in two methods.</a:t>
            </a:r>
          </a:p>
          <a:p>
            <a:pPr>
              <a:spcBef>
                <a:spcPts val="1200"/>
              </a:spcBef>
              <a:buFont typeface="Wingdings" panose="05000000000000000000" pitchFamily="2" charset="2"/>
              <a:buChar char="§"/>
            </a:pPr>
            <a:r>
              <a:rPr lang="en-US" sz="2800" dirty="0">
                <a:latin typeface="+mn-lt"/>
                <a:cs typeface="Arial" panose="020B0604020202020204" pitchFamily="34" charset="0"/>
              </a:rPr>
              <a:t>Graphical or Non-graphical</a:t>
            </a:r>
          </a:p>
          <a:p>
            <a:pPr>
              <a:spcBef>
                <a:spcPts val="1200"/>
              </a:spcBef>
              <a:buFont typeface="Wingdings" panose="05000000000000000000" pitchFamily="2" charset="2"/>
              <a:buChar char="§"/>
            </a:pPr>
            <a:r>
              <a:rPr lang="en-US" sz="2800" dirty="0">
                <a:latin typeface="+mn-lt"/>
                <a:cs typeface="Arial" panose="020B0604020202020204" pitchFamily="34" charset="0"/>
              </a:rPr>
              <a:t>Univariate or Multivariate</a:t>
            </a:r>
          </a:p>
        </p:txBody>
      </p:sp>
      <p:sp>
        <p:nvSpPr>
          <p:cNvPr id="3" name="Title 2"/>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EDA Methods</a:t>
            </a:r>
          </a:p>
        </p:txBody>
      </p:sp>
      <p:sp>
        <p:nvSpPr>
          <p:cNvPr id="2" name="Slide Number Placeholder 1">
            <a:extLst>
              <a:ext uri="{FF2B5EF4-FFF2-40B4-BE49-F238E27FC236}">
                <a16:creationId xmlns:a16="http://schemas.microsoft.com/office/drawing/2014/main" id="{139F0097-4884-6F44-BC7A-286FF34B2DAE}"/>
              </a:ext>
            </a:extLst>
          </p:cNvPr>
          <p:cNvSpPr>
            <a:spLocks noGrp="1"/>
          </p:cNvSpPr>
          <p:nvPr>
            <p:ph type="sldNum" sz="quarter" idx="4"/>
          </p:nvPr>
        </p:nvSpPr>
        <p:spPr/>
        <p:txBody>
          <a:bodyPr/>
          <a:lstStyle/>
          <a:p>
            <a:fld id="{6A7BD299-4115-435C-9390-0BF281B3F2C8}" type="slidenum">
              <a:rPr lang="en-US" smtClean="0"/>
              <a:pPr/>
              <a:t>6</a:t>
            </a:fld>
            <a:endParaRPr lang="en-US" dirty="0"/>
          </a:p>
        </p:txBody>
      </p:sp>
    </p:spTree>
    <p:custDataLst>
      <p:tags r:id="rId1"/>
    </p:custDataLst>
    <p:extLst>
      <p:ext uri="{BB962C8B-B14F-4D97-AF65-F5344CB8AC3E}">
        <p14:creationId xmlns:p14="http://schemas.microsoft.com/office/powerpoint/2010/main" val="230040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8450" y="3061855"/>
            <a:ext cx="9055100" cy="734291"/>
          </a:xfrm>
        </p:spPr>
        <p:txBody>
          <a:bodyPr>
            <a:normAutofit/>
          </a:bodyPr>
          <a:lstStyle/>
          <a:p>
            <a:pPr algn="ctr"/>
            <a:r>
              <a:rPr lang="en-IN" b="1" dirty="0">
                <a:latin typeface="+mn-lt"/>
              </a:rPr>
              <a:t>Introduction to Pandas</a:t>
            </a:r>
            <a:endParaRPr lang="en-US" b="1" dirty="0">
              <a:latin typeface="+mn-lt"/>
            </a:endParaRPr>
          </a:p>
        </p:txBody>
      </p:sp>
    </p:spTree>
    <p:custDataLst>
      <p:tags r:id="rId1"/>
    </p:custDataLst>
    <p:extLst>
      <p:ext uri="{BB962C8B-B14F-4D97-AF65-F5344CB8AC3E}">
        <p14:creationId xmlns:p14="http://schemas.microsoft.com/office/powerpoint/2010/main" val="70246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Pandas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28354" y="1410347"/>
            <a:ext cx="9446919" cy="4904394"/>
          </a:xfrm>
        </p:spPr>
        <p:txBody>
          <a:bodyPr>
            <a:normAutofit/>
          </a:bodyPr>
          <a:lstStyle/>
          <a:p>
            <a:pPr>
              <a:buFont typeface="Wingdings" panose="05000000000000000000" pitchFamily="2" charset="2"/>
              <a:buChar char="§"/>
            </a:pPr>
            <a:r>
              <a:rPr lang="en-US" sz="2800" dirty="0">
                <a:latin typeface="+mn-lt"/>
                <a:cs typeface="Arial" panose="020B0604020202020204" pitchFamily="34" charset="0"/>
              </a:rPr>
              <a:t>pandas is a Python package providing fast, flexible, and expressive data structures highly designed to make working with structured (tabular, multidimensional, potentially heterogeneous). </a:t>
            </a:r>
          </a:p>
          <a:p>
            <a:pPr marL="0" indent="0">
              <a:buNone/>
            </a:pPr>
            <a:endParaRPr lang="en-US" sz="2800" dirty="0">
              <a:latin typeface="+mn-lt"/>
              <a:cs typeface="Arial" panose="020B0604020202020204" pitchFamily="34" charset="0"/>
            </a:endParaRPr>
          </a:p>
          <a:p>
            <a:pPr>
              <a:buFont typeface="Wingdings" panose="05000000000000000000" pitchFamily="2" charset="2"/>
              <a:buChar char="§"/>
            </a:pPr>
            <a:r>
              <a:rPr lang="en-US" sz="2800" dirty="0">
                <a:latin typeface="+mn-lt"/>
                <a:cs typeface="Arial" panose="020B0604020202020204" pitchFamily="34" charset="0"/>
              </a:rPr>
              <a:t>It is the fundamental high-level building block for practical, real world data analysis in Python. </a:t>
            </a:r>
          </a:p>
          <a:p>
            <a:pPr>
              <a:buFont typeface="Wingdings" panose="05000000000000000000" pitchFamily="2" charset="2"/>
              <a:buChar char="§"/>
            </a:pPr>
            <a:endParaRPr lang="en-US" sz="2800" dirty="0">
              <a:latin typeface="+mn-lt"/>
              <a:cs typeface="Arial" panose="020B0604020202020204" pitchFamily="34" charset="0"/>
            </a:endParaRPr>
          </a:p>
          <a:p>
            <a:pPr>
              <a:buFont typeface="Wingdings" panose="05000000000000000000" pitchFamily="2" charset="2"/>
              <a:buChar char="§"/>
            </a:pPr>
            <a:r>
              <a:rPr lang="en-US" sz="2800" dirty="0">
                <a:latin typeface="+mn-lt"/>
                <a:cs typeface="Arial" panose="020B0604020202020204" pitchFamily="34" charset="0"/>
              </a:rPr>
              <a:t>Additionally, it has the broader goal of becoming the most powerful and flexible open source data analysis / manipulation tool available in any language.</a:t>
            </a:r>
            <a:endParaRPr lang="en-US" sz="2800" dirty="0">
              <a:latin typeface="+mn-lt"/>
            </a:endParaRPr>
          </a:p>
        </p:txBody>
      </p:sp>
    </p:spTree>
    <p:custDataLst>
      <p:tags r:id="rId1"/>
    </p:custDataLst>
    <p:extLst>
      <p:ext uri="{BB962C8B-B14F-4D97-AF65-F5344CB8AC3E}">
        <p14:creationId xmlns:p14="http://schemas.microsoft.com/office/powerpoint/2010/main" val="71625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Advantages of Pandas</a:t>
            </a:r>
          </a:p>
        </p:txBody>
      </p:sp>
      <p:sp>
        <p:nvSpPr>
          <p:cNvPr id="3" name="Content Placeholder 2"/>
          <p:cNvSpPr>
            <a:spLocks noGrp="1"/>
          </p:cNvSpPr>
          <p:nvPr>
            <p:ph sz="half" idx="1"/>
          </p:nvPr>
        </p:nvSpPr>
        <p:spPr>
          <a:xfrm>
            <a:off x="528354" y="1410347"/>
            <a:ext cx="9446919" cy="4904394"/>
          </a:xfrm>
        </p:spPr>
        <p:txBody>
          <a:bodyPr>
            <a:normAutofit/>
          </a:bodyPr>
          <a:lstStyle/>
          <a:p>
            <a:pPr algn="just">
              <a:buFont typeface="Wingdings" panose="05000000000000000000" pitchFamily="2" charset="2"/>
              <a:buChar char="§"/>
            </a:pPr>
            <a:r>
              <a:rPr lang="en-US" sz="2800" dirty="0">
                <a:latin typeface="+mn-lt"/>
              </a:rPr>
              <a:t>Flexible in handling missing data</a:t>
            </a:r>
          </a:p>
          <a:p>
            <a:pPr algn="just">
              <a:buFont typeface="Wingdings" panose="05000000000000000000" pitchFamily="2" charset="2"/>
              <a:buChar char="§"/>
            </a:pPr>
            <a:r>
              <a:rPr lang="en-US" sz="2800" dirty="0">
                <a:latin typeface="+mn-lt"/>
              </a:rPr>
              <a:t>Size mutability – columns can be deleted and inserted from Data frame</a:t>
            </a:r>
          </a:p>
          <a:p>
            <a:pPr algn="just">
              <a:buFont typeface="Wingdings" panose="05000000000000000000" pitchFamily="2" charset="2"/>
              <a:buChar char="§"/>
            </a:pPr>
            <a:r>
              <a:rPr lang="en-US" sz="2800" dirty="0">
                <a:latin typeface="+mn-lt"/>
              </a:rPr>
              <a:t>Instinct joining and merging of data sets</a:t>
            </a:r>
          </a:p>
          <a:p>
            <a:pPr algn="just">
              <a:buFont typeface="Wingdings" panose="05000000000000000000" pitchFamily="2" charset="2"/>
              <a:buChar char="§"/>
            </a:pPr>
            <a:r>
              <a:rPr lang="en-US" sz="2800" dirty="0">
                <a:latin typeface="+mn-lt"/>
              </a:rPr>
              <a:t>Easy pivoting and reshaping of data sets</a:t>
            </a:r>
          </a:p>
          <a:p>
            <a:pPr algn="just">
              <a:buFont typeface="Wingdings" panose="05000000000000000000" pitchFamily="2" charset="2"/>
              <a:buChar char="§"/>
            </a:pPr>
            <a:r>
              <a:rPr lang="en-US" sz="2800" dirty="0">
                <a:latin typeface="+mn-lt"/>
              </a:rPr>
              <a:t>Hierarchical labeling of axes</a:t>
            </a:r>
          </a:p>
        </p:txBody>
      </p:sp>
    </p:spTree>
    <p:extLst>
      <p:ext uri="{BB962C8B-B14F-4D97-AF65-F5344CB8AC3E}">
        <p14:creationId xmlns:p14="http://schemas.microsoft.com/office/powerpoint/2010/main" val="23740146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14157</TotalTime>
  <Words>1549</Words>
  <Application>Microsoft Office PowerPoint</Application>
  <PresentationFormat>Widescreen</PresentationFormat>
  <Paragraphs>208</Paragraphs>
  <Slides>35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Narrow</vt:lpstr>
      <vt:lpstr>Wingdings</vt:lpstr>
      <vt:lpstr>Times New Roman</vt:lpstr>
      <vt:lpstr>Arial</vt:lpstr>
      <vt:lpstr>Courier New</vt:lpstr>
      <vt:lpstr>Calibri Light</vt:lpstr>
      <vt:lpstr>Calibri</vt:lpstr>
      <vt:lpstr>Helvetica LT Std Cond</vt:lpstr>
      <vt:lpstr>Office Theme</vt:lpstr>
      <vt:lpstr>Exploratory Data Analysis (EDA)</vt:lpstr>
      <vt:lpstr>Table of Contents</vt:lpstr>
      <vt:lpstr>Introduction to EDA</vt:lpstr>
      <vt:lpstr>What is EDA?</vt:lpstr>
      <vt:lpstr>EDA in Python</vt:lpstr>
      <vt:lpstr>EDA Methods</vt:lpstr>
      <vt:lpstr>Introduction to Pandas</vt:lpstr>
      <vt:lpstr>Pandas</vt:lpstr>
      <vt:lpstr>Advantages of Pandas</vt:lpstr>
      <vt:lpstr>Fill Missing Value</vt:lpstr>
      <vt:lpstr>Sort</vt:lpstr>
      <vt:lpstr>Hierarchical Indexing or Multiple Indexing</vt:lpstr>
      <vt:lpstr>Rename</vt:lpstr>
      <vt:lpstr>Theory of Statistics</vt:lpstr>
      <vt:lpstr>Measure of Central Tendency</vt:lpstr>
      <vt:lpstr>Measure of Central Tendency</vt:lpstr>
      <vt:lpstr>Measure of Central Tendency</vt:lpstr>
      <vt:lpstr>Measure of Central Tendency</vt:lpstr>
      <vt:lpstr>Measure of Spread or Dispersion</vt:lpstr>
      <vt:lpstr>Range</vt:lpstr>
      <vt:lpstr>Variance</vt:lpstr>
      <vt:lpstr>Standard Deviation</vt:lpstr>
      <vt:lpstr>PowerPoint Presentation</vt:lpstr>
      <vt:lpstr>ZScore</vt:lpstr>
      <vt:lpstr>PowerPoint Presentation</vt:lpstr>
      <vt:lpstr>Empirical Rule</vt:lpstr>
      <vt:lpstr>IQR</vt:lpstr>
      <vt:lpstr>Coefficient of Correlation</vt:lpstr>
      <vt:lpstr>Skewness</vt:lpstr>
      <vt:lpstr>Kurtosis</vt:lpstr>
      <vt:lpstr>Visualization</vt:lpstr>
      <vt:lpstr>Visualization</vt:lpstr>
      <vt:lpstr>Types of Visualization</vt:lpstr>
      <vt:lpstr>Types of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USING ORACLE-Day-1</dc:title>
  <dc:creator>Shivani</dc:creator>
  <cp:lastModifiedBy>Shivam Singh</cp:lastModifiedBy>
  <cp:revision>1038</cp:revision>
  <dcterms:created xsi:type="dcterms:W3CDTF">2016-01-12T03:28:29Z</dcterms:created>
  <dcterms:modified xsi:type="dcterms:W3CDTF">2020-09-08T14:25:29Z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3797A48C-59D0-468F-95FD-CBFCFBFB83EE</vt:lpwstr>
  </property>
  <property fmtid="{D5CDD505-2E9C-101B-9397-08002B2CF9AE}" pid="3" name="ArticulatePath">
    <vt:lpwstr>EDA_Deck</vt:lpwstr>
  </property>
</Properties>
</file>