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noChangeArrowheads="1"/>
          </p:cNvSpPr>
          <p:nvPr>
            <p:ph type="ctrTitle"/>
          </p:nvPr>
        </p:nvSpPr>
        <p:spPr/>
        <p:txBody>
          <a:bodyPr/>
          <a:p>
            <a:r>
              <a:rPr lang="en-US">
                <a:latin typeface="Arial Black" panose="020B0A04020102020204" charset="0"/>
                <a:cs typeface="Arial Black" panose="020B0A04020102020204" charset="0"/>
              </a:rPr>
              <a:t>LED BLINKING USING ARDUINO</a:t>
            </a:r>
            <a:r>
              <a:rPr lang="en-US"/>
              <a:t> </a:t>
            </a:r>
            <a:r>
              <a:rPr lang="en-US">
                <a:latin typeface="Arial Black" panose="020B0A04020102020204" charset="0"/>
                <a:cs typeface="Arial Black" panose="020B0A04020102020204" charset="0"/>
              </a:rPr>
              <a:t>UNO</a:t>
            </a:r>
            <a:endParaRPr lang="en-US">
              <a:latin typeface="Arial Black" panose="020B0A04020102020204" charset="0"/>
              <a:cs typeface="Arial Black" panose="020B0A04020102020204" charset="0"/>
            </a:endParaRPr>
          </a:p>
        </p:txBody>
      </p:sp>
      <p:sp>
        <p:nvSpPr>
          <p:cNvPr id="8" name="Text Box 7"/>
          <p:cNvSpPr txBox="1"/>
          <p:nvPr/>
        </p:nvSpPr>
        <p:spPr>
          <a:xfrm>
            <a:off x="1440815" y="2727325"/>
            <a:ext cx="4358640" cy="1753235"/>
          </a:xfrm>
          <a:prstGeom prst="rect">
            <a:avLst/>
          </a:prstGeom>
          <a:noFill/>
        </p:spPr>
        <p:txBody>
          <a:bodyPr wrap="square" rtlCol="0">
            <a:spAutoFit/>
          </a:bodyPr>
          <a:p>
            <a:r>
              <a:rPr lang="en-US">
                <a:latin typeface="Arial Black" panose="020B0A04020102020204" charset="0"/>
                <a:cs typeface="Arial Black" panose="020B0A04020102020204" charset="0"/>
              </a:rPr>
              <a:t>BY-</a:t>
            </a:r>
            <a:endParaRPr lang="en-US">
              <a:latin typeface="Arial Black" panose="020B0A04020102020204" charset="0"/>
              <a:cs typeface="Arial Black" panose="020B0A04020102020204" charset="0"/>
            </a:endParaRPr>
          </a:p>
          <a:p>
            <a:r>
              <a:rPr lang="en-US">
                <a:latin typeface="Arial Black" panose="020B0A04020102020204" charset="0"/>
                <a:cs typeface="Arial Black" panose="020B0A04020102020204" charset="0"/>
              </a:rPr>
              <a:t> </a:t>
            </a:r>
            <a:endParaRPr lang="en-US">
              <a:latin typeface="Arial Black" panose="020B0A04020102020204" charset="0"/>
              <a:cs typeface="Arial Black" panose="020B0A04020102020204" charset="0"/>
            </a:endParaRPr>
          </a:p>
          <a:p>
            <a:r>
              <a:rPr lang="en-US">
                <a:latin typeface="Arial Black" panose="020B0A04020102020204" charset="0"/>
                <a:cs typeface="Arial Black" panose="020B0A04020102020204" charset="0"/>
              </a:rPr>
              <a:t>IFTEKAR ANSARI-B345</a:t>
            </a:r>
            <a:endParaRPr lang="en-US">
              <a:latin typeface="Arial Black" panose="020B0A04020102020204" charset="0"/>
              <a:cs typeface="Arial Black" panose="020B0A04020102020204" charset="0"/>
            </a:endParaRPr>
          </a:p>
          <a:p>
            <a:r>
              <a:rPr lang="en-US">
                <a:latin typeface="Arial Black" panose="020B0A04020102020204" charset="0"/>
                <a:cs typeface="Arial Black" panose="020B0A04020102020204" charset="0"/>
              </a:rPr>
              <a:t>SUNIL GAIKAWAD-B346</a:t>
            </a:r>
            <a:endParaRPr lang="en-US">
              <a:latin typeface="Arial Black" panose="020B0A04020102020204" charset="0"/>
              <a:cs typeface="Arial Black" panose="020B0A04020102020204" charset="0"/>
            </a:endParaRPr>
          </a:p>
          <a:p>
            <a:r>
              <a:rPr lang="en-US">
                <a:latin typeface="Arial Black" panose="020B0A04020102020204" charset="0"/>
                <a:cs typeface="Arial Black" panose="020B0A04020102020204" charset="0"/>
              </a:rPr>
              <a:t>ABHAY PAROCHA -B352</a:t>
            </a:r>
            <a:endParaRPr lang="en-US">
              <a:latin typeface="Arial Black" panose="020B0A04020102020204" charset="0"/>
              <a:cs typeface="Arial Black" panose="020B0A04020102020204" charset="0"/>
            </a:endParaRPr>
          </a:p>
          <a:p>
            <a:r>
              <a:rPr lang="en-US">
                <a:latin typeface="Arial Black" panose="020B0A04020102020204" charset="0"/>
                <a:cs typeface="Arial Black" panose="020B0A04020102020204" charset="0"/>
              </a:rPr>
              <a:t>SHIVAM YADAV- B355</a:t>
            </a:r>
            <a:endParaRPr lang="en-US">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65113"/>
            <a:ext cx="10972800" cy="1143000"/>
          </a:xfrm>
        </p:spPr>
        <p:txBody>
          <a:bodyPr/>
          <a:p>
            <a:r>
              <a:rPr lang="en-US"/>
              <a:t>ABSTRACT</a:t>
            </a:r>
            <a:endParaRPr lang="en-US"/>
          </a:p>
        </p:txBody>
      </p:sp>
      <p:sp>
        <p:nvSpPr>
          <p:cNvPr id="3" name="Content Placeholder 2"/>
          <p:cNvSpPr>
            <a:spLocks noGrp="1"/>
          </p:cNvSpPr>
          <p:nvPr>
            <p:ph idx="1"/>
          </p:nvPr>
        </p:nvSpPr>
        <p:spPr>
          <a:xfrm>
            <a:off x="609600" y="1875790"/>
            <a:ext cx="10972800" cy="4250690"/>
          </a:xfrm>
        </p:spPr>
        <p:txBody>
          <a:bodyPr/>
          <a:p>
            <a:pPr marL="0" indent="0">
              <a:buNone/>
            </a:pPr>
            <a:r>
              <a:rPr lang="en-US"/>
              <a:t>   Blinking LED is one of the important projects in alerting someone to indicate the presence of object. But in normal circuit it is difficult to adjust time of turning on and turning of time. Which ultimately lower the chances visibility. But with the help of arduino we can control the timing of light on and off according to our need.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a:xfrm>
            <a:off x="609600" y="2009775"/>
            <a:ext cx="10972800" cy="4116705"/>
          </a:xfrm>
        </p:spPr>
        <p:txBody>
          <a:bodyPr/>
          <a:p>
            <a:pPr marL="0" indent="0">
              <a:buNone/>
            </a:pPr>
            <a:r>
              <a:rPr lang="en-US"/>
              <a:t>            This project demonstrates how we have implemented blinking LED using Arduino. Pin modes configuration is used to indicate the pin of the arduino which we are using. We can set whatever time of on and off of the LED as per the requirement and with that single pin of the arduino we can connect as much LED as we want.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COMPONENTS</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ARDUINO UNO</a:t>
            </a:r>
            <a:endParaRPr lang="en-US"/>
          </a:p>
          <a:p>
            <a:pPr>
              <a:buFont typeface="Wingdings" panose="05000000000000000000" charset="0"/>
              <a:buChar char="Ø"/>
            </a:pPr>
            <a:r>
              <a:rPr lang="en-US"/>
              <a:t>RESISTOR -1k</a:t>
            </a:r>
            <a:endParaRPr lang="en-US"/>
          </a:p>
          <a:p>
            <a:pPr>
              <a:buFont typeface="Wingdings" panose="05000000000000000000" charset="0"/>
              <a:buChar char="Ø"/>
            </a:pPr>
            <a:r>
              <a:rPr lang="en-US"/>
              <a:t>LED </a:t>
            </a:r>
            <a:endParaRPr lang="en-US"/>
          </a:p>
          <a:p>
            <a:pPr>
              <a:buFont typeface="Wingdings" panose="05000000000000000000" charset="0"/>
              <a:buChar char="Ø"/>
            </a:pPr>
            <a:r>
              <a:rPr lang="en-US"/>
              <a:t>ARDUINO IDLE SOFTWARE</a:t>
            </a:r>
            <a:endParaRPr lang="en-US"/>
          </a:p>
          <a:p>
            <a:pPr marL="0" indent="0">
              <a:buFont typeface="Wingdings" panose="05000000000000000000" charse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CIRCUIT DIAGRRAM</a:t>
            </a:r>
            <a:endParaRPr lang="en-US"/>
          </a:p>
        </p:txBody>
      </p:sp>
      <p:pic>
        <p:nvPicPr>
          <p:cNvPr id="9" name="Content Placeholder 8" descr="circuit"/>
          <p:cNvPicPr>
            <a:picLocks noChangeAspect="1"/>
          </p:cNvPicPr>
          <p:nvPr>
            <p:ph sz="half" idx="1"/>
          </p:nvPr>
        </p:nvPicPr>
        <p:blipFill>
          <a:blip r:embed="rId1"/>
          <a:stretch>
            <a:fillRect/>
          </a:stretch>
        </p:blipFill>
        <p:spPr>
          <a:xfrm>
            <a:off x="2672715" y="1417955"/>
            <a:ext cx="6846570" cy="49980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WORKING</a:t>
            </a:r>
            <a:endParaRPr lang="en-US"/>
          </a:p>
        </p:txBody>
      </p:sp>
      <p:sp>
        <p:nvSpPr>
          <p:cNvPr id="8" name="Content Placeholder 7"/>
          <p:cNvSpPr>
            <a:spLocks noGrp="1"/>
          </p:cNvSpPr>
          <p:nvPr>
            <p:ph idx="1"/>
          </p:nvPr>
        </p:nvSpPr>
        <p:spPr/>
        <p:txBody>
          <a:bodyPr/>
          <a:p>
            <a:r>
              <a:rPr lang="en-US"/>
              <a:t>To blink LED means to turn OFF and ON.</a:t>
            </a:r>
            <a:endParaRPr lang="en-US"/>
          </a:p>
          <a:p>
            <a:r>
              <a:rPr lang="en-US"/>
              <a:t>Send commands to turn LED ON and OFF to port 7 as output.</a:t>
            </a:r>
            <a:endParaRPr lang="en-US"/>
          </a:p>
          <a:p>
            <a:r>
              <a:rPr lang="en-US"/>
              <a:t>Resistor is connected to port 7 and other end to LED</a:t>
            </a:r>
            <a:endParaRPr lang="en-US"/>
          </a:p>
          <a:p>
            <a:r>
              <a:rPr lang="en-US"/>
              <a:t>LED's one end is connected to ground</a:t>
            </a:r>
            <a:endParaRPr lang="en-US"/>
          </a:p>
          <a:p>
            <a:endParaRPr lang="en-US"/>
          </a:p>
          <a:p>
            <a:pPr marL="0" indent="0">
              <a:buNone/>
            </a:pPr>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a:t>
            </a:r>
            <a:endParaRPr lang="en-US"/>
          </a:p>
        </p:txBody>
      </p:sp>
      <p:sp>
        <p:nvSpPr>
          <p:cNvPr id="3" name="Content Placeholder 2"/>
          <p:cNvSpPr>
            <a:spLocks noGrp="1"/>
          </p:cNvSpPr>
          <p:nvPr>
            <p:ph idx="1"/>
          </p:nvPr>
        </p:nvSpPr>
        <p:spPr/>
        <p:txBody>
          <a:bodyPr/>
          <a:p>
            <a:pPr marL="0" indent="0">
              <a:buNone/>
            </a:pPr>
            <a:r>
              <a:rPr lang="en-US"/>
              <a:t>void setup() {</a:t>
            </a:r>
            <a:endParaRPr lang="en-US"/>
          </a:p>
          <a:p>
            <a:pPr marL="0" indent="0">
              <a:buNone/>
            </a:pPr>
            <a:r>
              <a:rPr lang="en-US"/>
              <a:t>  pinMode(7, OUTPUT);}</a:t>
            </a:r>
            <a:endParaRPr lang="en-US"/>
          </a:p>
          <a:p>
            <a:pPr marL="0" indent="0">
              <a:buNone/>
            </a:pPr>
            <a:r>
              <a:rPr lang="en-US"/>
              <a:t>void loop() {</a:t>
            </a:r>
            <a:endParaRPr lang="en-US"/>
          </a:p>
          <a:p>
            <a:pPr marL="0" indent="0">
              <a:buNone/>
            </a:pPr>
            <a:r>
              <a:rPr lang="en-US"/>
              <a:t> digitalWrite(7,HIGH);</a:t>
            </a:r>
            <a:endParaRPr lang="en-US"/>
          </a:p>
          <a:p>
            <a:pPr marL="0" indent="0">
              <a:buNone/>
            </a:pPr>
            <a:r>
              <a:rPr lang="en-US"/>
              <a:t> delay(3000);</a:t>
            </a:r>
            <a:endParaRPr lang="en-US"/>
          </a:p>
          <a:p>
            <a:pPr marL="0" indent="0">
              <a:buNone/>
            </a:pPr>
            <a:r>
              <a:rPr lang="en-US"/>
              <a:t>digitalWrite(7,LOW);</a:t>
            </a:r>
            <a:endParaRPr lang="en-US"/>
          </a:p>
          <a:p>
            <a:pPr marL="0" indent="0">
              <a:buNone/>
            </a:pPr>
            <a:r>
              <a:rPr lang="en-US"/>
              <a:t>delay(2000);}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a:xfrm>
            <a:off x="609600" y="2042160"/>
            <a:ext cx="10972800" cy="4084320"/>
          </a:xfrm>
        </p:spPr>
        <p:txBody>
          <a:bodyPr/>
          <a:p>
            <a:pPr marL="0" indent="0">
              <a:buNone/>
            </a:pPr>
            <a:r>
              <a:rPr lang="en-US"/>
              <a:t>       In this project we have implemented Blinking LED using Arduino in which we have used arduino software and came across many things like the delay must be in millis sec and the burning of program with this offline software.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ChangeArrowheads="1"/>
          </p:cNvSpPr>
          <p:nvPr>
            <p:ph type="ctrTitle"/>
          </p:nvPr>
        </p:nvSpPr>
        <p:spPr>
          <a:xfrm>
            <a:off x="1007745" y="1475740"/>
            <a:ext cx="10363200" cy="2102485"/>
          </a:xfrm>
        </p:spPr>
        <p:txBody>
          <a:bodyPr/>
          <a:p>
            <a:r>
              <a:rPr lang="en-US" sz="5400">
                <a:latin typeface="Arial Black" panose="020B0A04020102020204" charset="0"/>
                <a:cs typeface="Arial Black" panose="020B0A04020102020204" charset="0"/>
              </a:rPr>
              <a:t>THANKYOU</a:t>
            </a:r>
            <a:endParaRPr lang="en-US" sz="5400">
              <a:latin typeface="Arial Black" panose="020B0A04020102020204" charset="0"/>
              <a:cs typeface="Arial Black" panose="020B0A04020102020204" charset="0"/>
            </a:endParaRPr>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1428</Words>
  <Application>WPS Presentation</Application>
  <PresentationFormat>Widescreen</PresentationFormat>
  <Paragraphs>54</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Calibri Light</vt:lpstr>
      <vt:lpstr>Calibri</vt:lpstr>
      <vt:lpstr>Microsoft YaHei</vt:lpstr>
      <vt:lpstr>Arial Unicode MS</vt:lpstr>
      <vt:lpstr>Times New Roman</vt:lpstr>
      <vt:lpstr>Arial Black</vt:lpstr>
      <vt:lpstr>Wingdings</vt:lpstr>
      <vt:lpstr>Comic Sans MS</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LED BLINKING USING ARDUINO UNO</dc:title>
  <dc:creator/>
  <cp:lastModifiedBy>Asus</cp:lastModifiedBy>
  <cp:revision>1</cp:revision>
  <dcterms:created xsi:type="dcterms:W3CDTF">2021-03-28T04:29:47Z</dcterms:created>
  <dcterms:modified xsi:type="dcterms:W3CDTF">2021-03-28T04:29:47Z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1033-11.2.0.9445</vt:lpwstr>
  </property>
</Properties>
</file>