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72" r:id="rId9"/>
    <p:sldId id="262" r:id="rId10"/>
    <p:sldId id="271" r:id="rId11"/>
    <p:sldId id="273" r:id="rId12"/>
    <p:sldId id="265" r:id="rId13"/>
    <p:sldId id="266" r:id="rId14"/>
    <p:sldId id="267" r:id="rId15"/>
    <p:sldId id="268" r:id="rId16"/>
    <p:sldId id="270" r:id="rId17"/>
  </p:sldIdLst>
  <p:sldSz cx="9144000" cy="5143500"/>
  <p:notesSz cx="6858000" cy="9144000"/>
  <p:embeddedFontLst>
    <p:embeddedFont>
      <p:font typeface="Maven Pro"/>
      <p:regular r:id="rId21"/>
    </p:embeddedFont>
    <p:embeddedFont>
      <p:font typeface="Nunito"/>
      <p:regular r:id="rId22"/>
      <p:boldItalic r:id="rId23"/>
    </p:embeddedFont>
    <p:embeddedFont>
      <p:font typeface="Calibri" panose="020F0502020204030204"/>
      <p:regular r:id="rId24"/>
      <p:bold r:id="rId25"/>
      <p:italic r:id="rId26"/>
      <p:boldItalic r:id="rId27"/>
    </p:embeddedFont>
    <p:embeddedFont>
      <p:font typeface="Cambria Math" panose="02040503050406030204"/>
      <p:regular r:id="rId28"/>
    </p:embeddedFont>
    <p:embeddedFont>
      <p:font typeface="Roboto" panose="0200000000000000000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2CBBBA-4686-4DAB-A3DA-0FB3AF0652A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06"/>
        <p:guide pos="2913"/>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font" Target="fonts/font12.fntdata"/><Relationship Id="rId31" Type="http://schemas.openxmlformats.org/officeDocument/2006/relationships/font" Target="fonts/font11.fntdata"/><Relationship Id="rId30" Type="http://schemas.openxmlformats.org/officeDocument/2006/relationships/font" Target="fonts/font10.fntdata"/><Relationship Id="rId3" Type="http://schemas.openxmlformats.org/officeDocument/2006/relationships/slide" Target="slides/slide1.xml"/><Relationship Id="rId29" Type="http://schemas.openxmlformats.org/officeDocument/2006/relationships/font" Target="fonts/font9.fntdata"/><Relationship Id="rId28" Type="http://schemas.openxmlformats.org/officeDocument/2006/relationships/font" Target="fonts/font8.fntdata"/><Relationship Id="rId27" Type="http://schemas.openxmlformats.org/officeDocument/2006/relationships/font" Target="fonts/font7.fntdata"/><Relationship Id="rId26" Type="http://schemas.openxmlformats.org/officeDocument/2006/relationships/font" Target="fonts/font6.fntdata"/><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3" name="Shape 273"/>
        <p:cNvGrpSpPr/>
        <p:nvPr/>
      </p:nvGrpSpPr>
      <p:grpSpPr>
        <a:xfrm>
          <a:off x="0" y="0"/>
          <a:ext cx="0" cy="0"/>
          <a:chOff x="0" y="0"/>
          <a:chExt cx="0" cy="0"/>
        </a:xfrm>
      </p:grpSpPr>
      <p:sp>
        <p:nvSpPr>
          <p:cNvPr id="274" name="Google Shape;274;p1: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2" name="Shape 342"/>
        <p:cNvGrpSpPr/>
        <p:nvPr/>
      </p:nvGrpSpPr>
      <p:grpSpPr>
        <a:xfrm>
          <a:off x="0" y="0"/>
          <a:ext cx="0" cy="0"/>
          <a:chOff x="0" y="0"/>
          <a:chExt cx="0" cy="0"/>
        </a:xfrm>
      </p:grpSpPr>
      <p:sp>
        <p:nvSpPr>
          <p:cNvPr id="343" name="Google Shape;343;p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 name="Google Shape;344;p1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2" name="Shape 352"/>
        <p:cNvGrpSpPr/>
        <p:nvPr/>
      </p:nvGrpSpPr>
      <p:grpSpPr>
        <a:xfrm>
          <a:off x="0" y="0"/>
          <a:ext cx="0" cy="0"/>
          <a:chOff x="0" y="0"/>
          <a:chExt cx="0" cy="0"/>
        </a:xfrm>
      </p:grpSpPr>
      <p:sp>
        <p:nvSpPr>
          <p:cNvPr id="353" name="Google Shape;353;p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p1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9" name="Shape 279"/>
        <p:cNvGrpSpPr/>
        <p:nvPr/>
      </p:nvGrpSpPr>
      <p:grpSpPr>
        <a:xfrm>
          <a:off x="0" y="0"/>
          <a:ext cx="0" cy="0"/>
          <a:chOff x="0" y="0"/>
          <a:chExt cx="0" cy="0"/>
        </a:xfrm>
      </p:grpSpPr>
      <p:sp>
        <p:nvSpPr>
          <p:cNvPr id="280" name="Google Shape;280;p2: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4" name="Shape 284"/>
        <p:cNvGrpSpPr/>
        <p:nvPr/>
      </p:nvGrpSpPr>
      <p:grpSpPr>
        <a:xfrm>
          <a:off x="0" y="0"/>
          <a:ext cx="0" cy="0"/>
          <a:chOff x="0" y="0"/>
          <a:chExt cx="0" cy="0"/>
        </a:xfrm>
      </p:grpSpPr>
      <p:sp>
        <p:nvSpPr>
          <p:cNvPr id="285" name="Google Shape;285;p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6" name="Google Shape;286;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9" name="Shape 289"/>
        <p:cNvGrpSpPr/>
        <p:nvPr/>
      </p:nvGrpSpPr>
      <p:grpSpPr>
        <a:xfrm>
          <a:off x="0" y="0"/>
          <a:ext cx="0" cy="0"/>
          <a:chOff x="0" y="0"/>
          <a:chExt cx="0" cy="0"/>
        </a:xfrm>
      </p:grpSpPr>
      <p:sp>
        <p:nvSpPr>
          <p:cNvPr id="290" name="Google Shape;290;p4: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1" name="Google Shape;291;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4" name="Shape 294"/>
        <p:cNvGrpSpPr/>
        <p:nvPr/>
      </p:nvGrpSpPr>
      <p:grpSpPr>
        <a:xfrm>
          <a:off x="0" y="0"/>
          <a:ext cx="0" cy="0"/>
          <a:chOff x="0" y="0"/>
          <a:chExt cx="0" cy="0"/>
        </a:xfrm>
      </p:grpSpPr>
      <p:sp>
        <p:nvSpPr>
          <p:cNvPr id="295" name="Google Shape;295;p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p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6" name="Shape 306"/>
        <p:cNvGrpSpPr/>
        <p:nvPr/>
      </p:nvGrpSpPr>
      <p:grpSpPr>
        <a:xfrm>
          <a:off x="0" y="0"/>
          <a:ext cx="0" cy="0"/>
          <a:chOff x="0" y="0"/>
          <a:chExt cx="0" cy="0"/>
        </a:xfrm>
      </p:grpSpPr>
      <p:sp>
        <p:nvSpPr>
          <p:cNvPr id="307" name="Google Shape;307;p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8" name="Google Shape;308;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4" name="Shape 324"/>
        <p:cNvGrpSpPr/>
        <p:nvPr/>
      </p:nvGrpSpPr>
      <p:grpSpPr>
        <a:xfrm>
          <a:off x="0" y="0"/>
          <a:ext cx="0" cy="0"/>
          <a:chOff x="0" y="0"/>
          <a:chExt cx="0" cy="0"/>
        </a:xfrm>
      </p:grpSpPr>
      <p:sp>
        <p:nvSpPr>
          <p:cNvPr id="325" name="Google Shape;325;p14: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6" name="Google Shape;326;p1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0" name="Shape 330"/>
        <p:cNvGrpSpPr/>
        <p:nvPr/>
      </p:nvGrpSpPr>
      <p:grpSpPr>
        <a:xfrm>
          <a:off x="0" y="0"/>
          <a:ext cx="0" cy="0"/>
          <a:chOff x="0" y="0"/>
          <a:chExt cx="0" cy="0"/>
        </a:xfrm>
      </p:grpSpPr>
      <p:sp>
        <p:nvSpPr>
          <p:cNvPr id="331" name="Google Shape;331;p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2" name="Google Shape;332;p1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6" name="Shape 336"/>
        <p:cNvGrpSpPr/>
        <p:nvPr/>
      </p:nvGrpSpPr>
      <p:grpSpPr>
        <a:xfrm>
          <a:off x="0" y="0"/>
          <a:ext cx="0" cy="0"/>
          <a:chOff x="0" y="0"/>
          <a:chExt cx="0" cy="0"/>
        </a:xfrm>
      </p:grpSpPr>
      <p:sp>
        <p:nvSpPr>
          <p:cNvPr id="337" name="Google Shape;337;p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8" name="Google Shape;338;p1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9" name="Shape 9"/>
        <p:cNvGrpSpPr/>
        <p:nvPr/>
      </p:nvGrpSpPr>
      <p:grpSpPr>
        <a:xfrm>
          <a:off x="0" y="0"/>
          <a:ext cx="0" cy="0"/>
          <a:chOff x="0" y="0"/>
          <a:chExt cx="0" cy="0"/>
        </a:xfrm>
      </p:grpSpPr>
      <p:sp>
        <p:nvSpPr>
          <p:cNvPr id="10" name="Google Shape;10;p2"/>
          <p:cNvSpPr txBox="1"/>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58" name="Shape 258"/>
        <p:cNvGrpSpPr/>
        <p:nvPr/>
      </p:nvGrpSpPr>
      <p:grpSpPr>
        <a:xfrm>
          <a:off x="0" y="0"/>
          <a:ext cx="0" cy="0"/>
          <a:chOff x="0" y="0"/>
          <a:chExt cx="0" cy="0"/>
        </a:xfrm>
      </p:grpSpPr>
      <p:grpSp>
        <p:nvGrpSpPr>
          <p:cNvPr id="259" name="Google Shape;259;p11"/>
          <p:cNvGrpSpPr/>
          <p:nvPr/>
        </p:nvGrpSpPr>
        <p:grpSpPr>
          <a:xfrm>
            <a:off x="625966" y="299376"/>
            <a:ext cx="999312" cy="999312"/>
            <a:chOff x="348199" y="179450"/>
            <a:chExt cx="1116300" cy="1116300"/>
          </a:xfrm>
        </p:grpSpPr>
        <p:sp>
          <p:nvSpPr>
            <p:cNvPr id="260" name="Google Shape;260;p11"/>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1" name="Google Shape;261;p11"/>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62" name="Google Shape;262;p11"/>
          <p:cNvSpPr txBox="1"/>
          <p:nvPr>
            <p:ph type="title"/>
          </p:nvPr>
        </p:nvSpPr>
        <p:spPr>
          <a:xfrm>
            <a:off x="1303800" y="598575"/>
            <a:ext cx="3312000" cy="1590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3" name="Google Shape;263;p11"/>
          <p:cNvSpPr txBox="1"/>
          <p:nvPr>
            <p:ph type="body" idx="1"/>
          </p:nvPr>
        </p:nvSpPr>
        <p:spPr>
          <a:xfrm>
            <a:off x="1303800" y="2309675"/>
            <a:ext cx="3312000" cy="22218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p:txBody>
      </p:sp>
      <p:sp>
        <p:nvSpPr>
          <p:cNvPr id="264" name="Google Shape;264;p11"/>
          <p:cNvSpPr txBox="1"/>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265" name="Shape 265"/>
        <p:cNvGrpSpPr/>
        <p:nvPr/>
      </p:nvGrpSpPr>
      <p:grpSpPr>
        <a:xfrm>
          <a:off x="0" y="0"/>
          <a:ext cx="0" cy="0"/>
          <a:chOff x="0" y="0"/>
          <a:chExt cx="0" cy="0"/>
        </a:xfrm>
      </p:grpSpPr>
      <p:grpSp>
        <p:nvGrpSpPr>
          <p:cNvPr id="266" name="Google Shape;266;p12"/>
          <p:cNvGrpSpPr/>
          <p:nvPr/>
        </p:nvGrpSpPr>
        <p:grpSpPr>
          <a:xfrm>
            <a:off x="625966" y="299376"/>
            <a:ext cx="999312" cy="999312"/>
            <a:chOff x="348199" y="179450"/>
            <a:chExt cx="1116300" cy="1116300"/>
          </a:xfrm>
        </p:grpSpPr>
        <p:sp>
          <p:nvSpPr>
            <p:cNvPr id="267" name="Google Shape;267;p12"/>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8" name="Google Shape;268;p12"/>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69" name="Google Shape;269;p12"/>
          <p:cNvSpPr txBox="1"/>
          <p:nvPr>
            <p:ph type="title"/>
          </p:nvPr>
        </p:nvSpPr>
        <p:spPr>
          <a:xfrm>
            <a:off x="1303800" y="598575"/>
            <a:ext cx="3430500" cy="1990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0" name="Google Shape;270;p12"/>
          <p:cNvSpPr txBox="1"/>
          <p:nvPr>
            <p:ph type="subTitle" idx="1"/>
          </p:nvPr>
        </p:nvSpPr>
        <p:spPr>
          <a:xfrm>
            <a:off x="1303800" y="2743203"/>
            <a:ext cx="3430500" cy="726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271" name="Google Shape;271;p12"/>
          <p:cNvSpPr txBox="1"/>
          <p:nvPr>
            <p:ph type="body" idx="2"/>
          </p:nvPr>
        </p:nvSpPr>
        <p:spPr>
          <a:xfrm>
            <a:off x="4903700" y="661000"/>
            <a:ext cx="3430500" cy="3870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p:txBody>
      </p:sp>
      <p:sp>
        <p:nvSpPr>
          <p:cNvPr id="272" name="Google Shape;272;p12"/>
          <p:cNvSpPr txBox="1"/>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1" name="Shape 11"/>
        <p:cNvGrpSpPr/>
        <p:nvPr/>
      </p:nvGrpSpPr>
      <p:grpSpPr>
        <a:xfrm>
          <a:off x="0" y="0"/>
          <a:ext cx="0" cy="0"/>
          <a:chOff x="0" y="0"/>
          <a:chExt cx="0" cy="0"/>
        </a:xfrm>
      </p:grpSpPr>
      <p:grpSp>
        <p:nvGrpSpPr>
          <p:cNvPr id="12" name="Google Shape;12;p3"/>
          <p:cNvGrpSpPr/>
          <p:nvPr/>
        </p:nvGrpSpPr>
        <p:grpSpPr>
          <a:xfrm>
            <a:off x="6866714" y="1255"/>
            <a:ext cx="2267380" cy="2601741"/>
            <a:chOff x="6790514" y="1255"/>
            <a:chExt cx="2267380" cy="2601741"/>
          </a:xfrm>
        </p:grpSpPr>
        <p:grpSp>
          <p:nvGrpSpPr>
            <p:cNvPr id="13" name="Google Shape;13;p3"/>
            <p:cNvGrpSpPr/>
            <p:nvPr/>
          </p:nvGrpSpPr>
          <p:grpSpPr>
            <a:xfrm>
              <a:off x="7067536" y="1255"/>
              <a:ext cx="1990358" cy="1990303"/>
              <a:chOff x="7067536" y="1255"/>
              <a:chExt cx="1990358" cy="1990303"/>
            </a:xfrm>
          </p:grpSpPr>
          <p:sp>
            <p:nvSpPr>
              <p:cNvPr id="14" name="Google Shape;14;p3"/>
              <p:cNvSpPr/>
              <p:nvPr/>
            </p:nvSpPr>
            <p:spPr>
              <a:xfrm rot="-8648551">
                <a:off x="7594313" y="527721"/>
                <a:ext cx="937226" cy="937226"/>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 name="Google Shape;15;p3"/>
              <p:cNvSpPr/>
              <p:nvPr/>
            </p:nvSpPr>
            <p:spPr>
              <a:xfrm rot="-8648551">
                <a:off x="7594313" y="527721"/>
                <a:ext cx="937226" cy="937226"/>
              </a:xfrm>
              <a:prstGeom prst="pie">
                <a:avLst>
                  <a:gd name="adj1" fmla="val 19376841"/>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 name="Google Shape;16;p3"/>
              <p:cNvSpPr/>
              <p:nvPr/>
            </p:nvSpPr>
            <p:spPr>
              <a:xfrm rot="-8649154">
                <a:off x="7349891" y="283705"/>
                <a:ext cx="1425647" cy="1425404"/>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7" name="Google Shape;17;p3"/>
            <p:cNvGrpSpPr/>
            <p:nvPr/>
          </p:nvGrpSpPr>
          <p:grpSpPr>
            <a:xfrm>
              <a:off x="8207126" y="1807997"/>
              <a:ext cx="795000" cy="795000"/>
              <a:chOff x="8207126" y="1807997"/>
              <a:chExt cx="795000" cy="795000"/>
            </a:xfrm>
          </p:grpSpPr>
          <p:sp>
            <p:nvSpPr>
              <p:cNvPr id="18" name="Google Shape;18;p3"/>
              <p:cNvSpPr/>
              <p:nvPr/>
            </p:nvSpPr>
            <p:spPr>
              <a:xfrm rot="2152054">
                <a:off x="8319942" y="1920813"/>
                <a:ext cx="569367" cy="569367"/>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 name="Google Shape;19;p3"/>
              <p:cNvSpPr/>
              <p:nvPr/>
            </p:nvSpPr>
            <p:spPr>
              <a:xfrm rot="2150259">
                <a:off x="8408218" y="2008610"/>
                <a:ext cx="393004" cy="393004"/>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 name="Google Shape;20;p3"/>
              <p:cNvSpPr/>
              <p:nvPr/>
            </p:nvSpPr>
            <p:spPr>
              <a:xfrm rot="2150259">
                <a:off x="8408218" y="2008610"/>
                <a:ext cx="393004" cy="393004"/>
              </a:xfrm>
              <a:prstGeom prst="pie">
                <a:avLst>
                  <a:gd name="adj1" fmla="val 5699893"/>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1" name="Google Shape;21;p3"/>
            <p:cNvGrpSpPr/>
            <p:nvPr/>
          </p:nvGrpSpPr>
          <p:grpSpPr>
            <a:xfrm>
              <a:off x="6790514" y="118857"/>
              <a:ext cx="548700" cy="548700"/>
              <a:chOff x="6790514" y="118857"/>
              <a:chExt cx="548700" cy="548700"/>
            </a:xfrm>
          </p:grpSpPr>
          <p:sp>
            <p:nvSpPr>
              <p:cNvPr id="22" name="Google Shape;22;p3"/>
              <p:cNvSpPr/>
              <p:nvPr/>
            </p:nvSpPr>
            <p:spPr>
              <a:xfrm rot="2150259">
                <a:off x="6868362" y="196705"/>
                <a:ext cx="393004" cy="393004"/>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 name="Google Shape;23;p3"/>
              <p:cNvSpPr/>
              <p:nvPr/>
            </p:nvSpPr>
            <p:spPr>
              <a:xfrm rot="2150259">
                <a:off x="6868362" y="196705"/>
                <a:ext cx="393004" cy="393004"/>
              </a:xfrm>
              <a:prstGeom prst="pie">
                <a:avLst>
                  <a:gd name="adj1" fmla="val 5699893"/>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sp>
        <p:nvSpPr>
          <p:cNvPr id="24" name="Google Shape;24;p3"/>
          <p:cNvSpPr txBox="1"/>
          <p:nvPr>
            <p:ph type="title"/>
          </p:nvPr>
        </p:nvSpPr>
        <p:spPr>
          <a:xfrm>
            <a:off x="824000" y="763600"/>
            <a:ext cx="5857800" cy="35733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5" name="Google Shape;25;p3"/>
          <p:cNvSpPr txBox="1"/>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accent3"/>
        </a:solidFill>
        <a:effectLst/>
      </p:bgPr>
    </p:bg>
    <p:spTree>
      <p:nvGrpSpPr>
        <p:cNvPr id="26" name="Shape 26"/>
        <p:cNvGrpSpPr/>
        <p:nvPr/>
      </p:nvGrpSpPr>
      <p:grpSpPr>
        <a:xfrm>
          <a:off x="0" y="0"/>
          <a:ext cx="0" cy="0"/>
          <a:chOff x="0" y="0"/>
          <a:chExt cx="0" cy="0"/>
        </a:xfrm>
      </p:grpSpPr>
      <p:grpSp>
        <p:nvGrpSpPr>
          <p:cNvPr id="27" name="Google Shape;27;p4"/>
          <p:cNvGrpSpPr/>
          <p:nvPr/>
        </p:nvGrpSpPr>
        <p:grpSpPr>
          <a:xfrm>
            <a:off x="7343003" y="3409675"/>
            <a:ext cx="1691422" cy="1732548"/>
            <a:chOff x="7343003" y="3409675"/>
            <a:chExt cx="1691422" cy="1732548"/>
          </a:xfrm>
        </p:grpSpPr>
        <p:grpSp>
          <p:nvGrpSpPr>
            <p:cNvPr id="28" name="Google Shape;28;p4"/>
            <p:cNvGrpSpPr/>
            <p:nvPr/>
          </p:nvGrpSpPr>
          <p:grpSpPr>
            <a:xfrm>
              <a:off x="7343003" y="4453711"/>
              <a:ext cx="316800" cy="688512"/>
              <a:chOff x="7343003" y="4453711"/>
              <a:chExt cx="316800" cy="688512"/>
            </a:xfrm>
          </p:grpSpPr>
          <p:sp>
            <p:nvSpPr>
              <p:cNvPr id="29" name="Google Shape;29;p4"/>
              <p:cNvSpPr/>
              <p:nvPr/>
            </p:nvSpPr>
            <p:spPr>
              <a:xfrm>
                <a:off x="7343003"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 name="Google Shape;30;p4"/>
              <p:cNvSpPr/>
              <p:nvPr/>
            </p:nvSpPr>
            <p:spPr>
              <a:xfrm>
                <a:off x="7343003"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1" name="Google Shape;31;p4"/>
            <p:cNvGrpSpPr/>
            <p:nvPr/>
          </p:nvGrpSpPr>
          <p:grpSpPr>
            <a:xfrm>
              <a:off x="7801210" y="4105700"/>
              <a:ext cx="316800" cy="1036523"/>
              <a:chOff x="7801210" y="4105700"/>
              <a:chExt cx="316800" cy="1036523"/>
            </a:xfrm>
          </p:grpSpPr>
          <p:sp>
            <p:nvSpPr>
              <p:cNvPr id="32" name="Google Shape;32;p4"/>
              <p:cNvSpPr/>
              <p:nvPr/>
            </p:nvSpPr>
            <p:spPr>
              <a:xfrm>
                <a:off x="7801210"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 name="Google Shape;33;p4"/>
              <p:cNvSpPr/>
              <p:nvPr/>
            </p:nvSpPr>
            <p:spPr>
              <a:xfrm>
                <a:off x="7801210" y="410570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 name="Google Shape;34;p4"/>
              <p:cNvSpPr/>
              <p:nvPr/>
            </p:nvSpPr>
            <p:spPr>
              <a:xfrm>
                <a:off x="7801210"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5" name="Google Shape;35;p4"/>
            <p:cNvGrpSpPr/>
            <p:nvPr/>
          </p:nvGrpSpPr>
          <p:grpSpPr>
            <a:xfrm>
              <a:off x="8259418" y="3757688"/>
              <a:ext cx="316800" cy="1384535"/>
              <a:chOff x="8259418" y="3757688"/>
              <a:chExt cx="316800" cy="1384535"/>
            </a:xfrm>
          </p:grpSpPr>
          <p:sp>
            <p:nvSpPr>
              <p:cNvPr id="36" name="Google Shape;36;p4"/>
              <p:cNvSpPr/>
              <p:nvPr/>
            </p:nvSpPr>
            <p:spPr>
              <a:xfrm>
                <a:off x="8259418"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4"/>
              <p:cNvSpPr/>
              <p:nvPr/>
            </p:nvSpPr>
            <p:spPr>
              <a:xfrm>
                <a:off x="8259418" y="3757688"/>
                <a:ext cx="316800" cy="1384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38;p4"/>
              <p:cNvSpPr/>
              <p:nvPr/>
            </p:nvSpPr>
            <p:spPr>
              <a:xfrm>
                <a:off x="8259418" y="410570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 name="Google Shape;39;p4"/>
              <p:cNvSpPr/>
              <p:nvPr/>
            </p:nvSpPr>
            <p:spPr>
              <a:xfrm>
                <a:off x="8259418"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0" name="Google Shape;40;p4"/>
            <p:cNvGrpSpPr/>
            <p:nvPr/>
          </p:nvGrpSpPr>
          <p:grpSpPr>
            <a:xfrm>
              <a:off x="8717625" y="3409675"/>
              <a:ext cx="316800" cy="1732548"/>
              <a:chOff x="8717625" y="3409675"/>
              <a:chExt cx="316800" cy="1732548"/>
            </a:xfrm>
          </p:grpSpPr>
          <p:sp>
            <p:nvSpPr>
              <p:cNvPr id="41" name="Google Shape;41;p4"/>
              <p:cNvSpPr/>
              <p:nvPr/>
            </p:nvSpPr>
            <p:spPr>
              <a:xfrm>
                <a:off x="8717625"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 name="Google Shape;42;p4"/>
              <p:cNvSpPr/>
              <p:nvPr/>
            </p:nvSpPr>
            <p:spPr>
              <a:xfrm>
                <a:off x="8717625" y="3757688"/>
                <a:ext cx="316800" cy="1384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 name="Google Shape;43;p4"/>
              <p:cNvSpPr/>
              <p:nvPr/>
            </p:nvSpPr>
            <p:spPr>
              <a:xfrm>
                <a:off x="8717625" y="410570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 name="Google Shape;44;p4"/>
              <p:cNvSpPr/>
              <p:nvPr/>
            </p:nvSpPr>
            <p:spPr>
              <a:xfrm>
                <a:off x="8717625" y="3409675"/>
                <a:ext cx="316800" cy="1732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 name="Google Shape;45;p4"/>
              <p:cNvSpPr/>
              <p:nvPr/>
            </p:nvSpPr>
            <p:spPr>
              <a:xfrm>
                <a:off x="8717625"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grpSp>
        <p:nvGrpSpPr>
          <p:cNvPr id="46" name="Google Shape;46;p4"/>
          <p:cNvGrpSpPr/>
          <p:nvPr/>
        </p:nvGrpSpPr>
        <p:grpSpPr>
          <a:xfrm>
            <a:off x="5043503" y="0"/>
            <a:ext cx="3814072" cy="3839102"/>
            <a:chOff x="5043503" y="0"/>
            <a:chExt cx="3814072" cy="3839102"/>
          </a:xfrm>
        </p:grpSpPr>
        <p:sp>
          <p:nvSpPr>
            <p:cNvPr id="47" name="Google Shape;47;p4"/>
            <p:cNvSpPr/>
            <p:nvPr/>
          </p:nvSpPr>
          <p:spPr>
            <a:xfrm>
              <a:off x="8460975" y="1817775"/>
              <a:ext cx="396600" cy="3966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 name="Google Shape;48;p4"/>
            <p:cNvSpPr/>
            <p:nvPr/>
          </p:nvSpPr>
          <p:spPr>
            <a:xfrm rot="-9830444">
              <a:off x="6469759" y="3480728"/>
              <a:ext cx="320148" cy="320148"/>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49" name="Google Shape;49;p4"/>
            <p:cNvGrpSpPr/>
            <p:nvPr/>
          </p:nvGrpSpPr>
          <p:grpSpPr>
            <a:xfrm>
              <a:off x="7647812" y="2704283"/>
              <a:ext cx="635219" cy="635219"/>
              <a:chOff x="6725724" y="2701260"/>
              <a:chExt cx="1208101" cy="1208100"/>
            </a:xfrm>
          </p:grpSpPr>
          <p:sp>
            <p:nvSpPr>
              <p:cNvPr id="50" name="Google Shape;50;p4"/>
              <p:cNvSpPr/>
              <p:nvPr/>
            </p:nvSpPr>
            <p:spPr>
              <a:xfrm rot="5400000">
                <a:off x="6725725" y="2701260"/>
                <a:ext cx="1208100" cy="12081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 name="Google Shape;51;p4"/>
              <p:cNvSpPr/>
              <p:nvPr/>
            </p:nvSpPr>
            <p:spPr>
              <a:xfrm rot="5400000">
                <a:off x="6725724" y="2701260"/>
                <a:ext cx="1208100" cy="1208100"/>
              </a:xfrm>
              <a:prstGeom prst="pie">
                <a:avLst>
                  <a:gd name="adj1" fmla="val 8244818"/>
                  <a:gd name="adj2" fmla="val 16246175"/>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 name="Google Shape;52;p4"/>
              <p:cNvSpPr/>
              <p:nvPr/>
            </p:nvSpPr>
            <p:spPr>
              <a:xfrm rot="5400000">
                <a:off x="6954988" y="2930398"/>
                <a:ext cx="749700" cy="7497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53" name="Google Shape;53;p4"/>
            <p:cNvSpPr/>
            <p:nvPr/>
          </p:nvSpPr>
          <p:spPr>
            <a:xfrm>
              <a:off x="8460975" y="1817775"/>
              <a:ext cx="396600" cy="396600"/>
            </a:xfrm>
            <a:prstGeom prst="pie">
              <a:avLst>
                <a:gd name="adj1" fmla="val 19376841"/>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54" name="Google Shape;54;p4"/>
            <p:cNvGrpSpPr/>
            <p:nvPr/>
          </p:nvGrpSpPr>
          <p:grpSpPr>
            <a:xfrm>
              <a:off x="7952720" y="179238"/>
              <a:ext cx="873165" cy="873003"/>
              <a:chOff x="7754428" y="208725"/>
              <a:chExt cx="541800" cy="541800"/>
            </a:xfrm>
          </p:grpSpPr>
          <p:sp>
            <p:nvSpPr>
              <p:cNvPr id="55" name="Google Shape;55;p4"/>
              <p:cNvSpPr/>
              <p:nvPr/>
            </p:nvSpPr>
            <p:spPr>
              <a:xfrm rot="-8647347">
                <a:off x="7831319" y="285616"/>
                <a:ext cx="388018" cy="388018"/>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6" name="Google Shape;56;p4"/>
              <p:cNvSpPr/>
              <p:nvPr/>
            </p:nvSpPr>
            <p:spPr>
              <a:xfrm rot="-8647347">
                <a:off x="7831319" y="285616"/>
                <a:ext cx="388018" cy="388018"/>
              </a:xfrm>
              <a:prstGeom prst="pie">
                <a:avLst>
                  <a:gd name="adj1" fmla="val 19376841"/>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57" name="Google Shape;57;p4"/>
            <p:cNvSpPr/>
            <p:nvPr/>
          </p:nvSpPr>
          <p:spPr>
            <a:xfrm>
              <a:off x="5399840" y="356365"/>
              <a:ext cx="2577000" cy="25770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 name="Google Shape;58;p4"/>
            <p:cNvSpPr/>
            <p:nvPr/>
          </p:nvSpPr>
          <p:spPr>
            <a:xfrm rot="2043858">
              <a:off x="5503813" y="460310"/>
              <a:ext cx="2369480" cy="236948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 name="Google Shape;59;p4"/>
            <p:cNvSpPr/>
            <p:nvPr/>
          </p:nvSpPr>
          <p:spPr>
            <a:xfrm>
              <a:off x="5399795" y="360281"/>
              <a:ext cx="2577000" cy="2577000"/>
            </a:xfrm>
            <a:prstGeom prst="pie">
              <a:avLst>
                <a:gd name="adj1" fmla="val 8801158"/>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0" name="Google Shape;60;p4"/>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 name="Google Shape;61;p4"/>
            <p:cNvSpPr/>
            <p:nvPr/>
          </p:nvSpPr>
          <p:spPr>
            <a:xfrm>
              <a:off x="5399795" y="356358"/>
              <a:ext cx="2577000" cy="2577000"/>
            </a:xfrm>
            <a:prstGeom prst="pie">
              <a:avLst>
                <a:gd name="adj1" fmla="val 12554101"/>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2" name="Google Shape;62;p4"/>
            <p:cNvSpPr/>
            <p:nvPr/>
          </p:nvSpPr>
          <p:spPr>
            <a:xfrm rot="-9830444">
              <a:off x="6469759" y="3480727"/>
              <a:ext cx="320148" cy="320148"/>
            </a:xfrm>
            <a:prstGeom prst="pie">
              <a:avLst>
                <a:gd name="adj1" fmla="val 19376841"/>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63" name="Google Shape;63;p4"/>
          <p:cNvSpPr txBox="1"/>
          <p:nvPr>
            <p:ph type="ctrTitle"/>
          </p:nvPr>
        </p:nvSpPr>
        <p:spPr>
          <a:xfrm>
            <a:off x="824000" y="1613813"/>
            <a:ext cx="4255500" cy="18729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4" name="Google Shape;64;p4"/>
          <p:cNvSpPr txBox="1"/>
          <p:nvPr>
            <p:ph type="subTitle" idx="1"/>
          </p:nvPr>
        </p:nvSpPr>
        <p:spPr>
          <a:xfrm>
            <a:off x="824000" y="3596300"/>
            <a:ext cx="4255500" cy="695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65" name="Google Shape;65;p4"/>
          <p:cNvSpPr txBox="1"/>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66" name="Shape 66"/>
        <p:cNvGrpSpPr/>
        <p:nvPr/>
      </p:nvGrpSpPr>
      <p:grpSpPr>
        <a:xfrm>
          <a:off x="0" y="0"/>
          <a:ext cx="0" cy="0"/>
          <a:chOff x="0" y="0"/>
          <a:chExt cx="0" cy="0"/>
        </a:xfrm>
      </p:grpSpPr>
      <p:grpSp>
        <p:nvGrpSpPr>
          <p:cNvPr id="67" name="Google Shape;67;p5"/>
          <p:cNvGrpSpPr/>
          <p:nvPr/>
        </p:nvGrpSpPr>
        <p:grpSpPr>
          <a:xfrm>
            <a:off x="146769" y="3406"/>
            <a:ext cx="1233214" cy="1384535"/>
            <a:chOff x="146769" y="3406"/>
            <a:chExt cx="1233214" cy="1384535"/>
          </a:xfrm>
        </p:grpSpPr>
        <p:grpSp>
          <p:nvGrpSpPr>
            <p:cNvPr id="68" name="Google Shape;68;p5"/>
            <p:cNvGrpSpPr/>
            <p:nvPr/>
          </p:nvGrpSpPr>
          <p:grpSpPr>
            <a:xfrm>
              <a:off x="1063183" y="3406"/>
              <a:ext cx="316800" cy="688513"/>
              <a:chOff x="1063183" y="3406"/>
              <a:chExt cx="316800" cy="688513"/>
            </a:xfrm>
          </p:grpSpPr>
          <p:sp>
            <p:nvSpPr>
              <p:cNvPr id="69" name="Google Shape;69;p5"/>
              <p:cNvSpPr/>
              <p:nvPr/>
            </p:nvSpPr>
            <p:spPr>
              <a:xfrm rot="10800000">
                <a:off x="1063183" y="3419"/>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0" name="Google Shape;70;p5"/>
              <p:cNvSpPr/>
              <p:nvPr/>
            </p:nvSpPr>
            <p:spPr>
              <a:xfrm rot="10800000">
                <a:off x="1063183" y="3406"/>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71" name="Google Shape;71;p5"/>
            <p:cNvGrpSpPr/>
            <p:nvPr/>
          </p:nvGrpSpPr>
          <p:grpSpPr>
            <a:xfrm>
              <a:off x="604976" y="3406"/>
              <a:ext cx="316800" cy="1036524"/>
              <a:chOff x="604976" y="3406"/>
              <a:chExt cx="316800" cy="1036524"/>
            </a:xfrm>
          </p:grpSpPr>
          <p:sp>
            <p:nvSpPr>
              <p:cNvPr id="72" name="Google Shape;72;p5"/>
              <p:cNvSpPr/>
              <p:nvPr/>
            </p:nvSpPr>
            <p:spPr>
              <a:xfrm rot="10800000">
                <a:off x="604976" y="3419"/>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 name="Google Shape;73;p5"/>
              <p:cNvSpPr/>
              <p:nvPr/>
            </p:nvSpPr>
            <p:spPr>
              <a:xfrm rot="10800000">
                <a:off x="604976" y="343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4" name="Google Shape;74;p5"/>
              <p:cNvSpPr/>
              <p:nvPr/>
            </p:nvSpPr>
            <p:spPr>
              <a:xfrm rot="10800000">
                <a:off x="604976" y="3406"/>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75" name="Google Shape;75;p5"/>
            <p:cNvGrpSpPr/>
            <p:nvPr/>
          </p:nvGrpSpPr>
          <p:grpSpPr>
            <a:xfrm>
              <a:off x="146769" y="3406"/>
              <a:ext cx="316800" cy="1384535"/>
              <a:chOff x="146769" y="3406"/>
              <a:chExt cx="316800" cy="1384535"/>
            </a:xfrm>
          </p:grpSpPr>
          <p:sp>
            <p:nvSpPr>
              <p:cNvPr id="76" name="Google Shape;76;p5"/>
              <p:cNvSpPr/>
              <p:nvPr/>
            </p:nvSpPr>
            <p:spPr>
              <a:xfrm rot="10800000">
                <a:off x="146769" y="3419"/>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 name="Google Shape;77;p5"/>
              <p:cNvSpPr/>
              <p:nvPr/>
            </p:nvSpPr>
            <p:spPr>
              <a:xfrm rot="10800000">
                <a:off x="146769" y="3441"/>
                <a:ext cx="316800" cy="1384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8" name="Google Shape;78;p5"/>
              <p:cNvSpPr/>
              <p:nvPr/>
            </p:nvSpPr>
            <p:spPr>
              <a:xfrm rot="10800000">
                <a:off x="146769" y="343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 name="Google Shape;79;p5"/>
              <p:cNvSpPr/>
              <p:nvPr/>
            </p:nvSpPr>
            <p:spPr>
              <a:xfrm rot="10800000">
                <a:off x="146769" y="3406"/>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grpSp>
        <p:nvGrpSpPr>
          <p:cNvPr id="80" name="Google Shape;80;p5"/>
          <p:cNvGrpSpPr/>
          <p:nvPr/>
        </p:nvGrpSpPr>
        <p:grpSpPr>
          <a:xfrm>
            <a:off x="6775084" y="2904008"/>
            <a:ext cx="2186147" cy="2239500"/>
            <a:chOff x="6775084" y="2904008"/>
            <a:chExt cx="2186147" cy="2239500"/>
          </a:xfrm>
        </p:grpSpPr>
        <p:grpSp>
          <p:nvGrpSpPr>
            <p:cNvPr id="81" name="Google Shape;81;p5"/>
            <p:cNvGrpSpPr/>
            <p:nvPr/>
          </p:nvGrpSpPr>
          <p:grpSpPr>
            <a:xfrm>
              <a:off x="6775084" y="4253708"/>
              <a:ext cx="409500" cy="889800"/>
              <a:chOff x="6775084" y="4253708"/>
              <a:chExt cx="409500" cy="889800"/>
            </a:xfrm>
          </p:grpSpPr>
          <p:sp>
            <p:nvSpPr>
              <p:cNvPr id="82" name="Google Shape;82;p5"/>
              <p:cNvSpPr/>
              <p:nvPr/>
            </p:nvSpPr>
            <p:spPr>
              <a:xfrm>
                <a:off x="6775084"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3" name="Google Shape;83;p5"/>
              <p:cNvSpPr/>
              <p:nvPr/>
            </p:nvSpPr>
            <p:spPr>
              <a:xfrm>
                <a:off x="6775084"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84" name="Google Shape;84;p5"/>
            <p:cNvGrpSpPr/>
            <p:nvPr/>
          </p:nvGrpSpPr>
          <p:grpSpPr>
            <a:xfrm>
              <a:off x="7367299" y="3804008"/>
              <a:ext cx="409500" cy="1339500"/>
              <a:chOff x="7367299" y="3804008"/>
              <a:chExt cx="409500" cy="1339500"/>
            </a:xfrm>
          </p:grpSpPr>
          <p:sp>
            <p:nvSpPr>
              <p:cNvPr id="85" name="Google Shape;85;p5"/>
              <p:cNvSpPr/>
              <p:nvPr/>
            </p:nvSpPr>
            <p:spPr>
              <a:xfrm>
                <a:off x="7367299"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6" name="Google Shape;86;p5"/>
              <p:cNvSpPr/>
              <p:nvPr/>
            </p:nvSpPr>
            <p:spPr>
              <a:xfrm>
                <a:off x="7367299"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 name="Google Shape;87;p5"/>
              <p:cNvSpPr/>
              <p:nvPr/>
            </p:nvSpPr>
            <p:spPr>
              <a:xfrm>
                <a:off x="7367299"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88" name="Google Shape;88;p5"/>
            <p:cNvGrpSpPr/>
            <p:nvPr/>
          </p:nvGrpSpPr>
          <p:grpSpPr>
            <a:xfrm>
              <a:off x="7959516" y="3354008"/>
              <a:ext cx="409500" cy="1789500"/>
              <a:chOff x="7959516" y="3354008"/>
              <a:chExt cx="409500" cy="1789500"/>
            </a:xfrm>
          </p:grpSpPr>
          <p:sp>
            <p:nvSpPr>
              <p:cNvPr id="89" name="Google Shape;89;p5"/>
              <p:cNvSpPr/>
              <p:nvPr/>
            </p:nvSpPr>
            <p:spPr>
              <a:xfrm>
                <a:off x="7959516"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0" name="Google Shape;90;p5"/>
              <p:cNvSpPr/>
              <p:nvPr/>
            </p:nvSpPr>
            <p:spPr>
              <a:xfrm>
                <a:off x="7959516" y="3354008"/>
                <a:ext cx="409500" cy="178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1" name="Google Shape;91;p5"/>
              <p:cNvSpPr/>
              <p:nvPr/>
            </p:nvSpPr>
            <p:spPr>
              <a:xfrm>
                <a:off x="7959516"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2" name="Google Shape;92;p5"/>
              <p:cNvSpPr/>
              <p:nvPr/>
            </p:nvSpPr>
            <p:spPr>
              <a:xfrm>
                <a:off x="7959516"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93" name="Google Shape;93;p5"/>
            <p:cNvGrpSpPr/>
            <p:nvPr/>
          </p:nvGrpSpPr>
          <p:grpSpPr>
            <a:xfrm>
              <a:off x="8551731" y="2904008"/>
              <a:ext cx="409500" cy="2239500"/>
              <a:chOff x="8551731" y="2904008"/>
              <a:chExt cx="409500" cy="2239500"/>
            </a:xfrm>
          </p:grpSpPr>
          <p:sp>
            <p:nvSpPr>
              <p:cNvPr id="94" name="Google Shape;94;p5"/>
              <p:cNvSpPr/>
              <p:nvPr/>
            </p:nvSpPr>
            <p:spPr>
              <a:xfrm>
                <a:off x="8551731"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5" name="Google Shape;95;p5"/>
              <p:cNvSpPr/>
              <p:nvPr/>
            </p:nvSpPr>
            <p:spPr>
              <a:xfrm>
                <a:off x="8551731" y="3354008"/>
                <a:ext cx="409500" cy="178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6" name="Google Shape;96;p5"/>
              <p:cNvSpPr/>
              <p:nvPr/>
            </p:nvSpPr>
            <p:spPr>
              <a:xfrm>
                <a:off x="8551731"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7" name="Google Shape;97;p5"/>
              <p:cNvSpPr/>
              <p:nvPr/>
            </p:nvSpPr>
            <p:spPr>
              <a:xfrm>
                <a:off x="8551731" y="2904008"/>
                <a:ext cx="409500" cy="22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8" name="Google Shape;98;p5"/>
              <p:cNvSpPr/>
              <p:nvPr/>
            </p:nvSpPr>
            <p:spPr>
              <a:xfrm>
                <a:off x="8551731"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sp>
        <p:nvSpPr>
          <p:cNvPr id="99" name="Google Shape;99;p5"/>
          <p:cNvSpPr txBox="1"/>
          <p:nvPr>
            <p:ph type="title"/>
          </p:nvPr>
        </p:nvSpPr>
        <p:spPr>
          <a:xfrm>
            <a:off x="824000" y="1613825"/>
            <a:ext cx="5857800" cy="18729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00" name="Google Shape;100;p5"/>
          <p:cNvSpPr txBox="1"/>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01" name="Shape 101"/>
        <p:cNvGrpSpPr/>
        <p:nvPr/>
      </p:nvGrpSpPr>
      <p:grpSpPr>
        <a:xfrm>
          <a:off x="0" y="0"/>
          <a:ext cx="0" cy="0"/>
          <a:chOff x="0" y="0"/>
          <a:chExt cx="0" cy="0"/>
        </a:xfrm>
      </p:grpSpPr>
      <p:grpSp>
        <p:nvGrpSpPr>
          <p:cNvPr id="102" name="Google Shape;102;p6"/>
          <p:cNvGrpSpPr/>
          <p:nvPr/>
        </p:nvGrpSpPr>
        <p:grpSpPr>
          <a:xfrm>
            <a:off x="52" y="4099200"/>
            <a:ext cx="9144036" cy="1044300"/>
            <a:chOff x="52" y="4099200"/>
            <a:chExt cx="9144036" cy="1044300"/>
          </a:xfrm>
        </p:grpSpPr>
        <p:grpSp>
          <p:nvGrpSpPr>
            <p:cNvPr id="103" name="Google Shape;103;p6"/>
            <p:cNvGrpSpPr/>
            <p:nvPr/>
          </p:nvGrpSpPr>
          <p:grpSpPr>
            <a:xfrm>
              <a:off x="52" y="4309200"/>
              <a:ext cx="231622" cy="834300"/>
              <a:chOff x="2688737" y="4301380"/>
              <a:chExt cx="231900" cy="834300"/>
            </a:xfrm>
          </p:grpSpPr>
          <p:sp>
            <p:nvSpPr>
              <p:cNvPr id="104" name="Google Shape;104;p6"/>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5" name="Google Shape;105;p6"/>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6" name="Google Shape;106;p6"/>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7" name="Google Shape;107;p6"/>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08" name="Google Shape;108;p6"/>
            <p:cNvGrpSpPr/>
            <p:nvPr/>
          </p:nvGrpSpPr>
          <p:grpSpPr>
            <a:xfrm>
              <a:off x="371406" y="4099200"/>
              <a:ext cx="231622" cy="1044300"/>
              <a:chOff x="2688737" y="4091380"/>
              <a:chExt cx="231900" cy="1044300"/>
            </a:xfrm>
          </p:grpSpPr>
          <p:sp>
            <p:nvSpPr>
              <p:cNvPr id="109" name="Google Shape;109;p6"/>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0" name="Google Shape;110;p6"/>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1" name="Google Shape;111;p6"/>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2" name="Google Shape;112;p6"/>
              <p:cNvSpPr/>
              <p:nvPr/>
            </p:nvSpPr>
            <p:spPr>
              <a:xfrm flipH="1">
                <a:off x="2688737" y="4091380"/>
                <a:ext cx="2319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3" name="Google Shape;113;p6"/>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14" name="Google Shape;114;p6"/>
            <p:cNvGrpSpPr/>
            <p:nvPr/>
          </p:nvGrpSpPr>
          <p:grpSpPr>
            <a:xfrm>
              <a:off x="742761" y="4309200"/>
              <a:ext cx="231622" cy="834300"/>
              <a:chOff x="2688737" y="4301380"/>
              <a:chExt cx="231900" cy="834300"/>
            </a:xfrm>
          </p:grpSpPr>
          <p:sp>
            <p:nvSpPr>
              <p:cNvPr id="115" name="Google Shape;115;p6"/>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6" name="Google Shape;116;p6"/>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7" name="Google Shape;117;p6"/>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8" name="Google Shape;118;p6"/>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19" name="Google Shape;119;p6"/>
            <p:cNvGrpSpPr/>
            <p:nvPr/>
          </p:nvGrpSpPr>
          <p:grpSpPr>
            <a:xfrm>
              <a:off x="1114115" y="4518900"/>
              <a:ext cx="231622" cy="624600"/>
              <a:chOff x="2688737" y="4511080"/>
              <a:chExt cx="231900" cy="624600"/>
            </a:xfrm>
          </p:grpSpPr>
          <p:sp>
            <p:nvSpPr>
              <p:cNvPr id="120" name="Google Shape;120;p6"/>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1" name="Google Shape;121;p6"/>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2" name="Google Shape;122;p6"/>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23" name="Google Shape;123;p6"/>
            <p:cNvGrpSpPr/>
            <p:nvPr/>
          </p:nvGrpSpPr>
          <p:grpSpPr>
            <a:xfrm>
              <a:off x="1856753" y="4099200"/>
              <a:ext cx="231600" cy="1044300"/>
              <a:chOff x="1856753" y="4099200"/>
              <a:chExt cx="231600" cy="1044300"/>
            </a:xfrm>
          </p:grpSpPr>
          <p:sp>
            <p:nvSpPr>
              <p:cNvPr id="124" name="Google Shape;124;p6"/>
              <p:cNvSpPr/>
              <p:nvPr/>
            </p:nvSpPr>
            <p:spPr>
              <a:xfrm flipH="1">
                <a:off x="185675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5" name="Google Shape;125;p6"/>
              <p:cNvSpPr/>
              <p:nvPr/>
            </p:nvSpPr>
            <p:spPr>
              <a:xfrm flipH="1">
                <a:off x="1856753"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6" name="Google Shape;126;p6"/>
              <p:cNvSpPr/>
              <p:nvPr/>
            </p:nvSpPr>
            <p:spPr>
              <a:xfrm flipH="1">
                <a:off x="185675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7" name="Google Shape;127;p6"/>
              <p:cNvSpPr/>
              <p:nvPr/>
            </p:nvSpPr>
            <p:spPr>
              <a:xfrm flipH="1">
                <a:off x="1856753"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8" name="Google Shape;128;p6"/>
              <p:cNvSpPr/>
              <p:nvPr/>
            </p:nvSpPr>
            <p:spPr>
              <a:xfrm flipH="1">
                <a:off x="185675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29" name="Google Shape;129;p6"/>
            <p:cNvGrpSpPr/>
            <p:nvPr/>
          </p:nvGrpSpPr>
          <p:grpSpPr>
            <a:xfrm>
              <a:off x="2228107" y="4309200"/>
              <a:ext cx="231600" cy="834300"/>
              <a:chOff x="2228107" y="4309200"/>
              <a:chExt cx="231600" cy="834300"/>
            </a:xfrm>
          </p:grpSpPr>
          <p:sp>
            <p:nvSpPr>
              <p:cNvPr id="130" name="Google Shape;130;p6"/>
              <p:cNvSpPr/>
              <p:nvPr/>
            </p:nvSpPr>
            <p:spPr>
              <a:xfrm flipH="1">
                <a:off x="2228107"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1" name="Google Shape;131;p6"/>
              <p:cNvSpPr/>
              <p:nvPr/>
            </p:nvSpPr>
            <p:spPr>
              <a:xfrm flipH="1">
                <a:off x="2228107"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2" name="Google Shape;132;p6"/>
              <p:cNvSpPr/>
              <p:nvPr/>
            </p:nvSpPr>
            <p:spPr>
              <a:xfrm flipH="1">
                <a:off x="2228107"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3" name="Google Shape;133;p6"/>
              <p:cNvSpPr/>
              <p:nvPr/>
            </p:nvSpPr>
            <p:spPr>
              <a:xfrm flipH="1">
                <a:off x="2228107"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34" name="Google Shape;134;p6"/>
            <p:cNvGrpSpPr/>
            <p:nvPr/>
          </p:nvGrpSpPr>
          <p:grpSpPr>
            <a:xfrm>
              <a:off x="2599462" y="4518900"/>
              <a:ext cx="231600" cy="624600"/>
              <a:chOff x="2599462" y="4518900"/>
              <a:chExt cx="231600" cy="624600"/>
            </a:xfrm>
          </p:grpSpPr>
          <p:sp>
            <p:nvSpPr>
              <p:cNvPr id="135" name="Google Shape;135;p6"/>
              <p:cNvSpPr/>
              <p:nvPr/>
            </p:nvSpPr>
            <p:spPr>
              <a:xfrm flipH="1">
                <a:off x="2599462"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 name="Google Shape;136;p6"/>
              <p:cNvSpPr/>
              <p:nvPr/>
            </p:nvSpPr>
            <p:spPr>
              <a:xfrm flipH="1">
                <a:off x="2599462"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7" name="Google Shape;137;p6"/>
              <p:cNvSpPr/>
              <p:nvPr/>
            </p:nvSpPr>
            <p:spPr>
              <a:xfrm flipH="1">
                <a:off x="2599462"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38" name="Google Shape;138;p6"/>
            <p:cNvGrpSpPr/>
            <p:nvPr/>
          </p:nvGrpSpPr>
          <p:grpSpPr>
            <a:xfrm>
              <a:off x="3342171" y="4099200"/>
              <a:ext cx="231600" cy="1044300"/>
              <a:chOff x="3342171" y="4099200"/>
              <a:chExt cx="231600" cy="1044300"/>
            </a:xfrm>
          </p:grpSpPr>
          <p:sp>
            <p:nvSpPr>
              <p:cNvPr id="139" name="Google Shape;139;p6"/>
              <p:cNvSpPr/>
              <p:nvPr/>
            </p:nvSpPr>
            <p:spPr>
              <a:xfrm flipH="1">
                <a:off x="3342171"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0" name="Google Shape;140;p6"/>
              <p:cNvSpPr/>
              <p:nvPr/>
            </p:nvSpPr>
            <p:spPr>
              <a:xfrm flipH="1">
                <a:off x="3342171"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1" name="Google Shape;141;p6"/>
              <p:cNvSpPr/>
              <p:nvPr/>
            </p:nvSpPr>
            <p:spPr>
              <a:xfrm flipH="1">
                <a:off x="3342171"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2" name="Google Shape;142;p6"/>
              <p:cNvSpPr/>
              <p:nvPr/>
            </p:nvSpPr>
            <p:spPr>
              <a:xfrm flipH="1">
                <a:off x="3342171"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3" name="Google Shape;143;p6"/>
              <p:cNvSpPr/>
              <p:nvPr/>
            </p:nvSpPr>
            <p:spPr>
              <a:xfrm flipH="1">
                <a:off x="3342171"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44" name="Google Shape;144;p6"/>
            <p:cNvGrpSpPr/>
            <p:nvPr/>
          </p:nvGrpSpPr>
          <p:grpSpPr>
            <a:xfrm>
              <a:off x="3713525" y="4309200"/>
              <a:ext cx="231600" cy="834300"/>
              <a:chOff x="3713525" y="4309200"/>
              <a:chExt cx="231600" cy="834300"/>
            </a:xfrm>
          </p:grpSpPr>
          <p:sp>
            <p:nvSpPr>
              <p:cNvPr id="145" name="Google Shape;145;p6"/>
              <p:cNvSpPr/>
              <p:nvPr/>
            </p:nvSpPr>
            <p:spPr>
              <a:xfrm flipH="1">
                <a:off x="3713525"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6" name="Google Shape;146;p6"/>
              <p:cNvSpPr/>
              <p:nvPr/>
            </p:nvSpPr>
            <p:spPr>
              <a:xfrm flipH="1">
                <a:off x="3713525"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 name="Google Shape;147;p6"/>
              <p:cNvSpPr/>
              <p:nvPr/>
            </p:nvSpPr>
            <p:spPr>
              <a:xfrm flipH="1">
                <a:off x="3713525"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8" name="Google Shape;148;p6"/>
              <p:cNvSpPr/>
              <p:nvPr/>
            </p:nvSpPr>
            <p:spPr>
              <a:xfrm flipH="1">
                <a:off x="3713525"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49" name="Google Shape;149;p6"/>
            <p:cNvGrpSpPr/>
            <p:nvPr/>
          </p:nvGrpSpPr>
          <p:grpSpPr>
            <a:xfrm>
              <a:off x="1485398" y="4309200"/>
              <a:ext cx="231600" cy="834300"/>
              <a:chOff x="1485398" y="4309200"/>
              <a:chExt cx="231600" cy="834300"/>
            </a:xfrm>
          </p:grpSpPr>
          <p:sp>
            <p:nvSpPr>
              <p:cNvPr id="150" name="Google Shape;150;p6"/>
              <p:cNvSpPr/>
              <p:nvPr/>
            </p:nvSpPr>
            <p:spPr>
              <a:xfrm flipH="1">
                <a:off x="148539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1" name="Google Shape;151;p6"/>
              <p:cNvSpPr/>
              <p:nvPr/>
            </p:nvSpPr>
            <p:spPr>
              <a:xfrm flipH="1">
                <a:off x="148539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2" name="Google Shape;152;p6"/>
              <p:cNvSpPr/>
              <p:nvPr/>
            </p:nvSpPr>
            <p:spPr>
              <a:xfrm flipH="1">
                <a:off x="148539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3" name="Google Shape;153;p6"/>
              <p:cNvSpPr/>
              <p:nvPr/>
            </p:nvSpPr>
            <p:spPr>
              <a:xfrm flipH="1">
                <a:off x="148539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54" name="Google Shape;154;p6"/>
            <p:cNvGrpSpPr/>
            <p:nvPr/>
          </p:nvGrpSpPr>
          <p:grpSpPr>
            <a:xfrm>
              <a:off x="4084879" y="4518900"/>
              <a:ext cx="231600" cy="624600"/>
              <a:chOff x="4084879" y="4518900"/>
              <a:chExt cx="231600" cy="624600"/>
            </a:xfrm>
          </p:grpSpPr>
          <p:sp>
            <p:nvSpPr>
              <p:cNvPr id="155" name="Google Shape;155;p6"/>
              <p:cNvSpPr/>
              <p:nvPr/>
            </p:nvSpPr>
            <p:spPr>
              <a:xfrm flipH="1">
                <a:off x="4084879"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6" name="Google Shape;156;p6"/>
              <p:cNvSpPr/>
              <p:nvPr/>
            </p:nvSpPr>
            <p:spPr>
              <a:xfrm flipH="1">
                <a:off x="4084879"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7" name="Google Shape;157;p6"/>
              <p:cNvSpPr/>
              <p:nvPr/>
            </p:nvSpPr>
            <p:spPr>
              <a:xfrm flipH="1">
                <a:off x="4084879"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58" name="Google Shape;158;p6"/>
            <p:cNvGrpSpPr/>
            <p:nvPr/>
          </p:nvGrpSpPr>
          <p:grpSpPr>
            <a:xfrm>
              <a:off x="2970816" y="4309200"/>
              <a:ext cx="231600" cy="834300"/>
              <a:chOff x="2970816" y="4309200"/>
              <a:chExt cx="231600" cy="834300"/>
            </a:xfrm>
          </p:grpSpPr>
          <p:sp>
            <p:nvSpPr>
              <p:cNvPr id="159" name="Google Shape;159;p6"/>
              <p:cNvSpPr/>
              <p:nvPr/>
            </p:nvSpPr>
            <p:spPr>
              <a:xfrm flipH="1">
                <a:off x="2970816"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0" name="Google Shape;160;p6"/>
              <p:cNvSpPr/>
              <p:nvPr/>
            </p:nvSpPr>
            <p:spPr>
              <a:xfrm flipH="1">
                <a:off x="2970816"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1" name="Google Shape;161;p6"/>
              <p:cNvSpPr/>
              <p:nvPr/>
            </p:nvSpPr>
            <p:spPr>
              <a:xfrm flipH="1">
                <a:off x="2970816"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2" name="Google Shape;162;p6"/>
              <p:cNvSpPr/>
              <p:nvPr/>
            </p:nvSpPr>
            <p:spPr>
              <a:xfrm flipH="1">
                <a:off x="2970816"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63" name="Google Shape;163;p6"/>
            <p:cNvGrpSpPr/>
            <p:nvPr/>
          </p:nvGrpSpPr>
          <p:grpSpPr>
            <a:xfrm>
              <a:off x="4456234" y="4309200"/>
              <a:ext cx="231600" cy="834300"/>
              <a:chOff x="4456234" y="4309200"/>
              <a:chExt cx="231600" cy="834300"/>
            </a:xfrm>
          </p:grpSpPr>
          <p:sp>
            <p:nvSpPr>
              <p:cNvPr id="164" name="Google Shape;164;p6"/>
              <p:cNvSpPr/>
              <p:nvPr/>
            </p:nvSpPr>
            <p:spPr>
              <a:xfrm flipH="1">
                <a:off x="4456234"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5" name="Google Shape;165;p6"/>
              <p:cNvSpPr/>
              <p:nvPr/>
            </p:nvSpPr>
            <p:spPr>
              <a:xfrm flipH="1">
                <a:off x="4456234"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6" name="Google Shape;166;p6"/>
              <p:cNvSpPr/>
              <p:nvPr/>
            </p:nvSpPr>
            <p:spPr>
              <a:xfrm flipH="1">
                <a:off x="4456234"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7" name="Google Shape;167;p6"/>
              <p:cNvSpPr/>
              <p:nvPr/>
            </p:nvSpPr>
            <p:spPr>
              <a:xfrm flipH="1">
                <a:off x="4456234"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68" name="Google Shape;168;p6"/>
            <p:cNvGrpSpPr/>
            <p:nvPr/>
          </p:nvGrpSpPr>
          <p:grpSpPr>
            <a:xfrm>
              <a:off x="4827588" y="4099200"/>
              <a:ext cx="231600" cy="1044300"/>
              <a:chOff x="4827588" y="4099200"/>
              <a:chExt cx="231600" cy="1044300"/>
            </a:xfrm>
          </p:grpSpPr>
          <p:sp>
            <p:nvSpPr>
              <p:cNvPr id="169" name="Google Shape;169;p6"/>
              <p:cNvSpPr/>
              <p:nvPr/>
            </p:nvSpPr>
            <p:spPr>
              <a:xfrm flipH="1">
                <a:off x="482758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0" name="Google Shape;170;p6"/>
              <p:cNvSpPr/>
              <p:nvPr/>
            </p:nvSpPr>
            <p:spPr>
              <a:xfrm flipH="1">
                <a:off x="482758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1" name="Google Shape;171;p6"/>
              <p:cNvSpPr/>
              <p:nvPr/>
            </p:nvSpPr>
            <p:spPr>
              <a:xfrm flipH="1">
                <a:off x="482758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2" name="Google Shape;172;p6"/>
              <p:cNvSpPr/>
              <p:nvPr/>
            </p:nvSpPr>
            <p:spPr>
              <a:xfrm flipH="1">
                <a:off x="4827588"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3" name="Google Shape;173;p6"/>
              <p:cNvSpPr/>
              <p:nvPr/>
            </p:nvSpPr>
            <p:spPr>
              <a:xfrm flipH="1">
                <a:off x="482758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74" name="Google Shape;174;p6"/>
            <p:cNvGrpSpPr/>
            <p:nvPr/>
          </p:nvGrpSpPr>
          <p:grpSpPr>
            <a:xfrm>
              <a:off x="5198943" y="4309200"/>
              <a:ext cx="231600" cy="834300"/>
              <a:chOff x="5198943" y="4309200"/>
              <a:chExt cx="231600" cy="834300"/>
            </a:xfrm>
          </p:grpSpPr>
          <p:sp>
            <p:nvSpPr>
              <p:cNvPr id="175" name="Google Shape;175;p6"/>
              <p:cNvSpPr/>
              <p:nvPr/>
            </p:nvSpPr>
            <p:spPr>
              <a:xfrm flipH="1">
                <a:off x="519894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6" name="Google Shape;176;p6"/>
              <p:cNvSpPr/>
              <p:nvPr/>
            </p:nvSpPr>
            <p:spPr>
              <a:xfrm flipH="1">
                <a:off x="5198943"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7" name="Google Shape;177;p6"/>
              <p:cNvSpPr/>
              <p:nvPr/>
            </p:nvSpPr>
            <p:spPr>
              <a:xfrm flipH="1">
                <a:off x="519894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8" name="Google Shape;178;p6"/>
              <p:cNvSpPr/>
              <p:nvPr/>
            </p:nvSpPr>
            <p:spPr>
              <a:xfrm flipH="1">
                <a:off x="519894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79" name="Google Shape;179;p6"/>
            <p:cNvGrpSpPr/>
            <p:nvPr/>
          </p:nvGrpSpPr>
          <p:grpSpPr>
            <a:xfrm>
              <a:off x="5570297" y="4518900"/>
              <a:ext cx="231600" cy="624600"/>
              <a:chOff x="5570297" y="4518900"/>
              <a:chExt cx="231600" cy="624600"/>
            </a:xfrm>
          </p:grpSpPr>
          <p:sp>
            <p:nvSpPr>
              <p:cNvPr id="180" name="Google Shape;180;p6"/>
              <p:cNvSpPr/>
              <p:nvPr/>
            </p:nvSpPr>
            <p:spPr>
              <a:xfrm flipH="1">
                <a:off x="5570297"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1" name="Google Shape;181;p6"/>
              <p:cNvSpPr/>
              <p:nvPr/>
            </p:nvSpPr>
            <p:spPr>
              <a:xfrm flipH="1">
                <a:off x="5570297"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2" name="Google Shape;182;p6"/>
              <p:cNvSpPr/>
              <p:nvPr/>
            </p:nvSpPr>
            <p:spPr>
              <a:xfrm flipH="1">
                <a:off x="5570297"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83" name="Google Shape;183;p6"/>
            <p:cNvGrpSpPr/>
            <p:nvPr/>
          </p:nvGrpSpPr>
          <p:grpSpPr>
            <a:xfrm>
              <a:off x="5941652" y="4309200"/>
              <a:ext cx="231600" cy="834300"/>
              <a:chOff x="5941652" y="4309200"/>
              <a:chExt cx="231600" cy="834300"/>
            </a:xfrm>
          </p:grpSpPr>
          <p:sp>
            <p:nvSpPr>
              <p:cNvPr id="184" name="Google Shape;184;p6"/>
              <p:cNvSpPr/>
              <p:nvPr/>
            </p:nvSpPr>
            <p:spPr>
              <a:xfrm flipH="1">
                <a:off x="5941652"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5" name="Google Shape;185;p6"/>
              <p:cNvSpPr/>
              <p:nvPr/>
            </p:nvSpPr>
            <p:spPr>
              <a:xfrm flipH="1">
                <a:off x="5941652"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6" name="Google Shape;186;p6"/>
              <p:cNvSpPr/>
              <p:nvPr/>
            </p:nvSpPr>
            <p:spPr>
              <a:xfrm flipH="1">
                <a:off x="5941652"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7" name="Google Shape;187;p6"/>
              <p:cNvSpPr/>
              <p:nvPr/>
            </p:nvSpPr>
            <p:spPr>
              <a:xfrm flipH="1">
                <a:off x="5941652"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88" name="Google Shape;188;p6"/>
            <p:cNvGrpSpPr/>
            <p:nvPr/>
          </p:nvGrpSpPr>
          <p:grpSpPr>
            <a:xfrm>
              <a:off x="6313006" y="4099200"/>
              <a:ext cx="231600" cy="1044300"/>
              <a:chOff x="6313006" y="4099200"/>
              <a:chExt cx="231600" cy="1044300"/>
            </a:xfrm>
          </p:grpSpPr>
          <p:sp>
            <p:nvSpPr>
              <p:cNvPr id="189" name="Google Shape;189;p6"/>
              <p:cNvSpPr/>
              <p:nvPr/>
            </p:nvSpPr>
            <p:spPr>
              <a:xfrm flipH="1">
                <a:off x="6313006"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0" name="Google Shape;190;p6"/>
              <p:cNvSpPr/>
              <p:nvPr/>
            </p:nvSpPr>
            <p:spPr>
              <a:xfrm flipH="1">
                <a:off x="6313006"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1" name="Google Shape;191;p6"/>
              <p:cNvSpPr/>
              <p:nvPr/>
            </p:nvSpPr>
            <p:spPr>
              <a:xfrm flipH="1">
                <a:off x="6313006"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2" name="Google Shape;192;p6"/>
              <p:cNvSpPr/>
              <p:nvPr/>
            </p:nvSpPr>
            <p:spPr>
              <a:xfrm flipH="1">
                <a:off x="6313006"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3" name="Google Shape;193;p6"/>
              <p:cNvSpPr/>
              <p:nvPr/>
            </p:nvSpPr>
            <p:spPr>
              <a:xfrm flipH="1">
                <a:off x="6313006"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94" name="Google Shape;194;p6"/>
            <p:cNvGrpSpPr/>
            <p:nvPr/>
          </p:nvGrpSpPr>
          <p:grpSpPr>
            <a:xfrm>
              <a:off x="6684361" y="4309200"/>
              <a:ext cx="231600" cy="834300"/>
              <a:chOff x="6684361" y="4309200"/>
              <a:chExt cx="231600" cy="834300"/>
            </a:xfrm>
          </p:grpSpPr>
          <p:sp>
            <p:nvSpPr>
              <p:cNvPr id="195" name="Google Shape;195;p6"/>
              <p:cNvSpPr/>
              <p:nvPr/>
            </p:nvSpPr>
            <p:spPr>
              <a:xfrm flipH="1">
                <a:off x="6684361"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6" name="Google Shape;196;p6"/>
              <p:cNvSpPr/>
              <p:nvPr/>
            </p:nvSpPr>
            <p:spPr>
              <a:xfrm flipH="1">
                <a:off x="6684361"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7" name="Google Shape;197;p6"/>
              <p:cNvSpPr/>
              <p:nvPr/>
            </p:nvSpPr>
            <p:spPr>
              <a:xfrm flipH="1">
                <a:off x="6684361"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8" name="Google Shape;198;p6"/>
              <p:cNvSpPr/>
              <p:nvPr/>
            </p:nvSpPr>
            <p:spPr>
              <a:xfrm flipH="1">
                <a:off x="6684361"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99" name="Google Shape;199;p6"/>
            <p:cNvGrpSpPr/>
            <p:nvPr/>
          </p:nvGrpSpPr>
          <p:grpSpPr>
            <a:xfrm>
              <a:off x="7055715" y="4518900"/>
              <a:ext cx="231600" cy="624600"/>
              <a:chOff x="7055715" y="4518900"/>
              <a:chExt cx="231600" cy="624600"/>
            </a:xfrm>
          </p:grpSpPr>
          <p:sp>
            <p:nvSpPr>
              <p:cNvPr id="200" name="Google Shape;200;p6"/>
              <p:cNvSpPr/>
              <p:nvPr/>
            </p:nvSpPr>
            <p:spPr>
              <a:xfrm flipH="1">
                <a:off x="7055715"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1" name="Google Shape;201;p6"/>
              <p:cNvSpPr/>
              <p:nvPr/>
            </p:nvSpPr>
            <p:spPr>
              <a:xfrm flipH="1">
                <a:off x="7055715"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2" name="Google Shape;202;p6"/>
              <p:cNvSpPr/>
              <p:nvPr/>
            </p:nvSpPr>
            <p:spPr>
              <a:xfrm flipH="1">
                <a:off x="7055715"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03" name="Google Shape;203;p6"/>
            <p:cNvGrpSpPr/>
            <p:nvPr/>
          </p:nvGrpSpPr>
          <p:grpSpPr>
            <a:xfrm>
              <a:off x="7798424" y="4099200"/>
              <a:ext cx="231600" cy="1044300"/>
              <a:chOff x="7798424" y="4099200"/>
              <a:chExt cx="231600" cy="1044300"/>
            </a:xfrm>
          </p:grpSpPr>
          <p:sp>
            <p:nvSpPr>
              <p:cNvPr id="204" name="Google Shape;204;p6"/>
              <p:cNvSpPr/>
              <p:nvPr/>
            </p:nvSpPr>
            <p:spPr>
              <a:xfrm flipH="1">
                <a:off x="7798424"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5" name="Google Shape;205;p6"/>
              <p:cNvSpPr/>
              <p:nvPr/>
            </p:nvSpPr>
            <p:spPr>
              <a:xfrm flipH="1">
                <a:off x="7798424"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6" name="Google Shape;206;p6"/>
              <p:cNvSpPr/>
              <p:nvPr/>
            </p:nvSpPr>
            <p:spPr>
              <a:xfrm flipH="1">
                <a:off x="7798424"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7" name="Google Shape;207;p6"/>
              <p:cNvSpPr/>
              <p:nvPr/>
            </p:nvSpPr>
            <p:spPr>
              <a:xfrm flipH="1">
                <a:off x="7798424"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8" name="Google Shape;208;p6"/>
              <p:cNvSpPr/>
              <p:nvPr/>
            </p:nvSpPr>
            <p:spPr>
              <a:xfrm flipH="1">
                <a:off x="7798424"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09" name="Google Shape;209;p6"/>
            <p:cNvGrpSpPr/>
            <p:nvPr/>
          </p:nvGrpSpPr>
          <p:grpSpPr>
            <a:xfrm>
              <a:off x="8169779" y="4309200"/>
              <a:ext cx="231600" cy="834300"/>
              <a:chOff x="8169779" y="4309200"/>
              <a:chExt cx="231600" cy="834300"/>
            </a:xfrm>
          </p:grpSpPr>
          <p:sp>
            <p:nvSpPr>
              <p:cNvPr id="210" name="Google Shape;210;p6"/>
              <p:cNvSpPr/>
              <p:nvPr/>
            </p:nvSpPr>
            <p:spPr>
              <a:xfrm flipH="1">
                <a:off x="8169779"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1" name="Google Shape;211;p6"/>
              <p:cNvSpPr/>
              <p:nvPr/>
            </p:nvSpPr>
            <p:spPr>
              <a:xfrm flipH="1">
                <a:off x="8169779"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2" name="Google Shape;212;p6"/>
              <p:cNvSpPr/>
              <p:nvPr/>
            </p:nvSpPr>
            <p:spPr>
              <a:xfrm flipH="1">
                <a:off x="8169779"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3" name="Google Shape;213;p6"/>
              <p:cNvSpPr/>
              <p:nvPr/>
            </p:nvSpPr>
            <p:spPr>
              <a:xfrm flipH="1">
                <a:off x="8169779"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14" name="Google Shape;214;p6"/>
            <p:cNvGrpSpPr/>
            <p:nvPr/>
          </p:nvGrpSpPr>
          <p:grpSpPr>
            <a:xfrm>
              <a:off x="7427070" y="4309200"/>
              <a:ext cx="231600" cy="834300"/>
              <a:chOff x="7427070" y="4309200"/>
              <a:chExt cx="231600" cy="834300"/>
            </a:xfrm>
          </p:grpSpPr>
          <p:sp>
            <p:nvSpPr>
              <p:cNvPr id="215" name="Google Shape;215;p6"/>
              <p:cNvSpPr/>
              <p:nvPr/>
            </p:nvSpPr>
            <p:spPr>
              <a:xfrm flipH="1">
                <a:off x="7427070"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6" name="Google Shape;216;p6"/>
              <p:cNvSpPr/>
              <p:nvPr/>
            </p:nvSpPr>
            <p:spPr>
              <a:xfrm flipH="1">
                <a:off x="7427070"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7" name="Google Shape;217;p6"/>
              <p:cNvSpPr/>
              <p:nvPr/>
            </p:nvSpPr>
            <p:spPr>
              <a:xfrm flipH="1">
                <a:off x="7427070"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8" name="Google Shape;218;p6"/>
              <p:cNvSpPr/>
              <p:nvPr/>
            </p:nvSpPr>
            <p:spPr>
              <a:xfrm flipH="1">
                <a:off x="7427070"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19" name="Google Shape;219;p6"/>
            <p:cNvGrpSpPr/>
            <p:nvPr/>
          </p:nvGrpSpPr>
          <p:grpSpPr>
            <a:xfrm>
              <a:off x="8541133" y="4518900"/>
              <a:ext cx="231600" cy="624600"/>
              <a:chOff x="8541133" y="4518900"/>
              <a:chExt cx="231600" cy="624600"/>
            </a:xfrm>
          </p:grpSpPr>
          <p:sp>
            <p:nvSpPr>
              <p:cNvPr id="220" name="Google Shape;220;p6"/>
              <p:cNvSpPr/>
              <p:nvPr/>
            </p:nvSpPr>
            <p:spPr>
              <a:xfrm flipH="1">
                <a:off x="854113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1" name="Google Shape;221;p6"/>
              <p:cNvSpPr/>
              <p:nvPr/>
            </p:nvSpPr>
            <p:spPr>
              <a:xfrm flipH="1">
                <a:off x="854113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2" name="Google Shape;222;p6"/>
              <p:cNvSpPr/>
              <p:nvPr/>
            </p:nvSpPr>
            <p:spPr>
              <a:xfrm flipH="1">
                <a:off x="854113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23" name="Google Shape;223;p6"/>
            <p:cNvGrpSpPr/>
            <p:nvPr/>
          </p:nvGrpSpPr>
          <p:grpSpPr>
            <a:xfrm>
              <a:off x="8912488" y="4309200"/>
              <a:ext cx="231600" cy="834300"/>
              <a:chOff x="8912488" y="4309200"/>
              <a:chExt cx="231600" cy="834300"/>
            </a:xfrm>
          </p:grpSpPr>
          <p:sp>
            <p:nvSpPr>
              <p:cNvPr id="224" name="Google Shape;224;p6"/>
              <p:cNvSpPr/>
              <p:nvPr/>
            </p:nvSpPr>
            <p:spPr>
              <a:xfrm flipH="1">
                <a:off x="891248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5" name="Google Shape;225;p6"/>
              <p:cNvSpPr/>
              <p:nvPr/>
            </p:nvSpPr>
            <p:spPr>
              <a:xfrm flipH="1">
                <a:off x="891248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6" name="Google Shape;226;p6"/>
              <p:cNvSpPr/>
              <p:nvPr/>
            </p:nvSpPr>
            <p:spPr>
              <a:xfrm flipH="1">
                <a:off x="891248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7" name="Google Shape;227;p6"/>
              <p:cNvSpPr/>
              <p:nvPr/>
            </p:nvSpPr>
            <p:spPr>
              <a:xfrm flipH="1">
                <a:off x="891248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sp>
        <p:nvSpPr>
          <p:cNvPr id="228" name="Google Shape;228;p6"/>
          <p:cNvSpPr txBox="1"/>
          <p:nvPr>
            <p:ph type="title" hasCustomPrompt="1"/>
          </p:nvPr>
        </p:nvSpPr>
        <p:spPr>
          <a:xfrm>
            <a:off x="1388625" y="772725"/>
            <a:ext cx="6366900" cy="18633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29" name="Google Shape;229;p6"/>
          <p:cNvSpPr txBox="1"/>
          <p:nvPr>
            <p:ph type="body" idx="1"/>
          </p:nvPr>
        </p:nvSpPr>
        <p:spPr>
          <a:xfrm>
            <a:off x="1388625" y="2712300"/>
            <a:ext cx="6366900" cy="1111200"/>
          </a:xfrm>
          <a:prstGeom prst="rect">
            <a:avLst/>
          </a:prstGeom>
          <a:noFill/>
          <a:ln>
            <a:noFill/>
          </a:ln>
        </p:spPr>
        <p:txBody>
          <a:bodyPr spcFirstLastPara="1" wrap="square" lIns="91425" tIns="91425" rIns="91425" bIns="91425" anchor="t" anchorCtr="0">
            <a:normAutofit/>
          </a:bodyPr>
          <a:lstStyle>
            <a:lvl1pPr marL="457200" lvl="0" indent="-311150" algn="ctr">
              <a:lnSpc>
                <a:spcPct val="115000"/>
              </a:lnSpc>
              <a:spcBef>
                <a:spcPts val="0"/>
              </a:spcBef>
              <a:spcAft>
                <a:spcPts val="0"/>
              </a:spcAft>
              <a:buClr>
                <a:schemeClr val="lt1"/>
              </a:buClr>
              <a:buSzPts val="1300"/>
              <a:buChar char="●"/>
              <a:defRPr>
                <a:solidFill>
                  <a:schemeClr val="lt1"/>
                </a:solidFill>
              </a:defRPr>
            </a:lvl1pPr>
            <a:lvl2pPr marL="914400" lvl="1" indent="-298450" algn="ctr">
              <a:lnSpc>
                <a:spcPct val="115000"/>
              </a:lnSpc>
              <a:spcBef>
                <a:spcPts val="0"/>
              </a:spcBef>
              <a:spcAft>
                <a:spcPts val="0"/>
              </a:spcAft>
              <a:buClr>
                <a:schemeClr val="lt1"/>
              </a:buClr>
              <a:buSzPts val="1100"/>
              <a:buChar char="○"/>
              <a:defRPr>
                <a:solidFill>
                  <a:schemeClr val="lt1"/>
                </a:solidFill>
              </a:defRPr>
            </a:lvl2pPr>
            <a:lvl3pPr marL="1371600" lvl="2" indent="-298450" algn="ctr">
              <a:lnSpc>
                <a:spcPct val="115000"/>
              </a:lnSpc>
              <a:spcBef>
                <a:spcPts val="0"/>
              </a:spcBef>
              <a:spcAft>
                <a:spcPts val="0"/>
              </a:spcAft>
              <a:buClr>
                <a:schemeClr val="lt1"/>
              </a:buClr>
              <a:buSzPts val="1100"/>
              <a:buChar char="■"/>
              <a:defRPr>
                <a:solidFill>
                  <a:schemeClr val="lt1"/>
                </a:solidFill>
              </a:defRPr>
            </a:lvl3pPr>
            <a:lvl4pPr marL="1828800" lvl="3" indent="-298450" algn="ctr">
              <a:lnSpc>
                <a:spcPct val="115000"/>
              </a:lnSpc>
              <a:spcBef>
                <a:spcPts val="0"/>
              </a:spcBef>
              <a:spcAft>
                <a:spcPts val="0"/>
              </a:spcAft>
              <a:buClr>
                <a:schemeClr val="lt1"/>
              </a:buClr>
              <a:buSzPts val="1100"/>
              <a:buChar char="●"/>
              <a:defRPr>
                <a:solidFill>
                  <a:schemeClr val="lt1"/>
                </a:solidFill>
              </a:defRPr>
            </a:lvl4pPr>
            <a:lvl5pPr marL="2286000" lvl="4" indent="-298450" algn="ctr">
              <a:lnSpc>
                <a:spcPct val="115000"/>
              </a:lnSpc>
              <a:spcBef>
                <a:spcPts val="0"/>
              </a:spcBef>
              <a:spcAft>
                <a:spcPts val="0"/>
              </a:spcAft>
              <a:buClr>
                <a:schemeClr val="lt1"/>
              </a:buClr>
              <a:buSzPts val="1100"/>
              <a:buChar char="○"/>
              <a:defRPr>
                <a:solidFill>
                  <a:schemeClr val="lt1"/>
                </a:solidFill>
              </a:defRPr>
            </a:lvl5pPr>
            <a:lvl6pPr marL="2743200" lvl="5" indent="-298450" algn="ctr">
              <a:lnSpc>
                <a:spcPct val="115000"/>
              </a:lnSpc>
              <a:spcBef>
                <a:spcPts val="0"/>
              </a:spcBef>
              <a:spcAft>
                <a:spcPts val="0"/>
              </a:spcAft>
              <a:buClr>
                <a:schemeClr val="lt1"/>
              </a:buClr>
              <a:buSzPts val="1100"/>
              <a:buChar char="■"/>
              <a:defRPr>
                <a:solidFill>
                  <a:schemeClr val="lt1"/>
                </a:solidFill>
              </a:defRPr>
            </a:lvl6pPr>
            <a:lvl7pPr marL="3200400" lvl="6" indent="-298450" algn="ctr">
              <a:lnSpc>
                <a:spcPct val="115000"/>
              </a:lnSpc>
              <a:spcBef>
                <a:spcPts val="0"/>
              </a:spcBef>
              <a:spcAft>
                <a:spcPts val="0"/>
              </a:spcAft>
              <a:buClr>
                <a:schemeClr val="lt1"/>
              </a:buClr>
              <a:buSzPts val="1100"/>
              <a:buChar char="●"/>
              <a:defRPr>
                <a:solidFill>
                  <a:schemeClr val="lt1"/>
                </a:solidFill>
              </a:defRPr>
            </a:lvl7pPr>
            <a:lvl8pPr marL="3657600" lvl="7" indent="-298450" algn="ctr">
              <a:lnSpc>
                <a:spcPct val="115000"/>
              </a:lnSpc>
              <a:spcBef>
                <a:spcPts val="0"/>
              </a:spcBef>
              <a:spcAft>
                <a:spcPts val="0"/>
              </a:spcAft>
              <a:buClr>
                <a:schemeClr val="lt1"/>
              </a:buClr>
              <a:buSzPts val="1100"/>
              <a:buChar char="○"/>
              <a:defRPr>
                <a:solidFill>
                  <a:schemeClr val="lt1"/>
                </a:solidFill>
              </a:defRPr>
            </a:lvl8pPr>
            <a:lvl9pPr marL="4114800" lvl="8" indent="-298450" algn="ctr">
              <a:lnSpc>
                <a:spcPct val="115000"/>
              </a:lnSpc>
              <a:spcBef>
                <a:spcPts val="0"/>
              </a:spcBef>
              <a:spcAft>
                <a:spcPts val="0"/>
              </a:spcAft>
              <a:buClr>
                <a:schemeClr val="lt1"/>
              </a:buClr>
              <a:buSzPts val="1100"/>
              <a:buChar char="■"/>
              <a:defRPr>
                <a:solidFill>
                  <a:schemeClr val="lt1"/>
                </a:solidFill>
              </a:defRPr>
            </a:lvl9pPr>
          </a:lstStyle>
          <a:p/>
        </p:txBody>
      </p:sp>
      <p:sp>
        <p:nvSpPr>
          <p:cNvPr id="230" name="Google Shape;230;p6"/>
          <p:cNvSpPr txBox="1"/>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31" name="Shape 231"/>
        <p:cNvGrpSpPr/>
        <p:nvPr/>
      </p:nvGrpSpPr>
      <p:grpSpPr>
        <a:xfrm>
          <a:off x="0" y="0"/>
          <a:ext cx="0" cy="0"/>
          <a:chOff x="0" y="0"/>
          <a:chExt cx="0" cy="0"/>
        </a:xfrm>
      </p:grpSpPr>
      <p:grpSp>
        <p:nvGrpSpPr>
          <p:cNvPr id="232" name="Google Shape;232;p7"/>
          <p:cNvGrpSpPr/>
          <p:nvPr/>
        </p:nvGrpSpPr>
        <p:grpSpPr>
          <a:xfrm>
            <a:off x="625966" y="299376"/>
            <a:ext cx="999312" cy="999312"/>
            <a:chOff x="348199" y="179450"/>
            <a:chExt cx="1116300" cy="1116300"/>
          </a:xfrm>
        </p:grpSpPr>
        <p:sp>
          <p:nvSpPr>
            <p:cNvPr id="233" name="Google Shape;233;p7"/>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4" name="Google Shape;234;p7"/>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35" name="Google Shape;235;p7"/>
          <p:cNvSpPr txBox="1"/>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6" name="Google Shape;236;p7"/>
          <p:cNvSpPr txBox="1"/>
          <p:nvPr>
            <p:ph type="body" idx="1"/>
          </p:nvPr>
        </p:nvSpPr>
        <p:spPr>
          <a:xfrm>
            <a:off x="1303800" y="1990050"/>
            <a:ext cx="3430500" cy="2541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p:txBody>
      </p:sp>
      <p:sp>
        <p:nvSpPr>
          <p:cNvPr id="237" name="Google Shape;237;p7"/>
          <p:cNvSpPr txBox="1"/>
          <p:nvPr>
            <p:ph type="body" idx="2"/>
          </p:nvPr>
        </p:nvSpPr>
        <p:spPr>
          <a:xfrm>
            <a:off x="4903650" y="1990050"/>
            <a:ext cx="3430500" cy="2541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p:txBody>
      </p:sp>
      <p:sp>
        <p:nvSpPr>
          <p:cNvPr id="238" name="Google Shape;238;p7"/>
          <p:cNvSpPr txBox="1"/>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39" name="Shape 239"/>
        <p:cNvGrpSpPr/>
        <p:nvPr/>
      </p:nvGrpSpPr>
      <p:grpSpPr>
        <a:xfrm>
          <a:off x="0" y="0"/>
          <a:ext cx="0" cy="0"/>
          <a:chOff x="0" y="0"/>
          <a:chExt cx="0" cy="0"/>
        </a:xfrm>
      </p:grpSpPr>
      <p:grpSp>
        <p:nvGrpSpPr>
          <p:cNvPr id="240" name="Google Shape;240;p8"/>
          <p:cNvGrpSpPr/>
          <p:nvPr/>
        </p:nvGrpSpPr>
        <p:grpSpPr>
          <a:xfrm>
            <a:off x="625966" y="299376"/>
            <a:ext cx="999312" cy="999312"/>
            <a:chOff x="348199" y="179450"/>
            <a:chExt cx="1116300" cy="1116300"/>
          </a:xfrm>
        </p:grpSpPr>
        <p:sp>
          <p:nvSpPr>
            <p:cNvPr id="241" name="Google Shape;241;p8"/>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2" name="Google Shape;242;p8"/>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43" name="Google Shape;243;p8"/>
          <p:cNvSpPr txBox="1"/>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4" name="Google Shape;244;p8"/>
          <p:cNvSpPr txBox="1"/>
          <p:nvPr>
            <p:ph type="body" idx="1"/>
          </p:nvPr>
        </p:nvSpPr>
        <p:spPr>
          <a:xfrm>
            <a:off x="1303800" y="1990050"/>
            <a:ext cx="7030500" cy="2541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p:txBody>
      </p:sp>
      <p:sp>
        <p:nvSpPr>
          <p:cNvPr id="245" name="Google Shape;245;p8"/>
          <p:cNvSpPr txBox="1"/>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246" name="Shape 246"/>
        <p:cNvGrpSpPr/>
        <p:nvPr/>
      </p:nvGrpSpPr>
      <p:grpSpPr>
        <a:xfrm>
          <a:off x="0" y="0"/>
          <a:ext cx="0" cy="0"/>
          <a:chOff x="0" y="0"/>
          <a:chExt cx="0" cy="0"/>
        </a:xfrm>
      </p:grpSpPr>
      <p:grpSp>
        <p:nvGrpSpPr>
          <p:cNvPr id="247" name="Google Shape;247;p9"/>
          <p:cNvGrpSpPr/>
          <p:nvPr/>
        </p:nvGrpSpPr>
        <p:grpSpPr>
          <a:xfrm>
            <a:off x="713373" y="3847119"/>
            <a:ext cx="825392" cy="825392"/>
            <a:chOff x="348199" y="179450"/>
            <a:chExt cx="1116300" cy="1116300"/>
          </a:xfrm>
        </p:grpSpPr>
        <p:sp>
          <p:nvSpPr>
            <p:cNvPr id="248" name="Google Shape;248;p9"/>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9" name="Google Shape;249;p9"/>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50" name="Google Shape;250;p9"/>
          <p:cNvSpPr txBox="1"/>
          <p:nvPr>
            <p:ph type="body" idx="1"/>
          </p:nvPr>
        </p:nvSpPr>
        <p:spPr>
          <a:xfrm>
            <a:off x="1303800" y="4138975"/>
            <a:ext cx="5843100" cy="534900"/>
          </a:xfrm>
          <a:prstGeom prst="rect">
            <a:avLst/>
          </a:prstGeom>
          <a:noFill/>
          <a:ln>
            <a:noFill/>
          </a:ln>
        </p:spPr>
        <p:txBody>
          <a:bodyPr spcFirstLastPara="1" wrap="square" lIns="91425" tIns="91425" rIns="91425" bIns="91425" anchor="t" anchorCtr="0">
            <a:normAutofit/>
          </a:bodyPr>
          <a:lstStyle>
            <a:lvl1pPr marL="457200" lvl="0" indent="-228600" algn="l">
              <a:lnSpc>
                <a:spcPct val="100000"/>
              </a:lnSpc>
              <a:spcBef>
                <a:spcPts val="0"/>
              </a:spcBef>
              <a:spcAft>
                <a:spcPts val="0"/>
              </a:spcAft>
              <a:buSzPts val="1300"/>
              <a:buNone/>
              <a:defRPr/>
            </a:lvl1pPr>
          </a:lstStyle>
          <a:p/>
        </p:txBody>
      </p:sp>
      <p:sp>
        <p:nvSpPr>
          <p:cNvPr id="251" name="Google Shape;251;p9"/>
          <p:cNvSpPr txBox="1"/>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2" name="Shape 252"/>
        <p:cNvGrpSpPr/>
        <p:nvPr/>
      </p:nvGrpSpPr>
      <p:grpSpPr>
        <a:xfrm>
          <a:off x="0" y="0"/>
          <a:ext cx="0" cy="0"/>
          <a:chOff x="0" y="0"/>
          <a:chExt cx="0" cy="0"/>
        </a:xfrm>
      </p:grpSpPr>
      <p:grpSp>
        <p:nvGrpSpPr>
          <p:cNvPr id="253" name="Google Shape;253;p10"/>
          <p:cNvGrpSpPr/>
          <p:nvPr/>
        </p:nvGrpSpPr>
        <p:grpSpPr>
          <a:xfrm>
            <a:off x="625966" y="299376"/>
            <a:ext cx="999312" cy="999312"/>
            <a:chOff x="348199" y="179450"/>
            <a:chExt cx="1116300" cy="1116300"/>
          </a:xfrm>
        </p:grpSpPr>
        <p:sp>
          <p:nvSpPr>
            <p:cNvPr id="254" name="Google Shape;254;p10"/>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5" name="Google Shape;255;p10"/>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56" name="Google Shape;256;p10"/>
          <p:cNvSpPr txBox="1"/>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7" name="Google Shape;257;p10"/>
          <p:cNvSpPr txBox="1"/>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1pPr>
            <a:lvl2pPr marL="914400" marR="0" lvl="1"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2pPr>
            <a:lvl3pPr marL="1371600" marR="0" lvl="2"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5pPr>
            <a:lvl6pPr marL="2743200" marR="0" lvl="5"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6pPr>
            <a:lvl7pPr marL="3200400" marR="0" lvl="6"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7pPr>
            <a:lvl8pPr marL="3657600" marR="0" lvl="7"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8pPr>
            <a:lvl9pPr marL="4114800" marR="0" lvl="8"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9pPr>
          </a:lstStyle>
          <a:p/>
        </p:txBody>
      </p:sp>
      <p:sp>
        <p:nvSpPr>
          <p:cNvPr id="8" name="Google Shape;8;p1"/>
          <p:cNvSpPr txBox="1"/>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hyperlink" Target="https://link.springer.com/article/10.1007/s00521-021-06719-8#auth-Ketan-Kotecha" TargetMode="External"/><Relationship Id="rId2" Type="http://schemas.openxmlformats.org/officeDocument/2006/relationships/hyperlink" Target="https://link.springer.com/article/10.1007/s00521-021-06719-8#auth-Abhinav-Mishra" TargetMode="External"/><Relationship Id="rId1" Type="http://schemas.openxmlformats.org/officeDocument/2006/relationships/hyperlink" Target="https://link.springer.com/article/10.1007/s00521-021-06719-8#auth-Shilpa-Gite"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276" name="Shape 276"/>
        <p:cNvGrpSpPr/>
        <p:nvPr/>
      </p:nvGrpSpPr>
      <p:grpSpPr>
        <a:xfrm>
          <a:off x="0" y="0"/>
          <a:ext cx="0" cy="0"/>
          <a:chOff x="0" y="0"/>
          <a:chExt cx="0" cy="0"/>
        </a:xfrm>
      </p:grpSpPr>
      <p:sp>
        <p:nvSpPr>
          <p:cNvPr id="277" name="Google Shape;277;p13"/>
          <p:cNvSpPr txBox="1"/>
          <p:nvPr>
            <p:ph type="ctrTitle" idx="4294967295"/>
          </p:nvPr>
        </p:nvSpPr>
        <p:spPr>
          <a:xfrm>
            <a:off x="274320" y="224790"/>
            <a:ext cx="4293870" cy="1925955"/>
          </a:xfrm>
          <a:prstGeom prst="rect">
            <a:avLst/>
          </a:prstGeom>
          <a:noFill/>
          <a:ln>
            <a:noFill/>
          </a:ln>
        </p:spPr>
        <p:txBody>
          <a:bodyPr spcFirstLastPara="1" wrap="square" lIns="91425" tIns="91425" rIns="91425" bIns="91425" anchor="ctr" anchorCtr="0">
            <a:normAutofit/>
          </a:bodyPr>
          <a:lstStyle/>
          <a:p>
            <a:pPr marL="0" marR="0" lvl="0" indent="0" algn="l" rtl="0">
              <a:lnSpc>
                <a:spcPct val="100000"/>
              </a:lnSpc>
              <a:spcBef>
                <a:spcPts val="0"/>
              </a:spcBef>
              <a:spcAft>
                <a:spcPts val="0"/>
              </a:spcAft>
              <a:buClr>
                <a:schemeClr val="dk2"/>
              </a:buClr>
              <a:buSzPts val="2800"/>
              <a:buFont typeface="Maven Pro"/>
              <a:buNone/>
            </a:pPr>
            <a:r>
              <a:rPr lang="en-US" altLang="en-GB" sz="2800" b="0" i="0" u="none" strike="noStrike" cap="none">
                <a:solidFill>
                  <a:srgbClr val="212121"/>
                </a:solidFill>
                <a:latin typeface="Arial" panose="020B0604020202020204"/>
                <a:ea typeface="Arial" panose="020B0604020202020204"/>
                <a:cs typeface="Arial" panose="020B0604020202020204"/>
                <a:sym typeface="Arial" panose="020B0604020202020204"/>
              </a:rPr>
              <a:t>Deep </a:t>
            </a:r>
            <a:r>
              <a:rPr lang="en-GB" sz="2800" b="0" i="0" u="none" strike="noStrike" cap="none">
                <a:solidFill>
                  <a:srgbClr val="212121"/>
                </a:solidFill>
                <a:latin typeface="Arial" panose="020B0604020202020204"/>
                <a:ea typeface="Arial" panose="020B0604020202020204"/>
                <a:cs typeface="Arial" panose="020B0604020202020204"/>
                <a:sym typeface="Arial" panose="020B0604020202020204"/>
              </a:rPr>
              <a:t>Learning </a:t>
            </a:r>
            <a:endParaRPr lang="en-GB" sz="2800" b="0" i="0" u="none" strike="noStrike" cap="none">
              <a:solidFill>
                <a:srgbClr val="21212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2"/>
              </a:buClr>
              <a:buSzPts val="2800"/>
              <a:buFont typeface="Maven Pro"/>
              <a:buNone/>
            </a:pPr>
            <a:r>
              <a:rPr lang="en-GB" sz="2800" b="0" i="0" u="none" strike="noStrike" cap="none">
                <a:solidFill>
                  <a:srgbClr val="212121"/>
                </a:solidFill>
                <a:latin typeface="Arial" panose="020B0604020202020204"/>
                <a:ea typeface="Arial" panose="020B0604020202020204"/>
                <a:cs typeface="Arial" panose="020B0604020202020204"/>
                <a:sym typeface="Arial" panose="020B0604020202020204"/>
              </a:rPr>
              <a:t>Project</a:t>
            </a:r>
            <a:endParaRPr lang="en-GB" sz="2800" b="0" i="0" u="none" strike="noStrike" cap="none">
              <a:solidFill>
                <a:srgbClr val="212121"/>
              </a:solidFill>
              <a:latin typeface="Arial" panose="020B0604020202020204"/>
              <a:ea typeface="Arial" panose="020B0604020202020204"/>
              <a:cs typeface="Arial" panose="020B0604020202020204"/>
              <a:sym typeface="Arial" panose="020B0604020202020204"/>
            </a:endParaRPr>
          </a:p>
        </p:txBody>
      </p:sp>
      <p:sp>
        <p:nvSpPr>
          <p:cNvPr id="278" name="Google Shape;278;p13"/>
          <p:cNvSpPr txBox="1"/>
          <p:nvPr>
            <p:ph type="subTitle" idx="4294967295"/>
          </p:nvPr>
        </p:nvSpPr>
        <p:spPr>
          <a:xfrm>
            <a:off x="433705" y="2036445"/>
            <a:ext cx="2999105" cy="2379980"/>
          </a:xfrm>
          <a:prstGeom prst="rect">
            <a:avLst/>
          </a:prstGeom>
          <a:noFill/>
          <a:ln>
            <a:noFill/>
          </a:ln>
        </p:spPr>
        <p:txBody>
          <a:bodyPr spcFirstLastPara="1" wrap="square" lIns="91425" tIns="91425" rIns="91425" bIns="91425" anchor="t" anchorCtr="0">
            <a:normAutofit/>
          </a:bodyPr>
          <a:lstStyle/>
          <a:p>
            <a:pPr marL="0" marR="0" lvl="0" indent="0" algn="just" rtl="0">
              <a:lnSpc>
                <a:spcPct val="115000"/>
              </a:lnSpc>
              <a:spcBef>
                <a:spcPts val="0"/>
              </a:spcBef>
              <a:spcAft>
                <a:spcPts val="0"/>
              </a:spcAft>
              <a:buClr>
                <a:schemeClr val="dk2"/>
              </a:buClr>
              <a:buSzPts val="1300"/>
              <a:buFont typeface="Nunito"/>
              <a:buNone/>
            </a:pPr>
            <a:r>
              <a:rPr lang="en-GB" sz="1800" b="0" i="0" u="none" strike="noStrike" cap="none">
                <a:solidFill>
                  <a:srgbClr val="212121"/>
                </a:solidFill>
                <a:latin typeface="Calibri" panose="020F0502020204030204"/>
                <a:ea typeface="Calibri" panose="020F0502020204030204"/>
                <a:cs typeface="Calibri" panose="020F0502020204030204"/>
                <a:sym typeface="Calibri" panose="020F0502020204030204"/>
              </a:rPr>
              <a:t>Aviral Sirotiya</a:t>
            </a:r>
            <a:endParaRPr lang="en-GB" sz="1800" b="0" i="0" u="none" strike="noStrike" cap="none">
              <a:solidFill>
                <a:srgbClr val="21212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15000"/>
              </a:lnSpc>
              <a:spcBef>
                <a:spcPts val="0"/>
              </a:spcBef>
              <a:spcAft>
                <a:spcPts val="0"/>
              </a:spcAft>
              <a:buClr>
                <a:schemeClr val="dk2"/>
              </a:buClr>
              <a:buSzPts val="1300"/>
              <a:buFont typeface="Nunito"/>
              <a:buNone/>
            </a:pPr>
            <a:r>
              <a:rPr lang="en-US" altLang="en-GB" sz="1800" b="0" i="0" u="none" strike="noStrike" cap="none">
                <a:solidFill>
                  <a:srgbClr val="212121"/>
                </a:solidFill>
                <a:latin typeface="Calibri" panose="020F0502020204030204"/>
                <a:ea typeface="Calibri" panose="020F0502020204030204"/>
                <a:cs typeface="Calibri" panose="020F0502020204030204"/>
                <a:sym typeface="Calibri" panose="020F0502020204030204"/>
              </a:rPr>
              <a:t>Bhargav Singh Jasrotia</a:t>
            </a:r>
            <a:endParaRPr lang="en-US" altLang="en-GB" sz="1800" b="0" i="0" u="none" strike="noStrike" cap="none">
              <a:solidFill>
                <a:srgbClr val="21212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15000"/>
              </a:lnSpc>
              <a:spcBef>
                <a:spcPts val="0"/>
              </a:spcBef>
              <a:spcAft>
                <a:spcPts val="0"/>
              </a:spcAft>
              <a:buClr>
                <a:schemeClr val="dk2"/>
              </a:buClr>
              <a:buSzPts val="1300"/>
              <a:buFont typeface="Nunito"/>
              <a:buNone/>
            </a:pPr>
            <a:r>
              <a:rPr lang="en-US" altLang="en-GB" sz="1800" b="0" i="0" u="none" strike="noStrike" cap="none">
                <a:solidFill>
                  <a:srgbClr val="212121"/>
                </a:solidFill>
                <a:latin typeface="Calibri" panose="020F0502020204030204"/>
                <a:ea typeface="Calibri" panose="020F0502020204030204"/>
                <a:cs typeface="Calibri" panose="020F0502020204030204"/>
                <a:sym typeface="Calibri" panose="020F0502020204030204"/>
              </a:rPr>
              <a:t>Ayush Shaw</a:t>
            </a:r>
            <a:endParaRPr lang="en-US" altLang="en-GB" sz="1800" b="0" i="0" u="none" strike="noStrike" cap="none">
              <a:solidFill>
                <a:srgbClr val="21212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15000"/>
              </a:lnSpc>
              <a:spcBef>
                <a:spcPts val="0"/>
              </a:spcBef>
              <a:spcAft>
                <a:spcPts val="0"/>
              </a:spcAft>
              <a:buClr>
                <a:schemeClr val="dk2"/>
              </a:buClr>
              <a:buSzPts val="1300"/>
              <a:buFont typeface="Nunito"/>
              <a:buNone/>
            </a:pPr>
            <a:r>
              <a:rPr lang="en-US" altLang="en-GB" sz="1800" b="0" i="0" u="none" strike="noStrike" cap="none">
                <a:solidFill>
                  <a:srgbClr val="212121"/>
                </a:solidFill>
                <a:latin typeface="Calibri" panose="020F0502020204030204"/>
                <a:ea typeface="Calibri" panose="020F0502020204030204"/>
                <a:cs typeface="Calibri" panose="020F0502020204030204"/>
                <a:sym typeface="Calibri" panose="020F0502020204030204"/>
              </a:rPr>
              <a:t>Shivya Garg</a:t>
            </a:r>
            <a:endParaRPr lang="en-US" altLang="en-GB" sz="1800" b="0" i="0" u="none" strike="noStrike" cap="none">
              <a:solidFill>
                <a:srgbClr val="21212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012D86"/>
            </a:gs>
            <a:gs pos="20000">
              <a:srgbClr val="012D86"/>
            </a:gs>
            <a:gs pos="49000">
              <a:srgbClr val="09328C">
                <a:alpha val="91764"/>
              </a:srgbClr>
            </a:gs>
            <a:gs pos="100000">
              <a:srgbClr val="0E2557"/>
            </a:gs>
          </a:gsLst>
          <a:path path="circle">
            <a:fillToRect l="50000" t="50000" r="50000" b="50000"/>
          </a:path>
          <a:tileRect/>
        </a:gradFill>
        <a:effectLst/>
      </p:bgPr>
    </p:bg>
    <p:spTree>
      <p:nvGrpSpPr>
        <p:cNvPr id="327" name="Shape 327"/>
        <p:cNvGrpSpPr/>
        <p:nvPr/>
      </p:nvGrpSpPr>
      <p:grpSpPr>
        <a:xfrm>
          <a:off x="0" y="0"/>
          <a:ext cx="0" cy="0"/>
          <a:chOff x="0" y="0"/>
          <a:chExt cx="0" cy="0"/>
        </a:xfrm>
      </p:grpSpPr>
      <p:sp>
        <p:nvSpPr>
          <p:cNvPr id="328" name="Google Shape;328;p22"/>
          <p:cNvSpPr txBox="1"/>
          <p:nvPr>
            <p:ph type="body" idx="1"/>
          </p:nvPr>
        </p:nvSpPr>
        <p:spPr>
          <a:xfrm>
            <a:off x="1137920" y="923290"/>
            <a:ext cx="7374890" cy="3810635"/>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0"/>
              </a:spcAft>
              <a:buSzPct val="78000"/>
              <a:buNone/>
            </a:pPr>
            <a:r>
              <a:rPr lang="en-GB" sz="1800">
                <a:solidFill>
                  <a:schemeClr val="lt1"/>
                </a:solidFill>
                <a:latin typeface="Arial" panose="020B0604020202020204"/>
                <a:ea typeface="Arial" panose="020B0604020202020204"/>
                <a:cs typeface="Arial" panose="020B0604020202020204"/>
                <a:sym typeface="Arial" panose="020B0604020202020204"/>
              </a:rPr>
              <a:t>The application of pattern recognition techniques has proven to be very useful in many situations in the real world. Several papers propose using machine learning methods to identify pneumonia and lung cancer in CXR images with encouraging results. However, very few proposed to use lung segmentation to avoid any data leak or overfitting, and only focused on the classification performance. </a:t>
            </a:r>
            <a:endParaRPr lang="en-GB" sz="1800">
              <a:solidFill>
                <a:schemeClr val="lt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1200"/>
              </a:spcBef>
              <a:spcAft>
                <a:spcPts val="1200"/>
              </a:spcAft>
              <a:buSzPct val="78000"/>
              <a:buNone/>
            </a:pPr>
            <a:r>
              <a:rPr lang="en-GB" sz="1800">
                <a:solidFill>
                  <a:schemeClr val="lt1"/>
                </a:solidFill>
                <a:latin typeface="Arial" panose="020B0604020202020204"/>
                <a:ea typeface="Arial" panose="020B0604020202020204"/>
                <a:cs typeface="Arial" panose="020B0604020202020204"/>
                <a:sym typeface="Arial" panose="020B0604020202020204"/>
              </a:rPr>
              <a:t>Considering a real-world application, segmentation is an important step since it removes background information, reduces the chance of data leak, and forces the model to focus only on important image areas. Segmentation might not improve the classification performance, but as it forces the model to use only the lung area information, it increases the model’s reliability and quality.</a:t>
            </a:r>
            <a:endParaRPr lang="en-GB"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329" name="Google Shape;329;p22"/>
          <p:cNvSpPr txBox="1"/>
          <p:nvPr/>
        </p:nvSpPr>
        <p:spPr>
          <a:xfrm>
            <a:off x="706120" y="126365"/>
            <a:ext cx="7732395" cy="79692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000"/>
              <a:buFont typeface="Arial" panose="020B0604020202020204"/>
              <a:buNone/>
            </a:pPr>
            <a:r>
              <a:rPr lang="en-GB" sz="4000" b="1" i="0" u="none" strike="noStrike" cap="none">
                <a:solidFill>
                  <a:schemeClr val="lt1"/>
                </a:solidFill>
                <a:latin typeface="Calibri" panose="020F0502020204030204"/>
                <a:ea typeface="Calibri" panose="020F0502020204030204"/>
                <a:cs typeface="Calibri" panose="020F0502020204030204"/>
                <a:sym typeface="Calibri" panose="020F0502020204030204"/>
              </a:rPr>
              <a:t>Conclusion</a:t>
            </a:r>
            <a:endParaRPr lang="en-GB" sz="4000" b="1"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33" name="Shape 333"/>
        <p:cNvGrpSpPr/>
        <p:nvPr/>
      </p:nvGrpSpPr>
      <p:grpSpPr>
        <a:xfrm>
          <a:off x="0" y="0"/>
          <a:ext cx="0" cy="0"/>
          <a:chOff x="0" y="0"/>
          <a:chExt cx="0" cy="0"/>
        </a:xfrm>
      </p:grpSpPr>
      <p:graphicFrame>
        <p:nvGraphicFramePr>
          <p:cNvPr id="334" name="Google Shape;334;p23"/>
          <p:cNvGraphicFramePr/>
          <p:nvPr/>
        </p:nvGraphicFramePr>
        <p:xfrm>
          <a:off x="615250" y="915550"/>
          <a:ext cx="7576250" cy="3000000"/>
        </p:xfrm>
        <a:graphic>
          <a:graphicData uri="http://schemas.openxmlformats.org/drawingml/2006/table">
            <a:tbl>
              <a:tblPr>
                <a:noFill/>
                <a:tableStyleId>{C42CBBBA-4686-4DAB-A3DA-0FB3AF0652A0}</a:tableStyleId>
              </a:tblPr>
              <a:tblGrid>
                <a:gridCol w="1099025"/>
                <a:gridCol w="6477225"/>
              </a:tblGrid>
              <a:tr h="6988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t>S.No</a:t>
                      </a:r>
                      <a:endParaRPr lang="en-GB"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t>Links</a:t>
                      </a:r>
                      <a:endParaRPr lang="en-GB" sz="1400" u="none" strike="noStrike" cap="none"/>
                    </a:p>
                  </a:txBody>
                  <a:tcPr marL="91425" marR="91425" marT="91425" marB="91425"/>
                </a:tc>
              </a:tr>
              <a:tr h="6988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t>1.</a:t>
                      </a:r>
                      <a:endParaRPr lang="en-GB"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t>https://medium.com/analytics-vidhya/image-processing-using-opencv-cnn-and-keras-backed-by-tensor-flow-c9adf22bb271</a:t>
                      </a:r>
                      <a:endParaRPr lang="en-GB" sz="1400" u="none" strike="noStrike" cap="none"/>
                    </a:p>
                  </a:txBody>
                  <a:tcPr marL="91425" marR="91425" marT="91425" marB="91425"/>
                </a:tc>
              </a:tr>
              <a:tr h="6988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t>2.</a:t>
                      </a:r>
                      <a:endParaRPr lang="en-GB"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t>https://vitalflux.com/cnn-basic-architecture-for-classification-segmentation/</a:t>
                      </a:r>
                      <a:endParaRPr lang="en-GB" sz="1400" u="none" strike="noStrike" cap="none"/>
                    </a:p>
                  </a:txBody>
                  <a:tcPr marL="91425" marR="91425" marT="91425" marB="91425"/>
                </a:tc>
              </a:tr>
              <a:tr h="6988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t>3.</a:t>
                      </a:r>
                      <a:endParaRPr lang="en-GB"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t>https://www.sciencedirect.com/science/article/pii/S1877050918301157#:~:text=Lung%20CT%20image%20segmentation%20is,such%20as%20lung%20cancer%20detection.</a:t>
                      </a:r>
                      <a:endParaRPr lang="en-GB" sz="1400" u="none" strike="noStrike" cap="none"/>
                    </a:p>
                  </a:txBody>
                  <a:tcPr marL="91425" marR="91425" marT="91425" marB="91425"/>
                </a:tc>
              </a:tr>
            </a:tbl>
          </a:graphicData>
        </a:graphic>
      </p:graphicFrame>
      <p:sp>
        <p:nvSpPr>
          <p:cNvPr id="335" name="Google Shape;335;p23"/>
          <p:cNvSpPr txBox="1"/>
          <p:nvPr/>
        </p:nvSpPr>
        <p:spPr>
          <a:xfrm>
            <a:off x="694400" y="323250"/>
            <a:ext cx="3158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GB" sz="2000" b="1" i="0" u="none" strike="noStrike" cap="none">
                <a:solidFill>
                  <a:srgbClr val="000000"/>
                </a:solidFill>
                <a:latin typeface="Nunito"/>
                <a:ea typeface="Nunito"/>
                <a:cs typeface="Nunito"/>
                <a:sym typeface="Nunito"/>
              </a:rPr>
              <a:t>References</a:t>
            </a:r>
            <a:endParaRPr sz="2000" b="1" i="0" u="none" strike="noStrike" cap="none">
              <a:solidFill>
                <a:srgbClr val="000000"/>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39" name="Shape 339"/>
        <p:cNvGrpSpPr/>
        <p:nvPr/>
      </p:nvGrpSpPr>
      <p:grpSpPr>
        <a:xfrm>
          <a:off x="0" y="0"/>
          <a:ext cx="0" cy="0"/>
          <a:chOff x="0" y="0"/>
          <a:chExt cx="0" cy="0"/>
        </a:xfrm>
      </p:grpSpPr>
      <p:sp>
        <p:nvSpPr>
          <p:cNvPr id="340" name="Google Shape;340;p24"/>
          <p:cNvSpPr txBox="1"/>
          <p:nvPr/>
        </p:nvSpPr>
        <p:spPr>
          <a:xfrm>
            <a:off x="283700" y="235225"/>
            <a:ext cx="3080100" cy="44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panose="020B0604020202020204"/>
              <a:buNone/>
            </a:pPr>
            <a:r>
              <a:rPr lang="en-GB" sz="1700" b="1" i="0" u="none" strike="noStrike" cap="none">
                <a:solidFill>
                  <a:srgbClr val="000000"/>
                </a:solidFill>
                <a:latin typeface="Nunito"/>
                <a:ea typeface="Nunito"/>
                <a:cs typeface="Nunito"/>
                <a:sym typeface="Nunito"/>
              </a:rPr>
              <a:t>Referred Articles</a:t>
            </a:r>
            <a:endParaRPr sz="1700" b="1">
              <a:latin typeface="Nunito"/>
              <a:ea typeface="Nunito"/>
              <a:cs typeface="Nunito"/>
              <a:sym typeface="Nunito"/>
            </a:endParaRPr>
          </a:p>
        </p:txBody>
      </p:sp>
      <p:graphicFrame>
        <p:nvGraphicFramePr>
          <p:cNvPr id="341" name="Google Shape;341;p24"/>
          <p:cNvGraphicFramePr/>
          <p:nvPr/>
        </p:nvGraphicFramePr>
        <p:xfrm>
          <a:off x="314600" y="799760"/>
          <a:ext cx="7095600" cy="4358025"/>
        </p:xfrm>
        <a:graphic>
          <a:graphicData uri="http://schemas.openxmlformats.org/drawingml/2006/table">
            <a:tbl>
              <a:tblPr>
                <a:noFill/>
                <a:tableStyleId>{C42CBBBA-4686-4DAB-A3DA-0FB3AF0652A0}</a:tableStyleId>
              </a:tblPr>
              <a:tblGrid>
                <a:gridCol w="562250"/>
                <a:gridCol w="1920500"/>
                <a:gridCol w="1241375"/>
                <a:gridCol w="1241375"/>
                <a:gridCol w="2130100"/>
              </a:tblGrid>
              <a:tr h="5097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t>S.No</a:t>
                      </a:r>
                      <a:endParaRPr lang="en-GB"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t>Project Name</a:t>
                      </a:r>
                      <a:endParaRPr lang="en-GB"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t>Publishing Year</a:t>
                      </a:r>
                      <a:endParaRPr lang="en-GB"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t>Journal Name</a:t>
                      </a:r>
                      <a:endParaRPr lang="en-GB"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t>Author Name</a:t>
                      </a:r>
                      <a:endParaRPr lang="en-GB" sz="1400" u="none" strike="noStrike" cap="none"/>
                    </a:p>
                  </a:txBody>
                  <a:tcPr marL="91425" marR="91425" marT="91425" marB="91425"/>
                </a:tc>
              </a:tr>
              <a:tr h="8665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t>1.</a:t>
                      </a:r>
                      <a:endParaRPr lang="en-GB"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a:latin typeface="Nunito"/>
                          <a:ea typeface="Nunito"/>
                          <a:cs typeface="Nunito"/>
                          <a:sym typeface="Nunito"/>
                        </a:rPr>
                        <a:t>Pneumonia Detection on Chest X-Ray Using Machine Learning Paradigm[1]</a:t>
                      </a:r>
                      <a:endParaRPr lang="en-GB">
                        <a:latin typeface="Nunito"/>
                        <a:ea typeface="Nunito"/>
                        <a:cs typeface="Nunito"/>
                        <a:sym typeface="Nunito"/>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t>201</a:t>
                      </a:r>
                      <a:r>
                        <a:rPr lang="en-GB"/>
                        <a:t>9</a:t>
                      </a:r>
                      <a:endParaRPr lang="en-GB"/>
                    </a:p>
                  </a:txBody>
                  <a:tcPr marL="91425" marR="91425" marT="91425" marB="91425"/>
                </a:tc>
                <a:tc>
                  <a:txBody>
                    <a:bodyPr/>
                    <a:lstStyle/>
                    <a:p>
                      <a:pPr marL="0" marR="0" lvl="0" indent="0" algn="l" rtl="0">
                        <a:lnSpc>
                          <a:spcPct val="100000"/>
                        </a:lnSpc>
                        <a:spcBef>
                          <a:spcPts val="0"/>
                        </a:spcBef>
                        <a:spcAft>
                          <a:spcPts val="0"/>
                        </a:spcAft>
                        <a:buClr>
                          <a:srgbClr val="000000"/>
                        </a:buClr>
                        <a:buSzPts val="1300"/>
                        <a:buFont typeface="Arial" panose="020B0604020202020204"/>
                        <a:buNone/>
                      </a:pPr>
                      <a:r>
                        <a:rPr lang="en-GB" sz="1300"/>
                        <a:t>Springer</a:t>
                      </a:r>
                      <a:endParaRPr sz="13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a:t>Tej Bahadur Chandra, Kesari Verma </a:t>
                      </a:r>
                      <a:endParaRPr lang="en-GB"/>
                    </a:p>
                  </a:txBody>
                  <a:tcPr marL="91425" marR="91425" marT="91425" marB="91425"/>
                </a:tc>
              </a:tr>
              <a:tr h="1580125">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t>2.</a:t>
                      </a:r>
                      <a:endParaRPr lang="en-GB"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a:t>ResNet-50 vs VGG19 vs training from scratch: A comparative analysis of the segmentation and classification of Pneumonia from chest X-ray images[2]</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t>2021</a:t>
                      </a:r>
                      <a:endParaRPr lang="en-GB"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a:t>KeAi</a:t>
                      </a:r>
                      <a:endParaRPr lang="en-GB"/>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a:t>A.Victor Ikechukwu,S.Murali, R.Deepu, R.C.Shivamurthy</a:t>
                      </a:r>
                      <a:endParaRPr lang="en-GB"/>
                    </a:p>
                  </a:txBody>
                  <a:tcPr marL="91425" marR="91425" marT="91425" marB="91425"/>
                </a:tc>
              </a:tr>
              <a:tr h="14017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t>3.</a:t>
                      </a:r>
                      <a:endParaRPr lang="en-GB"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a:t>An effective approach for CT lung segmentation using mask region-based convolutional neural networks[3]</a:t>
                      </a:r>
                      <a:endParaRPr lang="en-GB"/>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a:t>2020</a:t>
                      </a:r>
                      <a:endParaRPr lang="en-GB"/>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a:t>ELSEVIER</a:t>
                      </a:r>
                      <a:endParaRPr lang="en-GB"/>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a:t>Qinhua Hu, Luís Fabrício de F. Souza, Gabriel Bandeira Holanda, Shara S.A.Alves, Francisco Hércules dos S. Silva, Tao Han, Pedro P. Rebouças Filhob</a:t>
                      </a:r>
                      <a:endParaRPr lang="en-GB"/>
                    </a:p>
                  </a:txBody>
                  <a:tcPr marL="91425" marR="91425" marT="91425" marB="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45" name="Shape 345"/>
        <p:cNvGrpSpPr/>
        <p:nvPr/>
      </p:nvGrpSpPr>
      <p:grpSpPr>
        <a:xfrm>
          <a:off x="0" y="0"/>
          <a:ext cx="0" cy="0"/>
          <a:chOff x="0" y="0"/>
          <a:chExt cx="0" cy="0"/>
        </a:xfrm>
      </p:grpSpPr>
      <p:graphicFrame>
        <p:nvGraphicFramePr>
          <p:cNvPr id="346" name="Google Shape;346;p25"/>
          <p:cNvGraphicFramePr/>
          <p:nvPr/>
        </p:nvGraphicFramePr>
        <p:xfrm>
          <a:off x="430700" y="188493"/>
          <a:ext cx="8207300" cy="4614350"/>
        </p:xfrm>
        <a:graphic>
          <a:graphicData uri="http://schemas.openxmlformats.org/drawingml/2006/table">
            <a:tbl>
              <a:tblPr>
                <a:noFill/>
                <a:tableStyleId>{C42CBBBA-4686-4DAB-A3DA-0FB3AF0652A0}</a:tableStyleId>
              </a:tblPr>
              <a:tblGrid>
                <a:gridCol w="512900"/>
                <a:gridCol w="3628400"/>
                <a:gridCol w="1332375"/>
                <a:gridCol w="1317775"/>
                <a:gridCol w="1415850"/>
              </a:tblGrid>
              <a:tr h="609575">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t>S.No</a:t>
                      </a:r>
                      <a:endParaRPr lang="en-GB"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t>Project Name</a:t>
                      </a:r>
                      <a:endParaRPr lang="en-GB" sz="1400" u="none" strike="noStrike" cap="none"/>
                    </a:p>
                  </a:txBody>
                  <a:tcPr marL="91425" marR="91425" marT="91425" marB="91425">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t>Publishing Year</a:t>
                      </a:r>
                      <a:endParaRPr lang="en-GB" sz="1400" u="none" strike="noStrike" cap="none"/>
                    </a:p>
                  </a:txBody>
                  <a:tcPr marL="91425" marR="91425" marT="91425" marB="91425">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t>Journal Name </a:t>
                      </a:r>
                      <a:endParaRPr lang="en-GB" sz="1400" u="none" strike="noStrike" cap="none"/>
                    </a:p>
                  </a:txBody>
                  <a:tcPr marL="91425" marR="91425" marT="91425" marB="91425">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t>Author Name</a:t>
                      </a:r>
                      <a:endParaRPr lang="en-GB" sz="1400" u="none" strike="noStrike" cap="none"/>
                    </a:p>
                  </a:txBody>
                  <a:tcPr marL="91425" marR="91425" marT="91425" marB="91425">
                    <a:lnB w="9525" cap="flat" cmpd="sng">
                      <a:solidFill>
                        <a:srgbClr val="9E9E9E"/>
                      </a:solidFill>
                      <a:prstDash val="solid"/>
                      <a:round/>
                      <a:headEnd type="none" w="sm" len="sm"/>
                      <a:tailEnd type="none" w="sm" len="sm"/>
                    </a:lnB>
                  </a:tcPr>
                </a:tc>
              </a:tr>
              <a:tr h="1219175">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t>4.</a:t>
                      </a:r>
                      <a:endParaRPr lang="en-GB" sz="1400" u="none" strike="noStrike" cap="none"/>
                    </a:p>
                  </a:txBody>
                  <a:tcPr marL="91425" marR="91425" marT="91425" marB="91425">
                    <a:lnR w="9525" cap="flat" cmpd="sng">
                      <a:solidFill>
                        <a:srgbClr val="9E9E9E"/>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a:t>A Deep Learning Method for Lung Segmentation on Large Size Chest X-Ray Image[4]</a:t>
                      </a:r>
                      <a:endParaRPr lang="en-GB"/>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t>20</a:t>
                      </a:r>
                      <a:r>
                        <a:rPr lang="en-GB"/>
                        <a:t>19</a:t>
                      </a:r>
                      <a:endParaRPr lang="en-GB"/>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t>IEEE</a:t>
                      </a:r>
                      <a:endParaRPr lang="en-GB"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50"/>
                        <a:buFont typeface="Arial" panose="020B0604020202020204"/>
                        <a:buNone/>
                      </a:pPr>
                      <a:r>
                        <a:rPr lang="en-GB" sz="1350">
                          <a:highlight>
                            <a:schemeClr val="lt1"/>
                          </a:highlight>
                        </a:rPr>
                        <a:t>Hieu Trung Huynh, Vo Nguyen Nhat Anh</a:t>
                      </a:r>
                      <a:endParaRPr sz="1400" u="none" strike="noStrike" cap="none">
                        <a:highlight>
                          <a:schemeClr val="lt1"/>
                        </a:highlight>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170685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t>5.</a:t>
                      </a:r>
                      <a:endParaRPr lang="en-GB" sz="1400" u="none" strike="noStrike" cap="none"/>
                    </a:p>
                  </a:txBody>
                  <a:tcPr marL="91425" marR="91425" marT="91425" marB="91425"/>
                </a:tc>
                <a:tc>
                  <a:txBody>
                    <a:bodyPr/>
                    <a:lstStyle/>
                    <a:p>
                      <a:pPr marL="0" marR="0" lvl="0" indent="0" algn="l" rtl="0">
                        <a:lnSpc>
                          <a:spcPct val="120000"/>
                        </a:lnSpc>
                        <a:spcBef>
                          <a:spcPts val="0"/>
                        </a:spcBef>
                        <a:spcAft>
                          <a:spcPts val="0"/>
                        </a:spcAft>
                        <a:buClr>
                          <a:srgbClr val="000000"/>
                        </a:buClr>
                        <a:buSzPts val="1400"/>
                        <a:buFont typeface="Arial" panose="020B0604020202020204"/>
                        <a:buNone/>
                      </a:pPr>
                      <a:r>
                        <a:rPr lang="en-GB">
                          <a:solidFill>
                            <a:srgbClr val="212121"/>
                          </a:solidFill>
                          <a:highlight>
                            <a:srgbClr val="FCFCFC"/>
                          </a:highlight>
                        </a:rPr>
                        <a:t>Enhanced lung image segmentation using deep learning[5] </a:t>
                      </a:r>
                      <a:endParaRPr sz="1400" u="none" strike="noStrike" cap="none">
                        <a:solidFill>
                          <a:srgbClr val="212121"/>
                        </a:solidFill>
                        <a:highlight>
                          <a:srgbClr val="FCFCFC"/>
                        </a:highlight>
                      </a:endParaRPr>
                    </a:p>
                    <a:p>
                      <a:pPr marL="0" marR="0" lvl="0" indent="0" algn="l" rtl="0">
                        <a:lnSpc>
                          <a:spcPct val="100000"/>
                        </a:lnSpc>
                        <a:spcBef>
                          <a:spcPts val="1200"/>
                        </a:spcBef>
                        <a:spcAft>
                          <a:spcPts val="0"/>
                        </a:spcAft>
                        <a:buClr>
                          <a:srgbClr val="000000"/>
                        </a:buClr>
                        <a:buSzPts val="600"/>
                        <a:buFont typeface="Arial" panose="020B0604020202020204"/>
                        <a:buNone/>
                      </a:pPr>
                      <a:endParaRPr sz="600" u="none" strike="noStrike" cap="none">
                        <a:solidFill>
                          <a:srgbClr val="212121"/>
                        </a:solidFill>
                        <a:latin typeface="Maven Pro"/>
                        <a:ea typeface="Maven Pro"/>
                        <a:cs typeface="Maven Pro"/>
                        <a:sym typeface="Maven Pro"/>
                      </a:endParaRPr>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t>202</a:t>
                      </a:r>
                      <a:r>
                        <a:rPr lang="en-GB"/>
                        <a:t>2</a:t>
                      </a:r>
                      <a:endParaRPr lang="en-GB"/>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t>Springer</a:t>
                      </a:r>
                      <a:endParaRPr lang="en-GB" sz="1400" u="none" strike="noStrike" cap="none"/>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lnSpc>
                          <a:spcPct val="115000"/>
                        </a:lnSpc>
                        <a:spcBef>
                          <a:spcPts val="0"/>
                        </a:spcBef>
                        <a:spcAft>
                          <a:spcPts val="0"/>
                        </a:spcAft>
                        <a:buClr>
                          <a:srgbClr val="333333"/>
                        </a:buClr>
                        <a:buSzPts val="1200"/>
                        <a:buFont typeface="Roboto" panose="02000000000000000000"/>
                        <a:buNone/>
                      </a:pPr>
                      <a:r>
                        <a:rPr lang="en-GB" sz="1200">
                          <a:highlight>
                            <a:srgbClr val="FCFCFC"/>
                          </a:highlight>
                          <a:uFill>
                            <a:noFill/>
                          </a:uFill>
                          <a:latin typeface="Roboto" panose="02000000000000000000"/>
                          <a:ea typeface="Roboto" panose="02000000000000000000"/>
                          <a:cs typeface="Roboto" panose="02000000000000000000"/>
                          <a:sym typeface="Roboto" panose="02000000000000000000"/>
                          <a:hlinkClick r:id="rId1"/>
                        </a:rPr>
                        <a:t>Shilpa Gite</a:t>
                      </a:r>
                      <a:r>
                        <a:rPr lang="en-GB" sz="1200">
                          <a:highlight>
                            <a:srgbClr val="FCFCFC"/>
                          </a:highlight>
                          <a:latin typeface="Roboto" panose="02000000000000000000"/>
                          <a:ea typeface="Roboto" panose="02000000000000000000"/>
                          <a:cs typeface="Roboto" panose="02000000000000000000"/>
                          <a:sym typeface="Roboto" panose="02000000000000000000"/>
                        </a:rPr>
                        <a:t>, </a:t>
                      </a:r>
                      <a:endParaRPr sz="1200">
                        <a:highlight>
                          <a:srgbClr val="FCFCFC"/>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Clr>
                          <a:srgbClr val="333333"/>
                        </a:buClr>
                        <a:buSzPts val="1200"/>
                        <a:buFont typeface="Roboto" panose="02000000000000000000"/>
                        <a:buNone/>
                      </a:pPr>
                      <a:r>
                        <a:rPr lang="en-GB" sz="1200">
                          <a:highlight>
                            <a:srgbClr val="FCFCFC"/>
                          </a:highlight>
                          <a:uFill>
                            <a:noFill/>
                          </a:uFill>
                          <a:latin typeface="Roboto" panose="02000000000000000000"/>
                          <a:ea typeface="Roboto" panose="02000000000000000000"/>
                          <a:cs typeface="Roboto" panose="02000000000000000000"/>
                          <a:sym typeface="Roboto" panose="02000000000000000000"/>
                          <a:hlinkClick r:id="rId2"/>
                        </a:rPr>
                        <a:t>Abhinav Mishra</a:t>
                      </a:r>
                      <a:r>
                        <a:rPr lang="en-GB" sz="1200">
                          <a:highlight>
                            <a:srgbClr val="FCFCFC"/>
                          </a:highlight>
                          <a:latin typeface="Roboto" panose="02000000000000000000"/>
                          <a:ea typeface="Roboto" panose="02000000000000000000"/>
                          <a:cs typeface="Roboto" panose="02000000000000000000"/>
                          <a:sym typeface="Roboto" panose="02000000000000000000"/>
                        </a:rPr>
                        <a:t> &amp; </a:t>
                      </a:r>
                      <a:endParaRPr sz="1200">
                        <a:highlight>
                          <a:srgbClr val="FCFCFC"/>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Clr>
                          <a:srgbClr val="333333"/>
                        </a:buClr>
                        <a:buSzPts val="1200"/>
                        <a:buFont typeface="Roboto" panose="02000000000000000000"/>
                        <a:buNone/>
                      </a:pPr>
                      <a:r>
                        <a:rPr lang="en-GB" sz="1200">
                          <a:highlight>
                            <a:srgbClr val="FCFCFC"/>
                          </a:highlight>
                          <a:uFill>
                            <a:noFill/>
                          </a:uFill>
                          <a:latin typeface="Roboto" panose="02000000000000000000"/>
                          <a:ea typeface="Roboto" panose="02000000000000000000"/>
                          <a:cs typeface="Roboto" panose="02000000000000000000"/>
                          <a:sym typeface="Roboto" panose="02000000000000000000"/>
                          <a:hlinkClick r:id="rId3"/>
                        </a:rPr>
                        <a:t>Ketan Kotecha</a:t>
                      </a:r>
                      <a:r>
                        <a:rPr lang="en-GB" sz="1200">
                          <a:highlight>
                            <a:srgbClr val="FCFCFC"/>
                          </a:highlight>
                          <a:latin typeface="Roboto" panose="02000000000000000000"/>
                          <a:ea typeface="Roboto" panose="02000000000000000000"/>
                          <a:cs typeface="Roboto" panose="02000000000000000000"/>
                          <a:sym typeface="Roboto" panose="02000000000000000000"/>
                        </a:rPr>
                        <a:t> </a:t>
                      </a:r>
                      <a:endParaRPr sz="1200">
                        <a:highlight>
                          <a:srgbClr val="FCFCFC"/>
                        </a:highlight>
                        <a:latin typeface="Roboto" panose="02000000000000000000"/>
                        <a:ea typeface="Roboto" panose="02000000000000000000"/>
                        <a:cs typeface="Roboto" panose="02000000000000000000"/>
                        <a:sym typeface="Roboto" panose="02000000000000000000"/>
                      </a:endParaRPr>
                    </a:p>
                    <a:p>
                      <a:pPr marL="0" marR="0" lvl="0" indent="0" algn="l" rtl="0">
                        <a:lnSpc>
                          <a:spcPct val="100000"/>
                        </a:lnSpc>
                        <a:spcBef>
                          <a:spcPts val="0"/>
                        </a:spcBef>
                        <a:spcAft>
                          <a:spcPts val="0"/>
                        </a:spcAft>
                        <a:buClr>
                          <a:srgbClr val="000000"/>
                        </a:buClr>
                        <a:buSzPts val="1400"/>
                        <a:buFont typeface="Arial" panose="020B0604020202020204"/>
                        <a:buNone/>
                      </a:pPr>
                    </a:p>
                  </a:txBody>
                  <a:tcPr marL="91425" marR="91425" marT="91425" marB="91425">
                    <a:lnT w="9525" cap="flat" cmpd="sng">
                      <a:solidFill>
                        <a:srgbClr val="9E9E9E"/>
                      </a:solidFill>
                      <a:prstDash val="solid"/>
                      <a:round/>
                      <a:headEnd type="none" w="sm" len="sm"/>
                      <a:tailEnd type="none" w="sm" len="sm"/>
                    </a:lnT>
                  </a:tcPr>
                </a:tc>
              </a:tr>
              <a:tr h="107875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t>6.</a:t>
                      </a:r>
                      <a:endParaRPr lang="en-GB" sz="1400" u="none" strike="noStrike" cap="none"/>
                    </a:p>
                  </a:txBody>
                  <a:tcPr marL="91425" marR="91425" marT="91425" marB="91425"/>
                </a:tc>
                <a:tc>
                  <a:txBody>
                    <a:bodyPr/>
                    <a:lstStyle/>
                    <a:p>
                      <a:pPr marL="0" marR="0" lvl="0" indent="0" algn="l" rtl="0">
                        <a:lnSpc>
                          <a:spcPct val="120000"/>
                        </a:lnSpc>
                        <a:spcBef>
                          <a:spcPts val="1200"/>
                        </a:spcBef>
                        <a:spcAft>
                          <a:spcPts val="0"/>
                        </a:spcAft>
                        <a:buClr>
                          <a:srgbClr val="000000"/>
                        </a:buClr>
                        <a:buSzPts val="1400"/>
                        <a:buFont typeface="Arial" panose="020B0604020202020204"/>
                        <a:buNone/>
                      </a:pPr>
                      <a:r>
                        <a:rPr lang="en-GB">
                          <a:solidFill>
                            <a:srgbClr val="212121"/>
                          </a:solidFill>
                          <a:highlight>
                            <a:srgbClr val="FCFCFC"/>
                          </a:highlight>
                        </a:rPr>
                        <a:t>Survey on image segmentation techniques[6]</a:t>
                      </a:r>
                      <a:endParaRPr sz="1400" u="none" strike="noStrike" cap="none">
                        <a:solidFill>
                          <a:srgbClr val="21212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t>201</a:t>
                      </a:r>
                      <a:r>
                        <a:rPr lang="en-GB"/>
                        <a:t>7</a:t>
                      </a:r>
                      <a:endParaRPr lang="en-GB"/>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a:t>Procedia Computer Science </a:t>
                      </a:r>
                      <a:endParaRPr lang="en-GB"/>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a:t>Zaitoun, N. M., and M. J. Aqel. </a:t>
                      </a:r>
                      <a:endParaRPr sz="1600" u="none" strike="noStrike" cap="none"/>
                    </a:p>
                  </a:txBody>
                  <a:tcPr marL="91425" marR="91425" marT="91425" marB="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012D86">
                <a:alpha val="80000"/>
              </a:srgbClr>
            </a:gs>
            <a:gs pos="61000">
              <a:srgbClr val="012D86">
                <a:alpha val="80000"/>
              </a:srgbClr>
            </a:gs>
            <a:gs pos="100000">
              <a:srgbClr val="0E2557"/>
            </a:gs>
          </a:gsLst>
          <a:path path="circle">
            <a:fillToRect l="100000" t="100000"/>
          </a:path>
          <a:tileRect r="-100000" b="-100000"/>
        </a:gradFill>
        <a:effectLst/>
      </p:bgPr>
    </p:bg>
    <p:spTree>
      <p:nvGrpSpPr>
        <p:cNvPr id="355" name="Shape 355"/>
        <p:cNvGrpSpPr/>
        <p:nvPr/>
      </p:nvGrpSpPr>
      <p:grpSpPr>
        <a:xfrm>
          <a:off x="0" y="0"/>
          <a:ext cx="0" cy="0"/>
          <a:chOff x="0" y="0"/>
          <a:chExt cx="0" cy="0"/>
        </a:xfrm>
      </p:grpSpPr>
      <p:sp>
        <p:nvSpPr>
          <p:cNvPr id="356" name="Google Shape;356;p27"/>
          <p:cNvSpPr txBox="1"/>
          <p:nvPr/>
        </p:nvSpPr>
        <p:spPr>
          <a:xfrm>
            <a:off x="1031875" y="1775460"/>
            <a:ext cx="6978015" cy="1104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6000"/>
              <a:buFont typeface="Arial" panose="020B0604020202020204"/>
              <a:buNone/>
            </a:pPr>
            <a:r>
              <a:rPr lang="en-GB" sz="6000" b="1" i="0" u="none" strike="noStrike" cap="none">
                <a:solidFill>
                  <a:schemeClr val="lt1"/>
                </a:solidFill>
                <a:latin typeface="Arial" panose="020B0604020202020204"/>
                <a:ea typeface="Arial" panose="020B0604020202020204"/>
                <a:cs typeface="Arial" panose="020B0604020202020204"/>
                <a:sym typeface="Arial" panose="020B0604020202020204"/>
              </a:rPr>
              <a:t>Thank You</a:t>
            </a:r>
            <a:endParaRPr lang="en-GB" sz="60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12D86"/>
            </a:gs>
            <a:gs pos="100000">
              <a:srgbClr val="0E2557"/>
            </a:gs>
          </a:gsLst>
          <a:lin ang="5400000" scaled="0"/>
        </a:gradFill>
        <a:effectLst/>
      </p:bgPr>
    </p:bg>
    <p:spTree>
      <p:nvGrpSpPr>
        <p:cNvPr id="282" name="Shape 282"/>
        <p:cNvGrpSpPr/>
        <p:nvPr/>
      </p:nvGrpSpPr>
      <p:grpSpPr>
        <a:xfrm>
          <a:off x="0" y="0"/>
          <a:ext cx="0" cy="0"/>
          <a:chOff x="0" y="0"/>
          <a:chExt cx="0" cy="0"/>
        </a:xfrm>
      </p:grpSpPr>
      <p:sp>
        <p:nvSpPr>
          <p:cNvPr id="283" name="Google Shape;283;p14"/>
          <p:cNvSpPr txBox="1"/>
          <p:nvPr>
            <p:ph type="title"/>
          </p:nvPr>
        </p:nvSpPr>
        <p:spPr>
          <a:xfrm>
            <a:off x="469500" y="303675"/>
            <a:ext cx="7324200" cy="4458900"/>
          </a:xfrm>
          <a:prstGeom prst="rect">
            <a:avLst/>
          </a:prstGeom>
          <a:noFill/>
          <a:ln>
            <a:noFill/>
          </a:ln>
        </p:spPr>
        <p:txBody>
          <a:bodyPr spcFirstLastPara="1" wrap="square" lIns="91425" tIns="91425" rIns="91425" bIns="91425" anchor="ctr" anchorCtr="0">
            <a:normAutofit fontScale="90000"/>
          </a:bodyPr>
          <a:lstStyle/>
          <a:p>
            <a:pPr marL="0" lvl="0" indent="0" algn="l" rtl="0">
              <a:lnSpc>
                <a:spcPct val="100000"/>
              </a:lnSpc>
              <a:spcBef>
                <a:spcPts val="0"/>
              </a:spcBef>
              <a:spcAft>
                <a:spcPts val="0"/>
              </a:spcAft>
              <a:buSzPct val="160000"/>
              <a:buNone/>
            </a:pPr>
            <a:endParaRPr sz="2500"/>
          </a:p>
          <a:p>
            <a:pPr marL="0" lvl="0" indent="0" algn="l" rtl="0">
              <a:lnSpc>
                <a:spcPct val="100000"/>
              </a:lnSpc>
              <a:spcBef>
                <a:spcPts val="0"/>
              </a:spcBef>
              <a:spcAft>
                <a:spcPts val="0"/>
              </a:spcAft>
              <a:buSzPct val="160000"/>
              <a:buNone/>
            </a:pPr>
            <a:endParaRPr sz="2500"/>
          </a:p>
          <a:p>
            <a:pPr marL="0" lvl="0" indent="0" algn="l" rtl="0">
              <a:lnSpc>
                <a:spcPct val="100000"/>
              </a:lnSpc>
              <a:spcBef>
                <a:spcPts val="0"/>
              </a:spcBef>
              <a:spcAft>
                <a:spcPts val="0"/>
              </a:spcAft>
              <a:buSzPct val="160000"/>
              <a:buNone/>
            </a:pPr>
            <a:endParaRPr sz="2500"/>
          </a:p>
          <a:p>
            <a:pPr marL="0" lvl="0" indent="0" algn="l" rtl="0">
              <a:lnSpc>
                <a:spcPct val="100000"/>
              </a:lnSpc>
              <a:spcBef>
                <a:spcPts val="0"/>
              </a:spcBef>
              <a:spcAft>
                <a:spcPts val="0"/>
              </a:spcAft>
              <a:buSzPct val="160000"/>
              <a:buNone/>
            </a:pPr>
            <a:endParaRPr sz="2500"/>
          </a:p>
          <a:p>
            <a:pPr marL="0" lvl="0" indent="0" algn="l" rtl="0">
              <a:lnSpc>
                <a:spcPct val="100000"/>
              </a:lnSpc>
              <a:spcBef>
                <a:spcPts val="0"/>
              </a:spcBef>
              <a:spcAft>
                <a:spcPts val="0"/>
              </a:spcAft>
              <a:buSzPct val="160000"/>
              <a:buNone/>
            </a:pPr>
            <a:endParaRPr sz="2500"/>
          </a:p>
          <a:p>
            <a:pPr marL="0" lvl="0" indent="0" algn="l" rtl="0">
              <a:lnSpc>
                <a:spcPct val="100000"/>
              </a:lnSpc>
              <a:spcBef>
                <a:spcPts val="0"/>
              </a:spcBef>
              <a:spcAft>
                <a:spcPts val="0"/>
              </a:spcAft>
              <a:buSzPct val="100000"/>
              <a:buNone/>
            </a:pPr>
            <a:r>
              <a:rPr lang="en-GB" sz="4000">
                <a:solidFill>
                  <a:schemeClr val="lt1"/>
                </a:solidFill>
                <a:latin typeface="Arial" panose="020B0604020202020204"/>
                <a:ea typeface="Arial" panose="020B0604020202020204"/>
                <a:cs typeface="Arial" panose="020B0604020202020204"/>
                <a:sym typeface="Arial" panose="020B0604020202020204"/>
              </a:rPr>
              <a:t>Abstract</a:t>
            </a:r>
            <a:endParaRPr sz="4000">
              <a:solidFill>
                <a:schemeClr val="lt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1200"/>
              </a:spcBef>
              <a:spcAft>
                <a:spcPts val="0"/>
              </a:spcAft>
              <a:buSzPct val="210000"/>
              <a:buNone/>
            </a:pPr>
            <a:r>
              <a:rPr lang="en-GB" sz="1905" b="0">
                <a:latin typeface="Arial" panose="020B0604020202020204"/>
                <a:ea typeface="Arial" panose="020B0604020202020204"/>
                <a:cs typeface="Arial" panose="020B0604020202020204"/>
                <a:sym typeface="Arial" panose="020B0604020202020204"/>
              </a:rPr>
              <a:t>Lung CT image segmentation is a necessary initial step for lung image analysis, it is a prerequisite step to provide an accurate lung CT image analysis such as lung cancer detection. In this work, we propose a lung CT image segmentation using the U-net architecture, one of the most used architectures in deep learning for image segmentation. The architecture consists of a contracting path to extract high level information and a symmetric expanding path that recovers the information needed. This network can be trained end-to- end from very few images and outperforms many methods. </a:t>
            </a:r>
            <a:endParaRPr sz="2255" b="0">
              <a:solidFill>
                <a:schemeClr val="lt1"/>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1200"/>
              </a:spcBef>
              <a:spcAft>
                <a:spcPts val="0"/>
              </a:spcAft>
              <a:buSzPct val="235000"/>
              <a:buNone/>
            </a:pPr>
            <a:endParaRPr sz="1700" b="0"/>
          </a:p>
          <a:p>
            <a:pPr marL="0" lvl="0" indent="0" algn="l" rtl="0">
              <a:lnSpc>
                <a:spcPct val="100000"/>
              </a:lnSpc>
              <a:spcBef>
                <a:spcPts val="0"/>
              </a:spcBef>
              <a:spcAft>
                <a:spcPts val="0"/>
              </a:spcAft>
              <a:buSzPct val="235000"/>
              <a:buNone/>
            </a:pPr>
            <a:endParaRPr sz="1700" b="0"/>
          </a:p>
          <a:p>
            <a:pPr marL="0" lvl="0" indent="0" algn="l" rtl="0">
              <a:lnSpc>
                <a:spcPct val="100000"/>
              </a:lnSpc>
              <a:spcBef>
                <a:spcPts val="0"/>
              </a:spcBef>
              <a:spcAft>
                <a:spcPts val="0"/>
              </a:spcAft>
              <a:buSzPct val="235000"/>
              <a:buNone/>
            </a:pPr>
            <a:endParaRPr sz="1700" b="0"/>
          </a:p>
          <a:p>
            <a:pPr marL="0" lvl="0" indent="0" algn="l" rtl="0">
              <a:lnSpc>
                <a:spcPct val="100000"/>
              </a:lnSpc>
              <a:spcBef>
                <a:spcPts val="0"/>
              </a:spcBef>
              <a:spcAft>
                <a:spcPts val="0"/>
              </a:spcAft>
              <a:buSzPct val="235000"/>
              <a:buNone/>
            </a:pPr>
            <a:endParaRPr sz="1700" b="0"/>
          </a:p>
          <a:p>
            <a:pPr marL="0" lvl="0" indent="0" algn="l" rtl="0">
              <a:lnSpc>
                <a:spcPct val="100000"/>
              </a:lnSpc>
              <a:spcBef>
                <a:spcPts val="0"/>
              </a:spcBef>
              <a:spcAft>
                <a:spcPts val="0"/>
              </a:spcAft>
              <a:buSzPct val="235000"/>
              <a:buNone/>
            </a:pPr>
            <a:endParaRPr sz="1700" b="0"/>
          </a:p>
          <a:p>
            <a:pPr marL="0" lvl="0" indent="0" algn="l" rtl="0">
              <a:lnSpc>
                <a:spcPct val="100000"/>
              </a:lnSpc>
              <a:spcBef>
                <a:spcPts val="0"/>
              </a:spcBef>
              <a:spcAft>
                <a:spcPts val="0"/>
              </a:spcAft>
              <a:buSzPct val="235000"/>
              <a:buNone/>
            </a:pPr>
            <a:endParaRPr sz="1700" b="0"/>
          </a:p>
          <a:p>
            <a:pPr marL="0" lvl="0" indent="0" algn="l" rtl="0">
              <a:lnSpc>
                <a:spcPct val="100000"/>
              </a:lnSpc>
              <a:spcBef>
                <a:spcPts val="0"/>
              </a:spcBef>
              <a:spcAft>
                <a:spcPts val="0"/>
              </a:spcAft>
              <a:buSzPct val="235000"/>
              <a:buNone/>
            </a:pPr>
            <a:endParaRPr sz="1700" b="0"/>
          </a:p>
          <a:p>
            <a:pPr marL="0" lvl="0" indent="0" algn="l" rtl="0">
              <a:lnSpc>
                <a:spcPct val="100000"/>
              </a:lnSpc>
              <a:spcBef>
                <a:spcPts val="0"/>
              </a:spcBef>
              <a:spcAft>
                <a:spcPts val="0"/>
              </a:spcAft>
              <a:buSzPct val="235000"/>
              <a:buNone/>
            </a:pPr>
            <a:endParaRPr sz="1700" b="0"/>
          </a:p>
          <a:p>
            <a:pPr marL="0" lvl="0" indent="0" algn="l" rtl="0">
              <a:lnSpc>
                <a:spcPct val="100000"/>
              </a:lnSpc>
              <a:spcBef>
                <a:spcPts val="0"/>
              </a:spcBef>
              <a:spcAft>
                <a:spcPts val="0"/>
              </a:spcAft>
              <a:buSzPct val="235000"/>
              <a:buNone/>
            </a:pPr>
            <a:endParaRPr sz="1700" b="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012D86"/>
            </a:gs>
            <a:gs pos="100000">
              <a:srgbClr val="0E2557"/>
            </a:gs>
          </a:gsLst>
          <a:lin ang="5400000" scaled="0"/>
        </a:gradFill>
        <a:effectLst/>
      </p:bgPr>
    </p:bg>
    <p:spTree>
      <p:nvGrpSpPr>
        <p:cNvPr id="287" name="Shape 287"/>
        <p:cNvGrpSpPr/>
        <p:nvPr/>
      </p:nvGrpSpPr>
      <p:grpSpPr>
        <a:xfrm>
          <a:off x="0" y="0"/>
          <a:ext cx="0" cy="0"/>
          <a:chOff x="0" y="0"/>
          <a:chExt cx="0" cy="0"/>
        </a:xfrm>
      </p:grpSpPr>
      <p:sp>
        <p:nvSpPr>
          <p:cNvPr id="288" name="Google Shape;288;p15"/>
          <p:cNvSpPr txBox="1"/>
          <p:nvPr>
            <p:ph type="ctrTitle"/>
          </p:nvPr>
        </p:nvSpPr>
        <p:spPr>
          <a:xfrm>
            <a:off x="824000" y="1613813"/>
            <a:ext cx="4255500" cy="18729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600"/>
              <a:buNone/>
            </a:pPr>
            <a:r>
              <a:rPr lang="en-GB" sz="4400">
                <a:solidFill>
                  <a:schemeClr val="lt1"/>
                </a:solidFill>
              </a:rPr>
              <a:t>Lung Segmentation</a:t>
            </a:r>
            <a:endParaRPr lang="en-GB" sz="4400">
              <a:solidFill>
                <a:schemeClr val="lt1"/>
              </a:solidFill>
            </a:endParaRPr>
          </a:p>
          <a:p>
            <a:pPr marL="0" lvl="0" indent="0" algn="l" rtl="0">
              <a:lnSpc>
                <a:spcPct val="100000"/>
              </a:lnSpc>
              <a:spcBef>
                <a:spcPts val="0"/>
              </a:spcBef>
              <a:spcAft>
                <a:spcPts val="0"/>
              </a:spcAft>
              <a:buSzPts val="3600"/>
              <a:buNone/>
            </a:pPr>
            <a:endParaRPr sz="44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12D86"/>
            </a:gs>
            <a:gs pos="100000">
              <a:srgbClr val="0E2557"/>
            </a:gs>
          </a:gsLst>
          <a:lin ang="5400000" scaled="0"/>
        </a:gradFill>
        <a:effectLst/>
      </p:bgPr>
    </p:bg>
    <p:spTree>
      <p:nvGrpSpPr>
        <p:cNvPr id="292" name="Shape 292"/>
        <p:cNvGrpSpPr/>
        <p:nvPr/>
      </p:nvGrpSpPr>
      <p:grpSpPr>
        <a:xfrm>
          <a:off x="0" y="0"/>
          <a:ext cx="0" cy="0"/>
          <a:chOff x="0" y="0"/>
          <a:chExt cx="0" cy="0"/>
        </a:xfrm>
      </p:grpSpPr>
      <p:sp>
        <p:nvSpPr>
          <p:cNvPr id="293" name="Google Shape;293;p16"/>
          <p:cNvSpPr txBox="1"/>
          <p:nvPr>
            <p:ph type="title"/>
          </p:nvPr>
        </p:nvSpPr>
        <p:spPr>
          <a:xfrm>
            <a:off x="441960" y="-243840"/>
            <a:ext cx="7964805" cy="5330825"/>
          </a:xfrm>
          <a:prstGeom prst="rect">
            <a:avLst/>
          </a:prstGeom>
          <a:noFill/>
          <a:ln>
            <a:noFill/>
          </a:ln>
        </p:spPr>
        <p:txBody>
          <a:bodyPr spcFirstLastPara="1" wrap="square" lIns="91425" tIns="91425" rIns="91425" bIns="91425" anchor="ctr" anchorCtr="0">
            <a:normAutofit fontScale="90000"/>
          </a:bodyPr>
          <a:lstStyle/>
          <a:p>
            <a:pPr marL="0" lvl="0" indent="0" algn="l" rtl="0">
              <a:lnSpc>
                <a:spcPct val="100000"/>
              </a:lnSpc>
              <a:spcBef>
                <a:spcPts val="0"/>
              </a:spcBef>
              <a:spcAft>
                <a:spcPts val="0"/>
              </a:spcAft>
              <a:buSzPct val="90000"/>
              <a:buNone/>
            </a:pPr>
            <a:r>
              <a:rPr lang="en-GB" sz="4000">
                <a:latin typeface="Arial" panose="020B0604020202020204"/>
                <a:ea typeface="Arial" panose="020B0604020202020204"/>
                <a:cs typeface="Arial" panose="020B0604020202020204"/>
                <a:sym typeface="Arial" panose="020B0604020202020204"/>
              </a:rPr>
              <a:t>Introduction</a:t>
            </a:r>
            <a:endParaRPr sz="4000" b="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ct val="212000"/>
              <a:buNone/>
            </a:pPr>
            <a:endParaRPr sz="1700" b="0"/>
          </a:p>
          <a:p>
            <a:pPr marL="0" lvl="0" indent="0" algn="l" rtl="0">
              <a:lnSpc>
                <a:spcPct val="100000"/>
              </a:lnSpc>
              <a:spcBef>
                <a:spcPts val="0"/>
              </a:spcBef>
              <a:spcAft>
                <a:spcPts val="0"/>
              </a:spcAft>
              <a:buSzPct val="164000"/>
              <a:buNone/>
            </a:pPr>
            <a:r>
              <a:rPr lang="en-GB" sz="2200" b="0">
                <a:latin typeface="Arial" panose="020B0604020202020204"/>
                <a:ea typeface="Arial" panose="020B0604020202020204"/>
                <a:cs typeface="Arial" panose="020B0604020202020204"/>
                <a:sym typeface="Arial" panose="020B0604020202020204"/>
              </a:rPr>
              <a:t>Lung cancer is a lethal lung disease that causes more than one million of deaths yearly. It is one of the most common medical conditions in the world. By definition, lung cancer is a malignant lung tumor that is characterized by uncontrollable growth in the lung tissue. Early detection of lung cancer could reduce the mortality rate and increase the patient’s survival rate when the treatment is more likely curative. Computed tomography (CT) imaging is an efficient medical screening test used for lung cancer diagnosis and detection. The physician uses the obtained CT images to analyze and diagnose the lung tissues. However, in many frequent cases, it is difficult for the physician to obtain an accurate diagnosis without the help of additional tool known as Computed Aided Diagnosis (CAD) System. </a:t>
            </a:r>
            <a:endParaRPr sz="2200" b="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ct val="164000"/>
              <a:buNone/>
            </a:pPr>
            <a:endParaRPr sz="2200" b="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12D86"/>
            </a:gs>
            <a:gs pos="81000">
              <a:srgbClr val="012D86"/>
            </a:gs>
            <a:gs pos="100000">
              <a:srgbClr val="0E2557"/>
            </a:gs>
          </a:gsLst>
          <a:path path="circle">
            <a:fillToRect l="100000" t="100000"/>
          </a:path>
          <a:tileRect r="-100000" b="-100000"/>
        </a:gradFill>
        <a:effectLst/>
      </p:bgPr>
    </p:bg>
    <p:spTree>
      <p:nvGrpSpPr>
        <p:cNvPr id="297" name="Shape 297"/>
        <p:cNvGrpSpPr/>
        <p:nvPr/>
      </p:nvGrpSpPr>
      <p:grpSpPr>
        <a:xfrm>
          <a:off x="0" y="0"/>
          <a:ext cx="0" cy="0"/>
          <a:chOff x="0" y="0"/>
          <a:chExt cx="0" cy="0"/>
        </a:xfrm>
      </p:grpSpPr>
      <p:sp>
        <p:nvSpPr>
          <p:cNvPr id="298" name="Google Shape;298;p17"/>
          <p:cNvSpPr txBox="1"/>
          <p:nvPr>
            <p:ph type="title"/>
          </p:nvPr>
        </p:nvSpPr>
        <p:spPr>
          <a:xfrm>
            <a:off x="417825" y="324825"/>
            <a:ext cx="7454400" cy="654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990"/>
              <a:buNone/>
            </a:pPr>
            <a:r>
              <a:rPr lang="en-GB" sz="4200"/>
              <a:t>Method</a:t>
            </a:r>
            <a:r>
              <a:rPr lang="en-US" altLang="en-GB" sz="4200"/>
              <a:t>ology</a:t>
            </a:r>
            <a:r>
              <a:rPr lang="en-GB" sz="4200"/>
              <a:t> </a:t>
            </a:r>
            <a:endParaRPr sz="4200"/>
          </a:p>
        </p:txBody>
      </p:sp>
      <p:sp>
        <p:nvSpPr>
          <p:cNvPr id="299" name="Google Shape;299;p17"/>
          <p:cNvSpPr txBox="1"/>
          <p:nvPr>
            <p:ph type="body" idx="1"/>
          </p:nvPr>
        </p:nvSpPr>
        <p:spPr>
          <a:xfrm>
            <a:off x="1138555" y="1177290"/>
            <a:ext cx="7358380" cy="3418205"/>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r>
              <a:rPr lang="en-GB" sz="1700">
                <a:solidFill>
                  <a:schemeClr val="lt1"/>
                </a:solidFill>
              </a:rPr>
              <a:t>A. Convolutional Neural Networks(CNN)</a:t>
            </a:r>
            <a:endParaRPr lang="en-GB" sz="1700">
              <a:solidFill>
                <a:schemeClr val="lt1"/>
              </a:solidFill>
            </a:endParaRPr>
          </a:p>
          <a:p>
            <a:pPr marL="0" lvl="0" indent="0" algn="l" rtl="0">
              <a:lnSpc>
                <a:spcPct val="115000"/>
              </a:lnSpc>
              <a:spcBef>
                <a:spcPts val="0"/>
              </a:spcBef>
              <a:spcAft>
                <a:spcPts val="0"/>
              </a:spcAft>
              <a:buSzPts val="1300"/>
              <a:buNone/>
            </a:pPr>
            <a:r>
              <a:rPr lang="en-GB" sz="1700">
                <a:solidFill>
                  <a:schemeClr val="lt1"/>
                </a:solidFill>
              </a:rPr>
              <a:t>A Convolutional Neural Network (CNN) is a type of feed forward neural network</a:t>
            </a:r>
            <a:r>
              <a:rPr lang="en-US" altLang="en-GB" sz="1700">
                <a:solidFill>
                  <a:schemeClr val="lt1"/>
                </a:solidFill>
              </a:rPr>
              <a:t> </a:t>
            </a:r>
            <a:r>
              <a:rPr lang="en-GB" sz="1700">
                <a:solidFill>
                  <a:schemeClr val="lt1"/>
                </a:solidFill>
              </a:rPr>
              <a:t>which is inspired by</a:t>
            </a:r>
            <a:r>
              <a:rPr lang="en-US" altLang="en-GB" sz="1700">
                <a:solidFill>
                  <a:schemeClr val="lt1"/>
                </a:solidFill>
              </a:rPr>
              <a:t> </a:t>
            </a:r>
            <a:r>
              <a:rPr lang="en-GB" sz="1700">
                <a:solidFill>
                  <a:schemeClr val="lt1"/>
                </a:solidFill>
              </a:rPr>
              <a:t>biological visual system models , where the individual neurons are lined in such a way that they respond to</a:t>
            </a:r>
            <a:endParaRPr lang="en-GB" sz="1700">
              <a:solidFill>
                <a:schemeClr val="lt1"/>
              </a:solidFill>
            </a:endParaRPr>
          </a:p>
          <a:p>
            <a:pPr marL="0" lvl="0" indent="0" algn="l" rtl="0">
              <a:lnSpc>
                <a:spcPct val="115000"/>
              </a:lnSpc>
              <a:spcBef>
                <a:spcPts val="0"/>
              </a:spcBef>
              <a:spcAft>
                <a:spcPts val="0"/>
              </a:spcAft>
              <a:buSzPts val="1300"/>
              <a:buNone/>
            </a:pPr>
            <a:r>
              <a:rPr lang="en-GB" sz="1700">
                <a:solidFill>
                  <a:schemeClr val="lt1"/>
                </a:solidFill>
              </a:rPr>
              <a:t>overlapping regions in its receptive field and continues to be reliable with the modern perceptive of the structure</a:t>
            </a:r>
            <a:r>
              <a:rPr lang="en-US" altLang="en-GB" sz="1700">
                <a:solidFill>
                  <a:schemeClr val="lt1"/>
                </a:solidFill>
              </a:rPr>
              <a:t> </a:t>
            </a:r>
            <a:r>
              <a:rPr lang="en-GB" sz="1700">
                <a:solidFill>
                  <a:schemeClr val="lt1"/>
                </a:solidFill>
              </a:rPr>
              <a:t>of the image system . When neurons with the same parameters are applied on overlapping regions of the</a:t>
            </a:r>
            <a:r>
              <a:rPr lang="en-US" altLang="en-GB" sz="1700">
                <a:solidFill>
                  <a:schemeClr val="lt1"/>
                </a:solidFill>
              </a:rPr>
              <a:t> </a:t>
            </a:r>
            <a:r>
              <a:rPr lang="en-GB" sz="1700">
                <a:solidFill>
                  <a:schemeClr val="lt1"/>
                </a:solidFill>
              </a:rPr>
              <a:t>previous layer, at different locations, a form of translational invariance is obtained.</a:t>
            </a:r>
            <a:endParaRPr lang="en-GB" sz="17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12D86"/>
            </a:gs>
            <a:gs pos="100000">
              <a:srgbClr val="0E2557"/>
            </a:gs>
          </a:gsLst>
          <a:path path="circle">
            <a:fillToRect l="100000" t="100000"/>
          </a:path>
          <a:tileRect r="-100000" b="-100000"/>
        </a:gradFill>
        <a:effectLst/>
      </p:bgPr>
    </p:bg>
    <p:spTree>
      <p:nvGrpSpPr>
        <p:cNvPr id="1" name=""/>
        <p:cNvGrpSpPr/>
        <p:nvPr/>
      </p:nvGrpSpPr>
      <p:grpSpPr/>
      <p:sp>
        <p:nvSpPr>
          <p:cNvPr id="2" name="Title 1"/>
          <p:cNvSpPr/>
          <p:nvPr>
            <p:ph type="title"/>
          </p:nvPr>
        </p:nvSpPr>
        <p:spPr>
          <a:xfrm>
            <a:off x="807085" y="767715"/>
            <a:ext cx="7666355" cy="3413760"/>
          </a:xfrm>
        </p:spPr>
        <p:txBody>
          <a:bodyPr>
            <a:noAutofit/>
          </a:bodyPr>
          <a:p>
            <a:pPr algn="l"/>
            <a:r>
              <a:rPr lang="en-US" sz="1700"/>
              <a:t>This allows CNNs to detect objects in their receptive field in a way that is invariant to their size, location,orientation, and other visual properties. Besides this restricted connectivity of CNNs minimizes the computational requirements of training compared to fully connected neural networks . The architecture of a Convolutional neural network as shown in the figure.1 is a multi-layered feed-forward neural network, made by stacking many hidden layers on top of each other in sequence. It is this sequential design that allows Convolutional neural networks to learn hierarchical features. The hidden layers are typically convolutional layers followed by activationlayers, some of them followed by pooling layers.</a:t>
            </a:r>
            <a:endParaRPr lang="en-US" sz="17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12D86"/>
            </a:gs>
            <a:gs pos="72000">
              <a:srgbClr val="012D86"/>
            </a:gs>
            <a:gs pos="100000">
              <a:srgbClr val="0E2557"/>
            </a:gs>
          </a:gsLst>
          <a:path path="circle">
            <a:fillToRect l="50000" t="50000" r="50000" b="50000"/>
          </a:path>
          <a:tileRect/>
        </a:gradFill>
        <a:effectLst/>
      </p:bgPr>
    </p:bg>
    <p:spTree>
      <p:nvGrpSpPr>
        <p:cNvPr id="309" name="Shape 309"/>
        <p:cNvGrpSpPr/>
        <p:nvPr/>
      </p:nvGrpSpPr>
      <p:grpSpPr>
        <a:xfrm>
          <a:off x="0" y="0"/>
          <a:ext cx="0" cy="0"/>
          <a:chOff x="0" y="0"/>
          <a:chExt cx="0" cy="0"/>
        </a:xfrm>
      </p:grpSpPr>
      <p:sp>
        <p:nvSpPr>
          <p:cNvPr id="310" name="Google Shape;310;p19"/>
          <p:cNvSpPr txBox="1"/>
          <p:nvPr>
            <p:ph type="title"/>
          </p:nvPr>
        </p:nvSpPr>
        <p:spPr>
          <a:xfrm>
            <a:off x="621665" y="142875"/>
            <a:ext cx="7030720" cy="93091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chemeClr val="lt1"/>
                </a:solidFill>
                <a:latin typeface="Cambria Math" panose="02040503050406030204"/>
                <a:ea typeface="Cambria Math" panose="02040503050406030204"/>
                <a:cs typeface="Cambria Math" panose="02040503050406030204"/>
                <a:sym typeface="Cambria Math" panose="02040503050406030204"/>
              </a:rPr>
              <a:t>CNN Basic Architecture for Segmentation</a:t>
            </a:r>
            <a:endParaRPr lang="en-GB">
              <a:solidFill>
                <a:schemeClr val="lt1"/>
              </a:solidFill>
              <a:latin typeface="Cambria Math" panose="02040503050406030204"/>
              <a:ea typeface="Cambria Math" panose="02040503050406030204"/>
              <a:cs typeface="Cambria Math" panose="02040503050406030204"/>
              <a:sym typeface="Cambria Math" panose="02040503050406030204"/>
            </a:endParaRPr>
          </a:p>
        </p:txBody>
      </p:sp>
      <p:sp>
        <p:nvSpPr>
          <p:cNvPr id="311" name="Google Shape;311;p19"/>
          <p:cNvSpPr txBox="1"/>
          <p:nvPr>
            <p:ph type="body" idx="1"/>
          </p:nvPr>
        </p:nvSpPr>
        <p:spPr>
          <a:xfrm>
            <a:off x="839470" y="746125"/>
            <a:ext cx="7622540" cy="365125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ct val="76000"/>
              <a:buNone/>
            </a:pPr>
            <a:r>
              <a:rPr lang="en-US" altLang="en-GB" sz="1100">
                <a:solidFill>
                  <a:schemeClr val="lt1"/>
                </a:solidFill>
                <a:latin typeface="Arial" panose="020B0604020202020204"/>
                <a:ea typeface="Arial" panose="020B0604020202020204"/>
                <a:cs typeface="Arial" panose="020B0604020202020204"/>
                <a:sym typeface="Arial" panose="020B0604020202020204"/>
              </a:rPr>
              <a:t>T</a:t>
            </a:r>
            <a:r>
              <a:rPr lang="en-GB" sz="1100">
                <a:solidFill>
                  <a:schemeClr val="lt1"/>
                </a:solidFill>
                <a:latin typeface="Arial" panose="020B0604020202020204"/>
                <a:ea typeface="Arial" panose="020B0604020202020204"/>
                <a:cs typeface="Arial" panose="020B0604020202020204"/>
                <a:sym typeface="Arial" panose="020B0604020202020204"/>
              </a:rPr>
              <a:t>he Basic Blocks a Architecture of CNN comprise of three major layers such as an input,</a:t>
            </a:r>
            <a:endParaRPr lang="en-GB" sz="1100">
              <a:solidFill>
                <a:schemeClr val="lt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1200"/>
              </a:spcAft>
              <a:buSzPct val="76000"/>
              <a:buNone/>
            </a:pPr>
            <a:r>
              <a:rPr lang="en-GB" sz="1100">
                <a:solidFill>
                  <a:schemeClr val="lt1"/>
                </a:solidFill>
                <a:latin typeface="Arial" panose="020B0604020202020204"/>
                <a:ea typeface="Arial" panose="020B0604020202020204"/>
                <a:cs typeface="Arial" panose="020B0604020202020204"/>
                <a:sym typeface="Arial" panose="020B0604020202020204"/>
              </a:rPr>
              <a:t>Convolutional, pooling and fully-connected layers.</a:t>
            </a:r>
            <a:endParaRPr lang="en-GB" sz="1100">
              <a:solidFill>
                <a:schemeClr val="lt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1200"/>
              </a:spcAft>
              <a:buSzPct val="76000"/>
              <a:buNone/>
            </a:pPr>
            <a:r>
              <a:rPr lang="en-GB" sz="1100" b="1">
                <a:solidFill>
                  <a:schemeClr val="lt1"/>
                </a:solidFill>
                <a:latin typeface="Arial" panose="020B0604020202020204"/>
                <a:ea typeface="Arial" panose="020B0604020202020204"/>
                <a:cs typeface="Arial" panose="020B0604020202020204"/>
                <a:sym typeface="Arial" panose="020B0604020202020204"/>
              </a:rPr>
              <a:t>1</a:t>
            </a:r>
            <a:r>
              <a:rPr lang="en-US" altLang="en-GB" sz="1100" b="1">
                <a:solidFill>
                  <a:schemeClr val="lt1"/>
                </a:solidFill>
                <a:latin typeface="Arial" panose="020B0604020202020204"/>
                <a:ea typeface="Arial" panose="020B0604020202020204"/>
                <a:cs typeface="Arial" panose="020B0604020202020204"/>
                <a:sym typeface="Arial" panose="020B0604020202020204"/>
              </a:rPr>
              <a:t>)</a:t>
            </a:r>
            <a:r>
              <a:rPr lang="en-GB" sz="1100" b="1">
                <a:solidFill>
                  <a:schemeClr val="lt1"/>
                </a:solidFill>
                <a:latin typeface="Arial" panose="020B0604020202020204"/>
                <a:ea typeface="Arial" panose="020B0604020202020204"/>
                <a:cs typeface="Arial" panose="020B0604020202020204"/>
                <a:sym typeface="Arial" panose="020B0604020202020204"/>
              </a:rPr>
              <a:t> Convolutional layer:</a:t>
            </a:r>
            <a:r>
              <a:rPr lang="en-GB" sz="1100">
                <a:solidFill>
                  <a:schemeClr val="lt1"/>
                </a:solidFill>
                <a:latin typeface="Arial" panose="020B0604020202020204"/>
                <a:ea typeface="Arial" panose="020B0604020202020204"/>
                <a:cs typeface="Arial" panose="020B0604020202020204"/>
                <a:sym typeface="Arial" panose="020B0604020202020204"/>
              </a:rPr>
              <a:t> This layer accepts the input images of specified size suitable for the network</a:t>
            </a:r>
            <a:endParaRPr lang="en-GB" sz="1100">
              <a:solidFill>
                <a:schemeClr val="lt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1200"/>
              </a:spcAft>
              <a:buSzPct val="76000"/>
              <a:buNone/>
            </a:pPr>
            <a:r>
              <a:rPr lang="en-GB" sz="1100">
                <a:solidFill>
                  <a:schemeClr val="lt1"/>
                </a:solidFill>
                <a:latin typeface="Arial" panose="020B0604020202020204"/>
                <a:ea typeface="Arial" panose="020B0604020202020204"/>
                <a:cs typeface="Arial" panose="020B0604020202020204"/>
                <a:sym typeface="Arial" panose="020B0604020202020204"/>
              </a:rPr>
              <a:t>training, which is then, translated into feature maps by using filters or Convolutional kernels. The filters used in</a:t>
            </a:r>
            <a:endParaRPr lang="en-GB" sz="1100">
              <a:solidFill>
                <a:schemeClr val="lt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1200"/>
              </a:spcAft>
              <a:buSzPct val="76000"/>
              <a:buNone/>
            </a:pPr>
            <a:r>
              <a:rPr lang="en-GB" sz="1100">
                <a:solidFill>
                  <a:schemeClr val="lt1"/>
                </a:solidFill>
                <a:latin typeface="Arial" panose="020B0604020202020204"/>
                <a:ea typeface="Arial" panose="020B0604020202020204"/>
                <a:cs typeface="Arial" panose="020B0604020202020204"/>
                <a:sym typeface="Arial" panose="020B0604020202020204"/>
              </a:rPr>
              <a:t>this layer are moved through the dimensions.</a:t>
            </a:r>
            <a:endParaRPr lang="en-GB" sz="1100">
              <a:solidFill>
                <a:schemeClr val="lt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1200"/>
              </a:spcAft>
              <a:buSzPct val="76000"/>
              <a:buNone/>
            </a:pPr>
            <a:r>
              <a:rPr lang="en-GB" sz="1100" b="1">
                <a:solidFill>
                  <a:schemeClr val="lt1"/>
                </a:solidFill>
                <a:latin typeface="Arial" panose="020B0604020202020204"/>
                <a:ea typeface="Arial" panose="020B0604020202020204"/>
                <a:cs typeface="Arial" panose="020B0604020202020204"/>
                <a:sym typeface="Arial" panose="020B0604020202020204"/>
              </a:rPr>
              <a:t>2</a:t>
            </a:r>
            <a:r>
              <a:rPr lang="en-US" altLang="en-GB" sz="1100" b="1">
                <a:solidFill>
                  <a:schemeClr val="lt1"/>
                </a:solidFill>
                <a:latin typeface="Arial" panose="020B0604020202020204"/>
                <a:ea typeface="Arial" panose="020B0604020202020204"/>
                <a:cs typeface="Arial" panose="020B0604020202020204"/>
                <a:sym typeface="Arial" panose="020B0604020202020204"/>
              </a:rPr>
              <a:t>)</a:t>
            </a:r>
            <a:r>
              <a:rPr lang="en-GB" sz="1100" b="1">
                <a:solidFill>
                  <a:schemeClr val="lt1"/>
                </a:solidFill>
                <a:latin typeface="Arial" panose="020B0604020202020204"/>
                <a:ea typeface="Arial" panose="020B0604020202020204"/>
                <a:cs typeface="Arial" panose="020B0604020202020204"/>
                <a:sym typeface="Arial" panose="020B0604020202020204"/>
              </a:rPr>
              <a:t> Pooling layer:</a:t>
            </a:r>
            <a:r>
              <a:rPr lang="en-GB" sz="1100">
                <a:solidFill>
                  <a:schemeClr val="lt1"/>
                </a:solidFill>
                <a:latin typeface="Arial" panose="020B0604020202020204"/>
                <a:ea typeface="Arial" panose="020B0604020202020204"/>
                <a:cs typeface="Arial" panose="020B0604020202020204"/>
                <a:sym typeface="Arial" panose="020B0604020202020204"/>
              </a:rPr>
              <a:t> The important function of this layer is to downsize the matrix and to minimize the</a:t>
            </a:r>
            <a:endParaRPr lang="en-GB" sz="1100">
              <a:solidFill>
                <a:schemeClr val="lt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1200"/>
              </a:spcAft>
              <a:buSzPct val="76000"/>
              <a:buNone/>
            </a:pPr>
            <a:r>
              <a:rPr lang="en-GB" sz="1100">
                <a:solidFill>
                  <a:schemeClr val="lt1"/>
                </a:solidFill>
                <a:latin typeface="Arial" panose="020B0604020202020204"/>
                <a:ea typeface="Arial" panose="020B0604020202020204"/>
                <a:cs typeface="Arial" panose="020B0604020202020204"/>
                <a:sym typeface="Arial" panose="020B0604020202020204"/>
              </a:rPr>
              <a:t>parameters hence this layer does down-sampling from the feature maps of Convolutional layers. This layer</a:t>
            </a:r>
            <a:endParaRPr lang="en-GB" sz="1100">
              <a:solidFill>
                <a:schemeClr val="lt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1200"/>
              </a:spcAft>
              <a:buSzPct val="76000"/>
              <a:buNone/>
            </a:pPr>
            <a:r>
              <a:rPr lang="en-GB" sz="1100">
                <a:solidFill>
                  <a:schemeClr val="lt1"/>
                </a:solidFill>
                <a:latin typeface="Arial" panose="020B0604020202020204"/>
                <a:ea typeface="Arial" panose="020B0604020202020204"/>
                <a:cs typeface="Arial" panose="020B0604020202020204"/>
                <a:sym typeface="Arial" panose="020B0604020202020204"/>
              </a:rPr>
              <a:t>calculates maximum value or weighted average by moving filters across the output of Convolutional layer.</a:t>
            </a:r>
            <a:endParaRPr lang="en-GB" sz="1100">
              <a:solidFill>
                <a:schemeClr val="lt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1200"/>
              </a:spcAft>
              <a:buSzPct val="76000"/>
              <a:buNone/>
            </a:pPr>
            <a:r>
              <a:rPr lang="en-GB" sz="1100" b="1">
                <a:solidFill>
                  <a:schemeClr val="lt1"/>
                </a:solidFill>
                <a:latin typeface="Arial" panose="020B0604020202020204"/>
                <a:ea typeface="Arial" panose="020B0604020202020204"/>
                <a:cs typeface="Arial" panose="020B0604020202020204"/>
                <a:sym typeface="Arial" panose="020B0604020202020204"/>
              </a:rPr>
              <a:t>3</a:t>
            </a:r>
            <a:r>
              <a:rPr lang="en-US" altLang="en-GB" sz="1100" b="1">
                <a:solidFill>
                  <a:schemeClr val="lt1"/>
                </a:solidFill>
                <a:latin typeface="Arial" panose="020B0604020202020204"/>
                <a:ea typeface="Arial" panose="020B0604020202020204"/>
                <a:cs typeface="Arial" panose="020B0604020202020204"/>
                <a:sym typeface="Arial" panose="020B0604020202020204"/>
              </a:rPr>
              <a:t>)</a:t>
            </a:r>
            <a:r>
              <a:rPr lang="en-GB" sz="1100" b="1">
                <a:solidFill>
                  <a:schemeClr val="lt1"/>
                </a:solidFill>
                <a:latin typeface="Arial" panose="020B0604020202020204"/>
                <a:ea typeface="Arial" panose="020B0604020202020204"/>
                <a:cs typeface="Arial" panose="020B0604020202020204"/>
                <a:sym typeface="Arial" panose="020B0604020202020204"/>
              </a:rPr>
              <a:t> Fully-connected layer:</a:t>
            </a:r>
            <a:r>
              <a:rPr lang="en-GB" sz="1100">
                <a:solidFill>
                  <a:schemeClr val="lt1"/>
                </a:solidFill>
                <a:latin typeface="Arial" panose="020B0604020202020204"/>
                <a:ea typeface="Arial" panose="020B0604020202020204"/>
                <a:cs typeface="Arial" panose="020B0604020202020204"/>
                <a:sym typeface="Arial" panose="020B0604020202020204"/>
              </a:rPr>
              <a:t> The objective of this layer is to classify the resulting images of the previous two</a:t>
            </a:r>
            <a:endParaRPr lang="en-GB" sz="1100">
              <a:solidFill>
                <a:schemeClr val="lt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1200"/>
              </a:spcAft>
              <a:buSzPct val="76000"/>
              <a:buNone/>
            </a:pPr>
            <a:r>
              <a:rPr lang="en-GB" sz="1100">
                <a:solidFill>
                  <a:schemeClr val="lt1"/>
                </a:solidFill>
                <a:latin typeface="Arial" panose="020B0604020202020204"/>
                <a:ea typeface="Arial" panose="020B0604020202020204"/>
                <a:cs typeface="Arial" panose="020B0604020202020204"/>
                <a:sym typeface="Arial" panose="020B0604020202020204"/>
              </a:rPr>
              <a:t>layers into a label. Since this layer utilizes the sofmax layer so as to find the probabilities of values in between 0</a:t>
            </a:r>
            <a:endParaRPr lang="en-GB" sz="1100">
              <a:solidFill>
                <a:schemeClr val="lt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1200"/>
              </a:spcAft>
              <a:buSzPct val="76000"/>
              <a:buNone/>
            </a:pPr>
            <a:r>
              <a:rPr lang="en-GB" sz="1100">
                <a:solidFill>
                  <a:schemeClr val="lt1"/>
                </a:solidFill>
                <a:latin typeface="Arial" panose="020B0604020202020204"/>
                <a:ea typeface="Arial" panose="020B0604020202020204"/>
                <a:cs typeface="Arial" panose="020B0604020202020204"/>
                <a:sym typeface="Arial" panose="020B0604020202020204"/>
              </a:rPr>
              <a:t>and 1. Besides it uses Batch normalization to enhance the training rate and to minimize over fitting.</a:t>
            </a:r>
            <a:endParaRPr lang="en-GB" sz="110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012D86"/>
            </a:gs>
            <a:gs pos="100000">
              <a:srgbClr val="0E2557"/>
            </a:gs>
          </a:gsLst>
          <a:lin ang="5400000" scaled="0"/>
        </a:gradFill>
        <a:effectLst/>
      </p:bgPr>
    </p:bg>
    <p:spTree>
      <p:nvGrpSpPr>
        <p:cNvPr id="1" name=""/>
        <p:cNvGrpSpPr/>
        <p:nvPr/>
      </p:nvGrpSpPr>
      <p:grpSpPr/>
      <p:pic>
        <p:nvPicPr>
          <p:cNvPr id="4" name="Picture 3"/>
          <p:cNvPicPr>
            <a:picLocks noChangeAspect="1"/>
          </p:cNvPicPr>
          <p:nvPr/>
        </p:nvPicPr>
        <p:blipFill>
          <a:blip r:embed="rId1"/>
          <a:stretch>
            <a:fillRect/>
          </a:stretch>
        </p:blipFill>
        <p:spPr>
          <a:xfrm>
            <a:off x="316230" y="1024890"/>
            <a:ext cx="8511540" cy="30937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012D86"/>
            </a:gs>
            <a:gs pos="100000">
              <a:srgbClr val="0E2557"/>
            </a:gs>
          </a:gsLst>
          <a:lin ang="5400000" scaled="0"/>
        </a:gradFill>
        <a:effectLst/>
      </p:bgPr>
    </p:bg>
    <p:spTree>
      <p:nvGrpSpPr>
        <p:cNvPr id="1" name=""/>
        <p:cNvGrpSpPr/>
        <p:nvPr/>
      </p:nvGrpSpPr>
      <p:grpSpPr/>
      <p:sp>
        <p:nvSpPr>
          <p:cNvPr id="3" name="Title 2"/>
          <p:cNvSpPr/>
          <p:nvPr>
            <p:ph type="title"/>
          </p:nvPr>
        </p:nvSpPr>
        <p:spPr>
          <a:xfrm>
            <a:off x="892955" y="302030"/>
            <a:ext cx="7030500" cy="999300"/>
          </a:xfrm>
        </p:spPr>
        <p:txBody>
          <a:bodyPr/>
          <a:p>
            <a:r>
              <a:rPr lang="en-US">
                <a:solidFill>
                  <a:schemeClr val="bg1"/>
                </a:solidFill>
                <a:latin typeface="+mj-lt"/>
                <a:cs typeface="+mj-lt"/>
              </a:rPr>
              <a:t>Training a deep CNN</a:t>
            </a:r>
            <a:endParaRPr lang="en-US">
              <a:solidFill>
                <a:schemeClr val="bg1"/>
              </a:solidFill>
              <a:latin typeface="+mj-lt"/>
              <a:cs typeface="+mj-lt"/>
            </a:endParaRPr>
          </a:p>
        </p:txBody>
      </p:sp>
      <p:sp>
        <p:nvSpPr>
          <p:cNvPr id="4" name="Text Placeholder 3"/>
          <p:cNvSpPr/>
          <p:nvPr>
            <p:ph type="body" idx="1"/>
          </p:nvPr>
        </p:nvSpPr>
        <p:spPr>
          <a:xfrm>
            <a:off x="1019175" y="1210310"/>
            <a:ext cx="7315200" cy="3321685"/>
          </a:xfrm>
        </p:spPr>
        <p:txBody>
          <a:bodyPr>
            <a:normAutofit/>
          </a:bodyPr>
          <a:p>
            <a:pPr marL="146050" indent="0">
              <a:buNone/>
            </a:pPr>
            <a:r>
              <a:rPr lang="en-US" sz="1600">
                <a:solidFill>
                  <a:schemeClr val="bg1"/>
                </a:solidFill>
                <a:latin typeface="Arial" panose="020B0604020202020204" pitchFamily="34" charset="0"/>
                <a:cs typeface="Arial" panose="020B0604020202020204" pitchFamily="34" charset="0"/>
              </a:rPr>
              <a:t>Back-propagation algorithms are used to train the Deep CNN using CT images of size 256x256x3. It consists of two phase, training phase and testing phase. In the first phase DCNNs are trained using CT images where 900 images are being used to train the network for the classification of lung as either cancerous or non-cancerous. In the testing phase an image unknown to the network is applied as input to classify as cancerous or noncancerous.</a:t>
            </a:r>
            <a:endParaRPr lang="en-US" sz="1600">
              <a:solidFill>
                <a:schemeClr val="bg1"/>
              </a:solidFill>
              <a:latin typeface="Arial" panose="020B0604020202020204" pitchFamily="34" charset="0"/>
              <a:cs typeface="Arial" panose="020B0604020202020204" pitchFamily="34" charset="0"/>
            </a:endParaRPr>
          </a:p>
          <a:p>
            <a:pPr marL="146050" indent="0">
              <a:buNone/>
            </a:pPr>
            <a:r>
              <a:rPr lang="en-US" sz="1600">
                <a:solidFill>
                  <a:schemeClr val="bg1"/>
                </a:solidFill>
                <a:latin typeface="Arial" panose="020B0604020202020204" pitchFamily="34" charset="0"/>
                <a:cs typeface="Arial" panose="020B0604020202020204" pitchFamily="34" charset="0"/>
              </a:rPr>
              <a:t>For minimum loss of features images are trained and tested in the DICOM format itself by modifying the network parameters such that it can take DICOM images. The proposed designed network accuracy can be achieved by suitable evaluation.</a:t>
            </a:r>
            <a:endParaRPr lang="en-US" sz="160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6780</Words>
  <Application>WPS Presentation</Application>
  <PresentationFormat/>
  <Paragraphs>171</Paragraphs>
  <Slides>14</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14</vt:i4>
      </vt:variant>
    </vt:vector>
  </HeadingPairs>
  <TitlesOfParts>
    <vt:vector size="30" baseType="lpstr">
      <vt:lpstr>Arial</vt:lpstr>
      <vt:lpstr>SimSun</vt:lpstr>
      <vt:lpstr>Wingdings</vt:lpstr>
      <vt:lpstr>Arial</vt:lpstr>
      <vt:lpstr>Maven Pro</vt:lpstr>
      <vt:lpstr>Nunito</vt:lpstr>
      <vt:lpstr>Calibri</vt:lpstr>
      <vt:lpstr>Georgia</vt:lpstr>
      <vt:lpstr>Cambria</vt:lpstr>
      <vt:lpstr>Cambria Math</vt:lpstr>
      <vt:lpstr>Roboto</vt:lpstr>
      <vt:lpstr>Microsoft YaHei</vt:lpstr>
      <vt:lpstr>Arial Unicode MS</vt:lpstr>
      <vt:lpstr>Arial Narrow</vt:lpstr>
      <vt:lpstr>Arial Black</vt:lpstr>
      <vt:lpstr>Momentum</vt:lpstr>
      <vt:lpstr>Project</vt:lpstr>
      <vt:lpstr>Lung CT image segmentation is a necessary initial step for lung image analysis, it is a prerequisite step to provide an accurate lung CT image analysis such as lung cancer detection. In this work, we propose a lung CT image segmentation using the U-net architecture, one of the most used architectures in deep learning for image segmentation. The architecture consists of a contracting path to extract high level information and a symmetric expanding path that recovers the information needed. This network can be trained end-to- end from very few images and outperforms many methods. </vt:lpstr>
      <vt:lpstr>Lung Segmentation</vt:lpstr>
      <vt:lpstr>Lung cancer is a lethal lung disease that causes more than one million of deaths yearly. It is one of the most common medical conditions in the world. By definition, lung cancer is a malignant lung tumor that is characterized by uncontrollable growth in the lung tissue. Early detection of lung cancer could reduce the mortality rate and increase the patient’s survival rate when the treatment is more likely curative. Computed tomography (CT) imaging is an efficient medical screening test used for lung cancer diagnosis and detection. The physician uses the obtained CT images to analyze and diagnose the lung tissues. However, in many frequent cases, it is difficult for the physician to obtain an accurate diagnosis without the help of additional tool known as Computed Aided Diagnosis (CAD) System. </vt:lpstr>
      <vt:lpstr>Method </vt:lpstr>
      <vt:lpstr>PowerPoint 演示文稿</vt:lpstr>
      <vt:lpstr>CNN Basic Architecture for Segmentation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Project</dc:title>
  <dc:creator/>
  <cp:lastModifiedBy>Aviral</cp:lastModifiedBy>
  <cp:revision>3</cp:revision>
  <dcterms:created xsi:type="dcterms:W3CDTF">2022-11-21T05:59:08Z</dcterms:created>
  <dcterms:modified xsi:type="dcterms:W3CDTF">2022-11-21T05:59:43Z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426AAA3A71124150A5D0E1E948E5493E</vt:lpwstr>
  </property>
  <property fmtid="{D5CDD505-2E9C-101B-9397-08002B2CF9AE}" pid="3" name="KSOProductBuildVer">
    <vt:lpwstr>1033-11.2.0.11380</vt:lpwstr>
  </property>
</Properties>
</file>