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75" r:id="rId6"/>
    <p:sldId id="276" r:id="rId7"/>
    <p:sldId id="278" r:id="rId8"/>
    <p:sldId id="280" r:id="rId9"/>
    <p:sldId id="283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D5"/>
    <a:srgbClr val="F3C900"/>
    <a:srgbClr val="FFD000"/>
    <a:srgbClr val="40B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12083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834860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1" y="4878050"/>
            <a:ext cx="70929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u="sng" dirty="0">
                <a:cs typeface="Arial" panose="020B0604020202020204" pitchFamily="34" charset="0"/>
                <a:sym typeface="+mn-ea"/>
              </a:rPr>
              <a:t>ProsoponWatch</a:t>
            </a:r>
            <a:endParaRPr lang="en-US" altLang="zh-CN" sz="4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72" y="4633871"/>
            <a:ext cx="4320000" cy="980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2655" y="4945774"/>
            <a:ext cx="42242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CONTENTS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60580" y="1134743"/>
            <a:ext cx="1767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CONCEPT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34051" y="2363116"/>
            <a:ext cx="2175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TECH STACK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2317" y="3914038"/>
            <a:ext cx="4285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IMPLEMENTATION PLAN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77040" y="1334054"/>
            <a:ext cx="4507732" cy="2877670"/>
            <a:chOff x="817563" y="393700"/>
            <a:chExt cx="3854451" cy="246062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338388" y="2359025"/>
              <a:ext cx="415925" cy="479425"/>
            </a:xfrm>
            <a:prstGeom prst="ellipse">
              <a:avLst/>
            </a:pr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297113" y="2359025"/>
              <a:ext cx="271463" cy="479425"/>
            </a:xfrm>
            <a:prstGeom prst="ellipse">
              <a:avLst/>
            </a:pr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824038" y="393700"/>
              <a:ext cx="1457325" cy="1787525"/>
            </a:xfrm>
            <a:custGeom>
              <a:avLst/>
              <a:gdLst>
                <a:gd name="T0" fmla="*/ 464 w 747"/>
                <a:gd name="T1" fmla="*/ 864 h 915"/>
                <a:gd name="T2" fmla="*/ 550 w 747"/>
                <a:gd name="T3" fmla="*/ 657 h 915"/>
                <a:gd name="T4" fmla="*/ 682 w 747"/>
                <a:gd name="T5" fmla="*/ 467 h 915"/>
                <a:gd name="T6" fmla="*/ 536 w 747"/>
                <a:gd name="T7" fmla="*/ 60 h 915"/>
                <a:gd name="T8" fmla="*/ 163 w 747"/>
                <a:gd name="T9" fmla="*/ 73 h 915"/>
                <a:gd name="T10" fmla="*/ 20 w 747"/>
                <a:gd name="T11" fmla="*/ 256 h 915"/>
                <a:gd name="T12" fmla="*/ 15 w 747"/>
                <a:gd name="T13" fmla="*/ 409 h 915"/>
                <a:gd name="T14" fmla="*/ 43 w 747"/>
                <a:gd name="T15" fmla="*/ 458 h 915"/>
                <a:gd name="T16" fmla="*/ 123 w 747"/>
                <a:gd name="T17" fmla="*/ 455 h 915"/>
                <a:gd name="T18" fmla="*/ 152 w 747"/>
                <a:gd name="T19" fmla="*/ 304 h 915"/>
                <a:gd name="T20" fmla="*/ 346 w 747"/>
                <a:gd name="T21" fmla="*/ 145 h 915"/>
                <a:gd name="T22" fmla="*/ 538 w 747"/>
                <a:gd name="T23" fmla="*/ 226 h 915"/>
                <a:gd name="T24" fmla="*/ 429 w 747"/>
                <a:gd name="T25" fmla="*/ 613 h 915"/>
                <a:gd name="T26" fmla="*/ 353 w 747"/>
                <a:gd name="T27" fmla="*/ 838 h 915"/>
                <a:gd name="T28" fmla="*/ 434 w 747"/>
                <a:gd name="T29" fmla="*/ 896 h 915"/>
                <a:gd name="T30" fmla="*/ 464 w 747"/>
                <a:gd name="T31" fmla="*/ 8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915">
                  <a:moveTo>
                    <a:pt x="464" y="864"/>
                  </a:moveTo>
                  <a:cubicBezTo>
                    <a:pt x="478" y="836"/>
                    <a:pt x="449" y="773"/>
                    <a:pt x="550" y="657"/>
                  </a:cubicBezTo>
                  <a:cubicBezTo>
                    <a:pt x="591" y="609"/>
                    <a:pt x="658" y="527"/>
                    <a:pt x="682" y="467"/>
                  </a:cubicBezTo>
                  <a:cubicBezTo>
                    <a:pt x="747" y="304"/>
                    <a:pt x="678" y="136"/>
                    <a:pt x="536" y="60"/>
                  </a:cubicBezTo>
                  <a:cubicBezTo>
                    <a:pt x="425" y="0"/>
                    <a:pt x="272" y="9"/>
                    <a:pt x="163" y="73"/>
                  </a:cubicBezTo>
                  <a:cubicBezTo>
                    <a:pt x="97" y="111"/>
                    <a:pt x="46" y="183"/>
                    <a:pt x="20" y="256"/>
                  </a:cubicBezTo>
                  <a:cubicBezTo>
                    <a:pt x="3" y="305"/>
                    <a:pt x="0" y="360"/>
                    <a:pt x="15" y="409"/>
                  </a:cubicBezTo>
                  <a:cubicBezTo>
                    <a:pt x="21" y="427"/>
                    <a:pt x="29" y="445"/>
                    <a:pt x="43" y="458"/>
                  </a:cubicBezTo>
                  <a:cubicBezTo>
                    <a:pt x="68" y="482"/>
                    <a:pt x="100" y="480"/>
                    <a:pt x="123" y="455"/>
                  </a:cubicBezTo>
                  <a:cubicBezTo>
                    <a:pt x="171" y="405"/>
                    <a:pt x="142" y="365"/>
                    <a:pt x="152" y="304"/>
                  </a:cubicBezTo>
                  <a:cubicBezTo>
                    <a:pt x="167" y="215"/>
                    <a:pt x="260" y="145"/>
                    <a:pt x="346" y="145"/>
                  </a:cubicBezTo>
                  <a:cubicBezTo>
                    <a:pt x="421" y="145"/>
                    <a:pt x="489" y="163"/>
                    <a:pt x="538" y="226"/>
                  </a:cubicBezTo>
                  <a:cubicBezTo>
                    <a:pt x="658" y="381"/>
                    <a:pt x="523" y="497"/>
                    <a:pt x="429" y="613"/>
                  </a:cubicBezTo>
                  <a:cubicBezTo>
                    <a:pt x="377" y="678"/>
                    <a:pt x="339" y="754"/>
                    <a:pt x="353" y="838"/>
                  </a:cubicBezTo>
                  <a:cubicBezTo>
                    <a:pt x="359" y="873"/>
                    <a:pt x="393" y="915"/>
                    <a:pt x="434" y="896"/>
                  </a:cubicBezTo>
                  <a:cubicBezTo>
                    <a:pt x="448" y="889"/>
                    <a:pt x="457" y="878"/>
                    <a:pt x="464" y="864"/>
                  </a:cubicBezTo>
                </a:path>
              </a:pathLst>
            </a:cu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39901" y="398463"/>
              <a:ext cx="1404938" cy="1646237"/>
            </a:xfrm>
            <a:custGeom>
              <a:avLst/>
              <a:gdLst>
                <a:gd name="T0" fmla="*/ 447 w 720"/>
                <a:gd name="T1" fmla="*/ 796 h 843"/>
                <a:gd name="T2" fmla="*/ 529 w 720"/>
                <a:gd name="T3" fmla="*/ 605 h 843"/>
                <a:gd name="T4" fmla="*/ 657 w 720"/>
                <a:gd name="T5" fmla="*/ 430 h 843"/>
                <a:gd name="T6" fmla="*/ 516 w 720"/>
                <a:gd name="T7" fmla="*/ 55 h 843"/>
                <a:gd name="T8" fmla="*/ 157 w 720"/>
                <a:gd name="T9" fmla="*/ 66 h 843"/>
                <a:gd name="T10" fmla="*/ 19 w 720"/>
                <a:gd name="T11" fmla="*/ 235 h 843"/>
                <a:gd name="T12" fmla="*/ 14 w 720"/>
                <a:gd name="T13" fmla="*/ 377 h 843"/>
                <a:gd name="T14" fmla="*/ 41 w 720"/>
                <a:gd name="T15" fmla="*/ 422 h 843"/>
                <a:gd name="T16" fmla="*/ 118 w 720"/>
                <a:gd name="T17" fmla="*/ 419 h 843"/>
                <a:gd name="T18" fmla="*/ 146 w 720"/>
                <a:gd name="T19" fmla="*/ 280 h 843"/>
                <a:gd name="T20" fmla="*/ 333 w 720"/>
                <a:gd name="T21" fmla="*/ 133 h 843"/>
                <a:gd name="T22" fmla="*/ 518 w 720"/>
                <a:gd name="T23" fmla="*/ 208 h 843"/>
                <a:gd name="T24" fmla="*/ 413 w 720"/>
                <a:gd name="T25" fmla="*/ 565 h 843"/>
                <a:gd name="T26" fmla="*/ 340 w 720"/>
                <a:gd name="T27" fmla="*/ 772 h 843"/>
                <a:gd name="T28" fmla="*/ 418 w 720"/>
                <a:gd name="T29" fmla="*/ 825 h 843"/>
                <a:gd name="T30" fmla="*/ 447 w 720"/>
                <a:gd name="T31" fmla="*/ 79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0" h="843">
                  <a:moveTo>
                    <a:pt x="447" y="796"/>
                  </a:moveTo>
                  <a:cubicBezTo>
                    <a:pt x="460" y="770"/>
                    <a:pt x="432" y="712"/>
                    <a:pt x="529" y="605"/>
                  </a:cubicBezTo>
                  <a:cubicBezTo>
                    <a:pt x="569" y="561"/>
                    <a:pt x="634" y="485"/>
                    <a:pt x="657" y="430"/>
                  </a:cubicBezTo>
                  <a:cubicBezTo>
                    <a:pt x="720" y="280"/>
                    <a:pt x="653" y="125"/>
                    <a:pt x="516" y="55"/>
                  </a:cubicBezTo>
                  <a:cubicBezTo>
                    <a:pt x="409" y="0"/>
                    <a:pt x="262" y="8"/>
                    <a:pt x="157" y="66"/>
                  </a:cubicBezTo>
                  <a:cubicBezTo>
                    <a:pt x="93" y="102"/>
                    <a:pt x="44" y="168"/>
                    <a:pt x="19" y="235"/>
                  </a:cubicBezTo>
                  <a:cubicBezTo>
                    <a:pt x="3" y="281"/>
                    <a:pt x="0" y="331"/>
                    <a:pt x="14" y="377"/>
                  </a:cubicBezTo>
                  <a:cubicBezTo>
                    <a:pt x="20" y="393"/>
                    <a:pt x="28" y="410"/>
                    <a:pt x="41" y="422"/>
                  </a:cubicBezTo>
                  <a:cubicBezTo>
                    <a:pt x="65" y="444"/>
                    <a:pt x="96" y="442"/>
                    <a:pt x="118" y="419"/>
                  </a:cubicBezTo>
                  <a:cubicBezTo>
                    <a:pt x="164" y="373"/>
                    <a:pt x="136" y="336"/>
                    <a:pt x="146" y="280"/>
                  </a:cubicBezTo>
                  <a:cubicBezTo>
                    <a:pt x="161" y="198"/>
                    <a:pt x="250" y="133"/>
                    <a:pt x="333" y="133"/>
                  </a:cubicBezTo>
                  <a:cubicBezTo>
                    <a:pt x="405" y="133"/>
                    <a:pt x="471" y="150"/>
                    <a:pt x="518" y="208"/>
                  </a:cubicBezTo>
                  <a:cubicBezTo>
                    <a:pt x="633" y="351"/>
                    <a:pt x="504" y="457"/>
                    <a:pt x="413" y="565"/>
                  </a:cubicBezTo>
                  <a:cubicBezTo>
                    <a:pt x="363" y="624"/>
                    <a:pt x="326" y="695"/>
                    <a:pt x="340" y="772"/>
                  </a:cubicBezTo>
                  <a:cubicBezTo>
                    <a:pt x="345" y="804"/>
                    <a:pt x="378" y="843"/>
                    <a:pt x="418" y="825"/>
                  </a:cubicBezTo>
                  <a:cubicBezTo>
                    <a:pt x="431" y="819"/>
                    <a:pt x="440" y="809"/>
                    <a:pt x="447" y="796"/>
                  </a:cubicBezTo>
                </a:path>
              </a:pathLst>
            </a:cu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1649413" y="466725"/>
              <a:ext cx="1500188" cy="1755775"/>
            </a:xfrm>
            <a:custGeom>
              <a:avLst/>
              <a:gdLst>
                <a:gd name="T0" fmla="*/ 254 w 768"/>
                <a:gd name="T1" fmla="*/ 0 h 899"/>
                <a:gd name="T2" fmla="*/ 168 w 768"/>
                <a:gd name="T3" fmla="*/ 37 h 899"/>
                <a:gd name="T4" fmla="*/ 21 w 768"/>
                <a:gd name="T5" fmla="*/ 224 h 899"/>
                <a:gd name="T6" fmla="*/ 16 w 768"/>
                <a:gd name="T7" fmla="*/ 381 h 899"/>
                <a:gd name="T8" fmla="*/ 44 w 768"/>
                <a:gd name="T9" fmla="*/ 431 h 899"/>
                <a:gd name="T10" fmla="*/ 127 w 768"/>
                <a:gd name="T11" fmla="*/ 428 h 899"/>
                <a:gd name="T12" fmla="*/ 156 w 768"/>
                <a:gd name="T13" fmla="*/ 273 h 899"/>
                <a:gd name="T14" fmla="*/ 356 w 768"/>
                <a:gd name="T15" fmla="*/ 110 h 899"/>
                <a:gd name="T16" fmla="*/ 553 w 768"/>
                <a:gd name="T17" fmla="*/ 193 h 899"/>
                <a:gd name="T18" fmla="*/ 441 w 768"/>
                <a:gd name="T19" fmla="*/ 590 h 899"/>
                <a:gd name="T20" fmla="*/ 363 w 768"/>
                <a:gd name="T21" fmla="*/ 819 h 899"/>
                <a:gd name="T22" fmla="*/ 446 w 768"/>
                <a:gd name="T23" fmla="*/ 879 h 899"/>
                <a:gd name="T24" fmla="*/ 477 w 768"/>
                <a:gd name="T25" fmla="*/ 846 h 899"/>
                <a:gd name="T26" fmla="*/ 565 w 768"/>
                <a:gd name="T27" fmla="*/ 634 h 899"/>
                <a:gd name="T28" fmla="*/ 701 w 768"/>
                <a:gd name="T29" fmla="*/ 440 h 899"/>
                <a:gd name="T30" fmla="*/ 551 w 768"/>
                <a:gd name="T31" fmla="*/ 24 h 899"/>
                <a:gd name="T32" fmla="*/ 505 w 768"/>
                <a:gd name="T33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899">
                  <a:moveTo>
                    <a:pt x="254" y="0"/>
                  </a:moveTo>
                  <a:cubicBezTo>
                    <a:pt x="223" y="9"/>
                    <a:pt x="194" y="21"/>
                    <a:pt x="168" y="37"/>
                  </a:cubicBezTo>
                  <a:cubicBezTo>
                    <a:pt x="99" y="76"/>
                    <a:pt x="47" y="150"/>
                    <a:pt x="21" y="224"/>
                  </a:cubicBezTo>
                  <a:cubicBezTo>
                    <a:pt x="3" y="274"/>
                    <a:pt x="0" y="330"/>
                    <a:pt x="16" y="381"/>
                  </a:cubicBezTo>
                  <a:cubicBezTo>
                    <a:pt x="21" y="400"/>
                    <a:pt x="30" y="418"/>
                    <a:pt x="44" y="431"/>
                  </a:cubicBezTo>
                  <a:cubicBezTo>
                    <a:pt x="70" y="456"/>
                    <a:pt x="103" y="453"/>
                    <a:pt x="127" y="428"/>
                  </a:cubicBezTo>
                  <a:cubicBezTo>
                    <a:pt x="175" y="376"/>
                    <a:pt x="145" y="336"/>
                    <a:pt x="156" y="273"/>
                  </a:cubicBezTo>
                  <a:cubicBezTo>
                    <a:pt x="172" y="182"/>
                    <a:pt x="267" y="110"/>
                    <a:pt x="356" y="110"/>
                  </a:cubicBezTo>
                  <a:cubicBezTo>
                    <a:pt x="433" y="110"/>
                    <a:pt x="503" y="129"/>
                    <a:pt x="553" y="193"/>
                  </a:cubicBezTo>
                  <a:cubicBezTo>
                    <a:pt x="676" y="352"/>
                    <a:pt x="538" y="470"/>
                    <a:pt x="441" y="590"/>
                  </a:cubicBezTo>
                  <a:cubicBezTo>
                    <a:pt x="387" y="655"/>
                    <a:pt x="349" y="734"/>
                    <a:pt x="363" y="819"/>
                  </a:cubicBezTo>
                  <a:cubicBezTo>
                    <a:pt x="369" y="855"/>
                    <a:pt x="404" y="899"/>
                    <a:pt x="446" y="879"/>
                  </a:cubicBezTo>
                  <a:cubicBezTo>
                    <a:pt x="460" y="872"/>
                    <a:pt x="470" y="860"/>
                    <a:pt x="477" y="846"/>
                  </a:cubicBezTo>
                  <a:cubicBezTo>
                    <a:pt x="491" y="817"/>
                    <a:pt x="461" y="753"/>
                    <a:pt x="565" y="634"/>
                  </a:cubicBezTo>
                  <a:cubicBezTo>
                    <a:pt x="608" y="585"/>
                    <a:pt x="677" y="501"/>
                    <a:pt x="701" y="440"/>
                  </a:cubicBezTo>
                  <a:cubicBezTo>
                    <a:pt x="768" y="273"/>
                    <a:pt x="697" y="102"/>
                    <a:pt x="551" y="24"/>
                  </a:cubicBezTo>
                  <a:cubicBezTo>
                    <a:pt x="536" y="16"/>
                    <a:pt x="521" y="9"/>
                    <a:pt x="505" y="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252663" y="428625"/>
              <a:ext cx="261938" cy="14287"/>
            </a:xfrm>
            <a:custGeom>
              <a:avLst/>
              <a:gdLst>
                <a:gd name="T0" fmla="*/ 134 w 134"/>
                <a:gd name="T1" fmla="*/ 7 h 7"/>
                <a:gd name="T2" fmla="*/ 0 w 134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" h="7">
                  <a:moveTo>
                    <a:pt x="134" y="7"/>
                  </a:moveTo>
                  <a:cubicBezTo>
                    <a:pt x="90" y="0"/>
                    <a:pt x="45" y="0"/>
                    <a:pt x="0" y="7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176463" y="2359025"/>
              <a:ext cx="481013" cy="479425"/>
            </a:xfrm>
            <a:prstGeom prst="ellipse">
              <a:avLst/>
            </a:pr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3289301" y="2328863"/>
              <a:ext cx="473075" cy="525462"/>
            </a:xfrm>
            <a:custGeom>
              <a:avLst/>
              <a:gdLst>
                <a:gd name="T0" fmla="*/ 224 w 242"/>
                <a:gd name="T1" fmla="*/ 164 h 269"/>
                <a:gd name="T2" fmla="*/ 154 w 242"/>
                <a:gd name="T3" fmla="*/ 16 h 269"/>
                <a:gd name="T4" fmla="*/ 18 w 242"/>
                <a:gd name="T5" fmla="*/ 105 h 269"/>
                <a:gd name="T6" fmla="*/ 87 w 242"/>
                <a:gd name="T7" fmla="*/ 253 h 269"/>
                <a:gd name="T8" fmla="*/ 224 w 242"/>
                <a:gd name="T9" fmla="*/ 16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69">
                  <a:moveTo>
                    <a:pt x="224" y="164"/>
                  </a:moveTo>
                  <a:cubicBezTo>
                    <a:pt x="242" y="98"/>
                    <a:pt x="211" y="32"/>
                    <a:pt x="154" y="16"/>
                  </a:cubicBezTo>
                  <a:cubicBezTo>
                    <a:pt x="98" y="0"/>
                    <a:pt x="37" y="40"/>
                    <a:pt x="18" y="105"/>
                  </a:cubicBezTo>
                  <a:cubicBezTo>
                    <a:pt x="0" y="171"/>
                    <a:pt x="31" y="237"/>
                    <a:pt x="87" y="253"/>
                  </a:cubicBezTo>
                  <a:cubicBezTo>
                    <a:pt x="144" y="269"/>
                    <a:pt x="205" y="229"/>
                    <a:pt x="224" y="16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251201" y="2308225"/>
              <a:ext cx="331788" cy="503237"/>
            </a:xfrm>
            <a:custGeom>
              <a:avLst/>
              <a:gdLst>
                <a:gd name="T0" fmla="*/ 152 w 170"/>
                <a:gd name="T1" fmla="*/ 148 h 257"/>
                <a:gd name="T2" fmla="*/ 118 w 170"/>
                <a:gd name="T3" fmla="*/ 10 h 257"/>
                <a:gd name="T4" fmla="*/ 18 w 170"/>
                <a:gd name="T5" fmla="*/ 110 h 257"/>
                <a:gd name="T6" fmla="*/ 51 w 170"/>
                <a:gd name="T7" fmla="*/ 247 h 257"/>
                <a:gd name="T8" fmla="*/ 152 w 170"/>
                <a:gd name="T9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57">
                  <a:moveTo>
                    <a:pt x="152" y="148"/>
                  </a:moveTo>
                  <a:cubicBezTo>
                    <a:pt x="170" y="82"/>
                    <a:pt x="155" y="21"/>
                    <a:pt x="118" y="10"/>
                  </a:cubicBezTo>
                  <a:cubicBezTo>
                    <a:pt x="81" y="0"/>
                    <a:pt x="37" y="44"/>
                    <a:pt x="18" y="110"/>
                  </a:cubicBezTo>
                  <a:cubicBezTo>
                    <a:pt x="0" y="175"/>
                    <a:pt x="15" y="237"/>
                    <a:pt x="51" y="247"/>
                  </a:cubicBezTo>
                  <a:cubicBezTo>
                    <a:pt x="88" y="257"/>
                    <a:pt x="133" y="213"/>
                    <a:pt x="152" y="14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38501" y="434975"/>
              <a:ext cx="1433513" cy="1768475"/>
            </a:xfrm>
            <a:custGeom>
              <a:avLst/>
              <a:gdLst>
                <a:gd name="T0" fmla="*/ 309 w 734"/>
                <a:gd name="T1" fmla="*/ 874 h 905"/>
                <a:gd name="T2" fmla="*/ 448 w 734"/>
                <a:gd name="T3" fmla="*/ 699 h 905"/>
                <a:gd name="T4" fmla="*/ 627 w 734"/>
                <a:gd name="T5" fmla="*/ 552 h 905"/>
                <a:gd name="T6" fmla="*/ 597 w 734"/>
                <a:gd name="T7" fmla="*/ 120 h 905"/>
                <a:gd name="T8" fmla="*/ 235 w 734"/>
                <a:gd name="T9" fmla="*/ 31 h 905"/>
                <a:gd name="T10" fmla="*/ 48 w 734"/>
                <a:gd name="T11" fmla="*/ 168 h 905"/>
                <a:gd name="T12" fmla="*/ 1 w 734"/>
                <a:gd name="T13" fmla="*/ 315 h 905"/>
                <a:gd name="T14" fmla="*/ 14 w 734"/>
                <a:gd name="T15" fmla="*/ 369 h 905"/>
                <a:gd name="T16" fmla="*/ 92 w 734"/>
                <a:gd name="T17" fmla="*/ 388 h 905"/>
                <a:gd name="T18" fmla="*/ 161 w 734"/>
                <a:gd name="T19" fmla="*/ 250 h 905"/>
                <a:gd name="T20" fmla="*/ 392 w 734"/>
                <a:gd name="T21" fmla="*/ 150 h 905"/>
                <a:gd name="T22" fmla="*/ 554 w 734"/>
                <a:gd name="T23" fmla="*/ 280 h 905"/>
                <a:gd name="T24" fmla="*/ 343 w 734"/>
                <a:gd name="T25" fmla="*/ 624 h 905"/>
                <a:gd name="T26" fmla="*/ 209 w 734"/>
                <a:gd name="T27" fmla="*/ 819 h 905"/>
                <a:gd name="T28" fmla="*/ 271 w 734"/>
                <a:gd name="T29" fmla="*/ 897 h 905"/>
                <a:gd name="T30" fmla="*/ 309 w 734"/>
                <a:gd name="T31" fmla="*/ 87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905">
                  <a:moveTo>
                    <a:pt x="309" y="874"/>
                  </a:moveTo>
                  <a:cubicBezTo>
                    <a:pt x="330" y="851"/>
                    <a:pt x="319" y="783"/>
                    <a:pt x="448" y="699"/>
                  </a:cubicBezTo>
                  <a:cubicBezTo>
                    <a:pt x="501" y="664"/>
                    <a:pt x="588" y="603"/>
                    <a:pt x="627" y="552"/>
                  </a:cubicBezTo>
                  <a:cubicBezTo>
                    <a:pt x="734" y="413"/>
                    <a:pt x="713" y="233"/>
                    <a:pt x="597" y="120"/>
                  </a:cubicBezTo>
                  <a:cubicBezTo>
                    <a:pt x="507" y="33"/>
                    <a:pt x="357" y="0"/>
                    <a:pt x="235" y="31"/>
                  </a:cubicBezTo>
                  <a:cubicBezTo>
                    <a:pt x="160" y="50"/>
                    <a:pt x="92" y="105"/>
                    <a:pt x="48" y="168"/>
                  </a:cubicBezTo>
                  <a:cubicBezTo>
                    <a:pt x="18" y="211"/>
                    <a:pt x="0" y="263"/>
                    <a:pt x="1" y="315"/>
                  </a:cubicBezTo>
                  <a:cubicBezTo>
                    <a:pt x="1" y="334"/>
                    <a:pt x="5" y="353"/>
                    <a:pt x="14" y="369"/>
                  </a:cubicBezTo>
                  <a:cubicBezTo>
                    <a:pt x="32" y="399"/>
                    <a:pt x="63" y="406"/>
                    <a:pt x="92" y="388"/>
                  </a:cubicBezTo>
                  <a:cubicBezTo>
                    <a:pt x="151" y="353"/>
                    <a:pt x="134" y="306"/>
                    <a:pt x="161" y="250"/>
                  </a:cubicBezTo>
                  <a:cubicBezTo>
                    <a:pt x="200" y="169"/>
                    <a:pt x="309" y="127"/>
                    <a:pt x="392" y="150"/>
                  </a:cubicBezTo>
                  <a:cubicBezTo>
                    <a:pt x="463" y="170"/>
                    <a:pt x="524" y="207"/>
                    <a:pt x="554" y="280"/>
                  </a:cubicBezTo>
                  <a:cubicBezTo>
                    <a:pt x="627" y="463"/>
                    <a:pt x="466" y="537"/>
                    <a:pt x="343" y="624"/>
                  </a:cubicBezTo>
                  <a:cubicBezTo>
                    <a:pt x="276" y="671"/>
                    <a:pt x="219" y="735"/>
                    <a:pt x="209" y="819"/>
                  </a:cubicBezTo>
                  <a:cubicBezTo>
                    <a:pt x="205" y="854"/>
                    <a:pt x="226" y="905"/>
                    <a:pt x="271" y="897"/>
                  </a:cubicBezTo>
                  <a:cubicBezTo>
                    <a:pt x="286" y="895"/>
                    <a:pt x="299" y="886"/>
                    <a:pt x="309" y="87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170238" y="407988"/>
              <a:ext cx="1381125" cy="1630362"/>
            </a:xfrm>
            <a:custGeom>
              <a:avLst/>
              <a:gdLst>
                <a:gd name="T0" fmla="*/ 304 w 707"/>
                <a:gd name="T1" fmla="*/ 808 h 835"/>
                <a:gd name="T2" fmla="*/ 435 w 707"/>
                <a:gd name="T3" fmla="*/ 647 h 835"/>
                <a:gd name="T4" fmla="*/ 606 w 707"/>
                <a:gd name="T5" fmla="*/ 514 h 835"/>
                <a:gd name="T6" fmla="*/ 573 w 707"/>
                <a:gd name="T7" fmla="*/ 114 h 835"/>
                <a:gd name="T8" fmla="*/ 223 w 707"/>
                <a:gd name="T9" fmla="*/ 28 h 835"/>
                <a:gd name="T10" fmla="*/ 45 w 707"/>
                <a:gd name="T11" fmla="*/ 153 h 835"/>
                <a:gd name="T12" fmla="*/ 2 w 707"/>
                <a:gd name="T13" fmla="*/ 288 h 835"/>
                <a:gd name="T14" fmla="*/ 15 w 707"/>
                <a:gd name="T15" fmla="*/ 338 h 835"/>
                <a:gd name="T16" fmla="*/ 91 w 707"/>
                <a:gd name="T17" fmla="*/ 356 h 835"/>
                <a:gd name="T18" fmla="*/ 155 w 707"/>
                <a:gd name="T19" fmla="*/ 230 h 835"/>
                <a:gd name="T20" fmla="*/ 375 w 707"/>
                <a:gd name="T21" fmla="*/ 139 h 835"/>
                <a:gd name="T22" fmla="*/ 532 w 707"/>
                <a:gd name="T23" fmla="*/ 262 h 835"/>
                <a:gd name="T24" fmla="*/ 334 w 707"/>
                <a:gd name="T25" fmla="*/ 577 h 835"/>
                <a:gd name="T26" fmla="*/ 207 w 707"/>
                <a:gd name="T27" fmla="*/ 756 h 835"/>
                <a:gd name="T28" fmla="*/ 268 w 707"/>
                <a:gd name="T29" fmla="*/ 829 h 835"/>
                <a:gd name="T30" fmla="*/ 304 w 707"/>
                <a:gd name="T31" fmla="*/ 80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7" h="835">
                  <a:moveTo>
                    <a:pt x="304" y="808"/>
                  </a:moveTo>
                  <a:cubicBezTo>
                    <a:pt x="324" y="787"/>
                    <a:pt x="313" y="724"/>
                    <a:pt x="435" y="647"/>
                  </a:cubicBezTo>
                  <a:cubicBezTo>
                    <a:pt x="486" y="616"/>
                    <a:pt x="569" y="561"/>
                    <a:pt x="606" y="514"/>
                  </a:cubicBezTo>
                  <a:cubicBezTo>
                    <a:pt x="707" y="386"/>
                    <a:pt x="685" y="219"/>
                    <a:pt x="573" y="114"/>
                  </a:cubicBezTo>
                  <a:cubicBezTo>
                    <a:pt x="485" y="32"/>
                    <a:pt x="340" y="0"/>
                    <a:pt x="223" y="28"/>
                  </a:cubicBezTo>
                  <a:cubicBezTo>
                    <a:pt x="152" y="44"/>
                    <a:pt x="87" y="95"/>
                    <a:pt x="45" y="153"/>
                  </a:cubicBezTo>
                  <a:cubicBezTo>
                    <a:pt x="17" y="192"/>
                    <a:pt x="0" y="239"/>
                    <a:pt x="2" y="288"/>
                  </a:cubicBezTo>
                  <a:cubicBezTo>
                    <a:pt x="3" y="305"/>
                    <a:pt x="6" y="323"/>
                    <a:pt x="15" y="338"/>
                  </a:cubicBezTo>
                  <a:cubicBezTo>
                    <a:pt x="33" y="366"/>
                    <a:pt x="63" y="372"/>
                    <a:pt x="91" y="356"/>
                  </a:cubicBezTo>
                  <a:cubicBezTo>
                    <a:pt x="147" y="324"/>
                    <a:pt x="130" y="281"/>
                    <a:pt x="155" y="230"/>
                  </a:cubicBezTo>
                  <a:cubicBezTo>
                    <a:pt x="191" y="155"/>
                    <a:pt x="295" y="117"/>
                    <a:pt x="375" y="139"/>
                  </a:cubicBezTo>
                  <a:cubicBezTo>
                    <a:pt x="444" y="159"/>
                    <a:pt x="503" y="194"/>
                    <a:pt x="532" y="262"/>
                  </a:cubicBezTo>
                  <a:cubicBezTo>
                    <a:pt x="605" y="431"/>
                    <a:pt x="451" y="498"/>
                    <a:pt x="334" y="577"/>
                  </a:cubicBezTo>
                  <a:cubicBezTo>
                    <a:pt x="270" y="620"/>
                    <a:pt x="216" y="678"/>
                    <a:pt x="207" y="756"/>
                  </a:cubicBezTo>
                  <a:cubicBezTo>
                    <a:pt x="204" y="789"/>
                    <a:pt x="225" y="835"/>
                    <a:pt x="268" y="829"/>
                  </a:cubicBezTo>
                  <a:cubicBezTo>
                    <a:pt x="282" y="827"/>
                    <a:pt x="294" y="819"/>
                    <a:pt x="304" y="80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3067051" y="395288"/>
              <a:ext cx="1455738" cy="1803400"/>
            </a:xfrm>
            <a:custGeom>
              <a:avLst/>
              <a:gdLst>
                <a:gd name="T0" fmla="*/ 588 w 745"/>
                <a:gd name="T1" fmla="*/ 99 h 923"/>
                <a:gd name="T2" fmla="*/ 241 w 745"/>
                <a:gd name="T3" fmla="*/ 29 h 923"/>
                <a:gd name="T4" fmla="*/ 49 w 745"/>
                <a:gd name="T5" fmla="*/ 169 h 923"/>
                <a:gd name="T6" fmla="*/ 1 w 745"/>
                <a:gd name="T7" fmla="*/ 319 h 923"/>
                <a:gd name="T8" fmla="*/ 15 w 745"/>
                <a:gd name="T9" fmla="*/ 375 h 923"/>
                <a:gd name="T10" fmla="*/ 95 w 745"/>
                <a:gd name="T11" fmla="*/ 394 h 923"/>
                <a:gd name="T12" fmla="*/ 166 w 745"/>
                <a:gd name="T13" fmla="*/ 254 h 923"/>
                <a:gd name="T14" fmla="*/ 402 w 745"/>
                <a:gd name="T15" fmla="*/ 151 h 923"/>
                <a:gd name="T16" fmla="*/ 569 w 745"/>
                <a:gd name="T17" fmla="*/ 285 h 923"/>
                <a:gd name="T18" fmla="*/ 354 w 745"/>
                <a:gd name="T19" fmla="*/ 635 h 923"/>
                <a:gd name="T20" fmla="*/ 216 w 745"/>
                <a:gd name="T21" fmla="*/ 835 h 923"/>
                <a:gd name="T22" fmla="*/ 280 w 745"/>
                <a:gd name="T23" fmla="*/ 915 h 923"/>
                <a:gd name="T24" fmla="*/ 319 w 745"/>
                <a:gd name="T25" fmla="*/ 892 h 923"/>
                <a:gd name="T26" fmla="*/ 461 w 745"/>
                <a:gd name="T27" fmla="*/ 712 h 923"/>
                <a:gd name="T28" fmla="*/ 645 w 745"/>
                <a:gd name="T29" fmla="*/ 563 h 923"/>
                <a:gd name="T30" fmla="*/ 644 w 745"/>
                <a:gd name="T31" fmla="*/ 15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923">
                  <a:moveTo>
                    <a:pt x="588" y="99"/>
                  </a:moveTo>
                  <a:cubicBezTo>
                    <a:pt x="494" y="26"/>
                    <a:pt x="355" y="0"/>
                    <a:pt x="241" y="29"/>
                  </a:cubicBezTo>
                  <a:cubicBezTo>
                    <a:pt x="165" y="49"/>
                    <a:pt x="94" y="105"/>
                    <a:pt x="49" y="169"/>
                  </a:cubicBezTo>
                  <a:cubicBezTo>
                    <a:pt x="18" y="213"/>
                    <a:pt x="0" y="266"/>
                    <a:pt x="1" y="319"/>
                  </a:cubicBezTo>
                  <a:cubicBezTo>
                    <a:pt x="2" y="338"/>
                    <a:pt x="5" y="358"/>
                    <a:pt x="15" y="375"/>
                  </a:cubicBezTo>
                  <a:cubicBezTo>
                    <a:pt x="33" y="406"/>
                    <a:pt x="66" y="412"/>
                    <a:pt x="95" y="394"/>
                  </a:cubicBezTo>
                  <a:cubicBezTo>
                    <a:pt x="156" y="358"/>
                    <a:pt x="138" y="311"/>
                    <a:pt x="166" y="254"/>
                  </a:cubicBezTo>
                  <a:cubicBezTo>
                    <a:pt x="205" y="170"/>
                    <a:pt x="317" y="127"/>
                    <a:pt x="402" y="151"/>
                  </a:cubicBezTo>
                  <a:cubicBezTo>
                    <a:pt x="476" y="172"/>
                    <a:pt x="539" y="210"/>
                    <a:pt x="569" y="285"/>
                  </a:cubicBezTo>
                  <a:cubicBezTo>
                    <a:pt x="645" y="471"/>
                    <a:pt x="479" y="547"/>
                    <a:pt x="354" y="635"/>
                  </a:cubicBezTo>
                  <a:cubicBezTo>
                    <a:pt x="284" y="684"/>
                    <a:pt x="226" y="749"/>
                    <a:pt x="216" y="835"/>
                  </a:cubicBezTo>
                  <a:cubicBezTo>
                    <a:pt x="212" y="871"/>
                    <a:pt x="233" y="923"/>
                    <a:pt x="280" y="915"/>
                  </a:cubicBezTo>
                  <a:cubicBezTo>
                    <a:pt x="295" y="913"/>
                    <a:pt x="308" y="904"/>
                    <a:pt x="319" y="892"/>
                  </a:cubicBezTo>
                  <a:cubicBezTo>
                    <a:pt x="340" y="868"/>
                    <a:pt x="329" y="798"/>
                    <a:pt x="461" y="712"/>
                  </a:cubicBezTo>
                  <a:cubicBezTo>
                    <a:pt x="515" y="677"/>
                    <a:pt x="605" y="615"/>
                    <a:pt x="645" y="563"/>
                  </a:cubicBezTo>
                  <a:cubicBezTo>
                    <a:pt x="745" y="433"/>
                    <a:pt x="736" y="269"/>
                    <a:pt x="644" y="15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133726" y="2289175"/>
              <a:ext cx="534988" cy="533400"/>
            </a:xfrm>
            <a:custGeom>
              <a:avLst/>
              <a:gdLst>
                <a:gd name="T0" fmla="*/ 255 w 274"/>
                <a:gd name="T1" fmla="*/ 170 h 273"/>
                <a:gd name="T2" fmla="*/ 170 w 274"/>
                <a:gd name="T3" fmla="*/ 18 h 273"/>
                <a:gd name="T4" fmla="*/ 19 w 274"/>
                <a:gd name="T5" fmla="*/ 103 h 273"/>
                <a:gd name="T6" fmla="*/ 103 w 274"/>
                <a:gd name="T7" fmla="*/ 255 h 273"/>
                <a:gd name="T8" fmla="*/ 255 w 274"/>
                <a:gd name="T9" fmla="*/ 1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55" y="170"/>
                  </a:moveTo>
                  <a:cubicBezTo>
                    <a:pt x="274" y="105"/>
                    <a:pt x="236" y="37"/>
                    <a:pt x="170" y="18"/>
                  </a:cubicBezTo>
                  <a:cubicBezTo>
                    <a:pt x="105" y="0"/>
                    <a:pt x="37" y="38"/>
                    <a:pt x="19" y="103"/>
                  </a:cubicBezTo>
                  <a:cubicBezTo>
                    <a:pt x="0" y="168"/>
                    <a:pt x="38" y="236"/>
                    <a:pt x="103" y="255"/>
                  </a:cubicBezTo>
                  <a:cubicBezTo>
                    <a:pt x="169" y="273"/>
                    <a:pt x="237" y="235"/>
                    <a:pt x="255" y="170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1698626" y="2219325"/>
              <a:ext cx="282575" cy="300037"/>
            </a:xfrm>
            <a:custGeom>
              <a:avLst/>
              <a:gdLst>
                <a:gd name="T0" fmla="*/ 121 w 145"/>
                <a:gd name="T1" fmla="*/ 39 h 154"/>
                <a:gd name="T2" fmla="*/ 29 w 145"/>
                <a:gd name="T3" fmla="*/ 21 h 154"/>
                <a:gd name="T4" fmla="*/ 24 w 145"/>
                <a:gd name="T5" fmla="*/ 115 h 154"/>
                <a:gd name="T6" fmla="*/ 116 w 145"/>
                <a:gd name="T7" fmla="*/ 133 h 154"/>
                <a:gd name="T8" fmla="*/ 121 w 145"/>
                <a:gd name="T9" fmla="*/ 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4">
                  <a:moveTo>
                    <a:pt x="121" y="39"/>
                  </a:moveTo>
                  <a:cubicBezTo>
                    <a:pt x="97" y="9"/>
                    <a:pt x="56" y="0"/>
                    <a:pt x="29" y="21"/>
                  </a:cubicBezTo>
                  <a:cubicBezTo>
                    <a:pt x="2" y="42"/>
                    <a:pt x="0" y="84"/>
                    <a:pt x="24" y="115"/>
                  </a:cubicBezTo>
                  <a:cubicBezTo>
                    <a:pt x="48" y="146"/>
                    <a:pt x="89" y="154"/>
                    <a:pt x="116" y="133"/>
                  </a:cubicBezTo>
                  <a:cubicBezTo>
                    <a:pt x="143" y="112"/>
                    <a:pt x="145" y="70"/>
                    <a:pt x="121" y="39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1668463" y="2273300"/>
              <a:ext cx="238125" cy="271462"/>
            </a:xfrm>
            <a:custGeom>
              <a:avLst/>
              <a:gdLst>
                <a:gd name="T0" fmla="*/ 92 w 122"/>
                <a:gd name="T1" fmla="*/ 45 h 139"/>
                <a:gd name="T2" fmla="*/ 17 w 122"/>
                <a:gd name="T3" fmla="*/ 14 h 139"/>
                <a:gd name="T4" fmla="*/ 29 w 122"/>
                <a:gd name="T5" fmla="*/ 94 h 139"/>
                <a:gd name="T6" fmla="*/ 104 w 122"/>
                <a:gd name="T7" fmla="*/ 126 h 139"/>
                <a:gd name="T8" fmla="*/ 92 w 122"/>
                <a:gd name="T9" fmla="*/ 4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9">
                  <a:moveTo>
                    <a:pt x="92" y="45"/>
                  </a:moveTo>
                  <a:cubicBezTo>
                    <a:pt x="68" y="14"/>
                    <a:pt x="35" y="0"/>
                    <a:pt x="17" y="14"/>
                  </a:cubicBezTo>
                  <a:cubicBezTo>
                    <a:pt x="0" y="27"/>
                    <a:pt x="5" y="63"/>
                    <a:pt x="29" y="94"/>
                  </a:cubicBezTo>
                  <a:cubicBezTo>
                    <a:pt x="53" y="125"/>
                    <a:pt x="87" y="139"/>
                    <a:pt x="104" y="126"/>
                  </a:cubicBezTo>
                  <a:cubicBezTo>
                    <a:pt x="122" y="112"/>
                    <a:pt x="116" y="76"/>
                    <a:pt x="92" y="45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892176" y="1273175"/>
              <a:ext cx="850900" cy="890587"/>
            </a:xfrm>
            <a:custGeom>
              <a:avLst/>
              <a:gdLst>
                <a:gd name="T0" fmla="*/ 434 w 436"/>
                <a:gd name="T1" fmla="*/ 407 h 456"/>
                <a:gd name="T2" fmla="*/ 400 w 436"/>
                <a:gd name="T3" fmla="*/ 283 h 456"/>
                <a:gd name="T4" fmla="*/ 393 w 436"/>
                <a:gd name="T5" fmla="*/ 149 h 456"/>
                <a:gd name="T6" fmla="*/ 183 w 436"/>
                <a:gd name="T7" fmla="*/ 15 h 456"/>
                <a:gd name="T8" fmla="*/ 17 w 436"/>
                <a:gd name="T9" fmla="*/ 153 h 456"/>
                <a:gd name="T10" fmla="*/ 17 w 436"/>
                <a:gd name="T11" fmla="*/ 287 h 456"/>
                <a:gd name="T12" fmla="*/ 69 w 436"/>
                <a:gd name="T13" fmla="*/ 359 h 456"/>
                <a:gd name="T14" fmla="*/ 99 w 436"/>
                <a:gd name="T15" fmla="*/ 372 h 456"/>
                <a:gd name="T16" fmla="*/ 134 w 436"/>
                <a:gd name="T17" fmla="*/ 342 h 456"/>
                <a:gd name="T18" fmla="*/ 94 w 436"/>
                <a:gd name="T19" fmla="*/ 263 h 456"/>
                <a:gd name="T20" fmla="*/ 126 w 436"/>
                <a:gd name="T21" fmla="*/ 121 h 456"/>
                <a:gd name="T22" fmla="*/ 242 w 436"/>
                <a:gd name="T23" fmla="*/ 90 h 456"/>
                <a:gd name="T24" fmla="*/ 330 w 436"/>
                <a:gd name="T25" fmla="*/ 306 h 456"/>
                <a:gd name="T26" fmla="*/ 375 w 436"/>
                <a:gd name="T27" fmla="*/ 435 h 456"/>
                <a:gd name="T28" fmla="*/ 432 w 436"/>
                <a:gd name="T29" fmla="*/ 433 h 456"/>
                <a:gd name="T30" fmla="*/ 434 w 436"/>
                <a:gd name="T31" fmla="*/ 40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456">
                  <a:moveTo>
                    <a:pt x="434" y="407"/>
                  </a:moveTo>
                  <a:cubicBezTo>
                    <a:pt x="431" y="390"/>
                    <a:pt x="395" y="371"/>
                    <a:pt x="400" y="283"/>
                  </a:cubicBezTo>
                  <a:cubicBezTo>
                    <a:pt x="402" y="246"/>
                    <a:pt x="404" y="185"/>
                    <a:pt x="393" y="149"/>
                  </a:cubicBezTo>
                  <a:cubicBezTo>
                    <a:pt x="365" y="52"/>
                    <a:pt x="274" y="0"/>
                    <a:pt x="183" y="15"/>
                  </a:cubicBezTo>
                  <a:cubicBezTo>
                    <a:pt x="111" y="27"/>
                    <a:pt x="44" y="86"/>
                    <a:pt x="17" y="153"/>
                  </a:cubicBezTo>
                  <a:cubicBezTo>
                    <a:pt x="0" y="194"/>
                    <a:pt x="3" y="245"/>
                    <a:pt x="17" y="287"/>
                  </a:cubicBezTo>
                  <a:cubicBezTo>
                    <a:pt x="26" y="316"/>
                    <a:pt x="44" y="342"/>
                    <a:pt x="69" y="359"/>
                  </a:cubicBezTo>
                  <a:cubicBezTo>
                    <a:pt x="78" y="365"/>
                    <a:pt x="88" y="370"/>
                    <a:pt x="99" y="372"/>
                  </a:cubicBezTo>
                  <a:cubicBezTo>
                    <a:pt x="119" y="374"/>
                    <a:pt x="132" y="361"/>
                    <a:pt x="134" y="342"/>
                  </a:cubicBezTo>
                  <a:cubicBezTo>
                    <a:pt x="138" y="302"/>
                    <a:pt x="111" y="294"/>
                    <a:pt x="94" y="263"/>
                  </a:cubicBezTo>
                  <a:cubicBezTo>
                    <a:pt x="69" y="217"/>
                    <a:pt x="87" y="152"/>
                    <a:pt x="126" y="121"/>
                  </a:cubicBezTo>
                  <a:cubicBezTo>
                    <a:pt x="160" y="95"/>
                    <a:pt x="198" y="79"/>
                    <a:pt x="242" y="90"/>
                  </a:cubicBezTo>
                  <a:cubicBezTo>
                    <a:pt x="352" y="119"/>
                    <a:pt x="331" y="219"/>
                    <a:pt x="330" y="306"/>
                  </a:cubicBezTo>
                  <a:cubicBezTo>
                    <a:pt x="329" y="354"/>
                    <a:pt x="339" y="402"/>
                    <a:pt x="375" y="435"/>
                  </a:cubicBezTo>
                  <a:cubicBezTo>
                    <a:pt x="390" y="449"/>
                    <a:pt x="420" y="456"/>
                    <a:pt x="432" y="433"/>
                  </a:cubicBezTo>
                  <a:cubicBezTo>
                    <a:pt x="436" y="425"/>
                    <a:pt x="436" y="416"/>
                    <a:pt x="434" y="407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844551" y="1312863"/>
              <a:ext cx="798513" cy="830262"/>
            </a:xfrm>
            <a:custGeom>
              <a:avLst/>
              <a:gdLst>
                <a:gd name="T0" fmla="*/ 407 w 409"/>
                <a:gd name="T1" fmla="*/ 379 h 425"/>
                <a:gd name="T2" fmla="*/ 377 w 409"/>
                <a:gd name="T3" fmla="*/ 263 h 425"/>
                <a:gd name="T4" fmla="*/ 374 w 409"/>
                <a:gd name="T5" fmla="*/ 138 h 425"/>
                <a:gd name="T6" fmla="*/ 177 w 409"/>
                <a:gd name="T7" fmla="*/ 16 h 425"/>
                <a:gd name="T8" fmla="*/ 17 w 409"/>
                <a:gd name="T9" fmla="*/ 149 h 425"/>
                <a:gd name="T10" fmla="*/ 14 w 409"/>
                <a:gd name="T11" fmla="*/ 275 h 425"/>
                <a:gd name="T12" fmla="*/ 62 w 409"/>
                <a:gd name="T13" fmla="*/ 341 h 425"/>
                <a:gd name="T14" fmla="*/ 90 w 409"/>
                <a:gd name="T15" fmla="*/ 352 h 425"/>
                <a:gd name="T16" fmla="*/ 124 w 409"/>
                <a:gd name="T17" fmla="*/ 323 h 425"/>
                <a:gd name="T18" fmla="*/ 88 w 409"/>
                <a:gd name="T19" fmla="*/ 250 h 425"/>
                <a:gd name="T20" fmla="*/ 121 w 409"/>
                <a:gd name="T21" fmla="*/ 117 h 425"/>
                <a:gd name="T22" fmla="*/ 231 w 409"/>
                <a:gd name="T23" fmla="*/ 85 h 425"/>
                <a:gd name="T24" fmla="*/ 310 w 409"/>
                <a:gd name="T25" fmla="*/ 285 h 425"/>
                <a:gd name="T26" fmla="*/ 350 w 409"/>
                <a:gd name="T27" fmla="*/ 406 h 425"/>
                <a:gd name="T28" fmla="*/ 405 w 409"/>
                <a:gd name="T29" fmla="*/ 403 h 425"/>
                <a:gd name="T30" fmla="*/ 407 w 409"/>
                <a:gd name="T31" fmla="*/ 37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425">
                  <a:moveTo>
                    <a:pt x="407" y="379"/>
                  </a:moveTo>
                  <a:cubicBezTo>
                    <a:pt x="404" y="362"/>
                    <a:pt x="371" y="346"/>
                    <a:pt x="377" y="263"/>
                  </a:cubicBezTo>
                  <a:cubicBezTo>
                    <a:pt x="380" y="228"/>
                    <a:pt x="383" y="171"/>
                    <a:pt x="374" y="138"/>
                  </a:cubicBezTo>
                  <a:cubicBezTo>
                    <a:pt x="349" y="47"/>
                    <a:pt x="264" y="0"/>
                    <a:pt x="177" y="16"/>
                  </a:cubicBezTo>
                  <a:cubicBezTo>
                    <a:pt x="108" y="29"/>
                    <a:pt x="44" y="85"/>
                    <a:pt x="17" y="149"/>
                  </a:cubicBezTo>
                  <a:cubicBezTo>
                    <a:pt x="0" y="188"/>
                    <a:pt x="1" y="235"/>
                    <a:pt x="14" y="275"/>
                  </a:cubicBezTo>
                  <a:cubicBezTo>
                    <a:pt x="23" y="301"/>
                    <a:pt x="39" y="325"/>
                    <a:pt x="62" y="341"/>
                  </a:cubicBezTo>
                  <a:cubicBezTo>
                    <a:pt x="70" y="346"/>
                    <a:pt x="80" y="351"/>
                    <a:pt x="90" y="352"/>
                  </a:cubicBezTo>
                  <a:cubicBezTo>
                    <a:pt x="109" y="353"/>
                    <a:pt x="122" y="341"/>
                    <a:pt x="124" y="323"/>
                  </a:cubicBezTo>
                  <a:cubicBezTo>
                    <a:pt x="129" y="286"/>
                    <a:pt x="103" y="279"/>
                    <a:pt x="88" y="250"/>
                  </a:cubicBezTo>
                  <a:cubicBezTo>
                    <a:pt x="65" y="207"/>
                    <a:pt x="83" y="146"/>
                    <a:pt x="121" y="117"/>
                  </a:cubicBezTo>
                  <a:cubicBezTo>
                    <a:pt x="154" y="91"/>
                    <a:pt x="190" y="76"/>
                    <a:pt x="231" y="85"/>
                  </a:cubicBezTo>
                  <a:cubicBezTo>
                    <a:pt x="335" y="110"/>
                    <a:pt x="314" y="204"/>
                    <a:pt x="310" y="285"/>
                  </a:cubicBezTo>
                  <a:cubicBezTo>
                    <a:pt x="308" y="330"/>
                    <a:pt x="317" y="375"/>
                    <a:pt x="350" y="406"/>
                  </a:cubicBezTo>
                  <a:cubicBezTo>
                    <a:pt x="364" y="419"/>
                    <a:pt x="393" y="425"/>
                    <a:pt x="405" y="403"/>
                  </a:cubicBezTo>
                  <a:cubicBezTo>
                    <a:pt x="409" y="395"/>
                    <a:pt x="409" y="387"/>
                    <a:pt x="407" y="379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817563" y="1323975"/>
              <a:ext cx="871538" cy="912812"/>
            </a:xfrm>
            <a:custGeom>
              <a:avLst/>
              <a:gdLst>
                <a:gd name="T0" fmla="*/ 444 w 446"/>
                <a:gd name="T1" fmla="*/ 417 h 467"/>
                <a:gd name="T2" fmla="*/ 410 w 446"/>
                <a:gd name="T3" fmla="*/ 289 h 467"/>
                <a:gd name="T4" fmla="*/ 403 w 446"/>
                <a:gd name="T5" fmla="*/ 153 h 467"/>
                <a:gd name="T6" fmla="*/ 187 w 446"/>
                <a:gd name="T7" fmla="*/ 16 h 467"/>
                <a:gd name="T8" fmla="*/ 17 w 446"/>
                <a:gd name="T9" fmla="*/ 158 h 467"/>
                <a:gd name="T10" fmla="*/ 16 w 446"/>
                <a:gd name="T11" fmla="*/ 295 h 467"/>
                <a:gd name="T12" fmla="*/ 70 w 446"/>
                <a:gd name="T13" fmla="*/ 369 h 467"/>
                <a:gd name="T14" fmla="*/ 100 w 446"/>
                <a:gd name="T15" fmla="*/ 381 h 467"/>
                <a:gd name="T16" fmla="*/ 137 w 446"/>
                <a:gd name="T17" fmla="*/ 351 h 467"/>
                <a:gd name="T18" fmla="*/ 95 w 446"/>
                <a:gd name="T19" fmla="*/ 270 h 467"/>
                <a:gd name="T20" fmla="*/ 129 w 446"/>
                <a:gd name="T21" fmla="*/ 125 h 467"/>
                <a:gd name="T22" fmla="*/ 248 w 446"/>
                <a:gd name="T23" fmla="*/ 93 h 467"/>
                <a:gd name="T24" fmla="*/ 337 w 446"/>
                <a:gd name="T25" fmla="*/ 313 h 467"/>
                <a:gd name="T26" fmla="*/ 383 w 446"/>
                <a:gd name="T27" fmla="*/ 446 h 467"/>
                <a:gd name="T28" fmla="*/ 442 w 446"/>
                <a:gd name="T29" fmla="*/ 443 h 467"/>
                <a:gd name="T30" fmla="*/ 444 w 446"/>
                <a:gd name="T31" fmla="*/ 41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67">
                  <a:moveTo>
                    <a:pt x="444" y="417"/>
                  </a:moveTo>
                  <a:cubicBezTo>
                    <a:pt x="441" y="399"/>
                    <a:pt x="404" y="380"/>
                    <a:pt x="410" y="289"/>
                  </a:cubicBezTo>
                  <a:cubicBezTo>
                    <a:pt x="412" y="252"/>
                    <a:pt x="414" y="189"/>
                    <a:pt x="403" y="153"/>
                  </a:cubicBezTo>
                  <a:cubicBezTo>
                    <a:pt x="375" y="53"/>
                    <a:pt x="281" y="0"/>
                    <a:pt x="187" y="16"/>
                  </a:cubicBezTo>
                  <a:cubicBezTo>
                    <a:pt x="113" y="29"/>
                    <a:pt x="45" y="89"/>
                    <a:pt x="17" y="158"/>
                  </a:cubicBezTo>
                  <a:cubicBezTo>
                    <a:pt x="0" y="200"/>
                    <a:pt x="2" y="252"/>
                    <a:pt x="16" y="295"/>
                  </a:cubicBezTo>
                  <a:cubicBezTo>
                    <a:pt x="26" y="324"/>
                    <a:pt x="44" y="351"/>
                    <a:pt x="70" y="369"/>
                  </a:cubicBezTo>
                  <a:cubicBezTo>
                    <a:pt x="79" y="375"/>
                    <a:pt x="89" y="380"/>
                    <a:pt x="100" y="381"/>
                  </a:cubicBezTo>
                  <a:cubicBezTo>
                    <a:pt x="121" y="383"/>
                    <a:pt x="135" y="370"/>
                    <a:pt x="137" y="351"/>
                  </a:cubicBezTo>
                  <a:cubicBezTo>
                    <a:pt x="141" y="310"/>
                    <a:pt x="113" y="302"/>
                    <a:pt x="95" y="270"/>
                  </a:cubicBezTo>
                  <a:cubicBezTo>
                    <a:pt x="70" y="223"/>
                    <a:pt x="88" y="156"/>
                    <a:pt x="129" y="125"/>
                  </a:cubicBezTo>
                  <a:cubicBezTo>
                    <a:pt x="164" y="97"/>
                    <a:pt x="203" y="81"/>
                    <a:pt x="248" y="93"/>
                  </a:cubicBezTo>
                  <a:cubicBezTo>
                    <a:pt x="360" y="122"/>
                    <a:pt x="339" y="224"/>
                    <a:pt x="337" y="313"/>
                  </a:cubicBezTo>
                  <a:cubicBezTo>
                    <a:pt x="336" y="362"/>
                    <a:pt x="346" y="411"/>
                    <a:pt x="383" y="446"/>
                  </a:cubicBezTo>
                  <a:cubicBezTo>
                    <a:pt x="398" y="460"/>
                    <a:pt x="430" y="467"/>
                    <a:pt x="442" y="443"/>
                  </a:cubicBezTo>
                  <a:cubicBezTo>
                    <a:pt x="446" y="435"/>
                    <a:pt x="446" y="426"/>
                    <a:pt x="444" y="417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1624013" y="2259013"/>
              <a:ext cx="312738" cy="312737"/>
            </a:xfrm>
            <a:custGeom>
              <a:avLst/>
              <a:gdLst>
                <a:gd name="T0" fmla="*/ 136 w 160"/>
                <a:gd name="T1" fmla="*/ 36 h 160"/>
                <a:gd name="T2" fmla="*/ 37 w 160"/>
                <a:gd name="T3" fmla="*/ 24 h 160"/>
                <a:gd name="T4" fmla="*/ 24 w 160"/>
                <a:gd name="T5" fmla="*/ 123 h 160"/>
                <a:gd name="T6" fmla="*/ 124 w 160"/>
                <a:gd name="T7" fmla="*/ 136 h 160"/>
                <a:gd name="T8" fmla="*/ 136 w 160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6" y="36"/>
                  </a:moveTo>
                  <a:cubicBezTo>
                    <a:pt x="112" y="5"/>
                    <a:pt x="68" y="0"/>
                    <a:pt x="37" y="24"/>
                  </a:cubicBezTo>
                  <a:cubicBezTo>
                    <a:pt x="6" y="48"/>
                    <a:pt x="0" y="92"/>
                    <a:pt x="24" y="123"/>
                  </a:cubicBezTo>
                  <a:cubicBezTo>
                    <a:pt x="48" y="154"/>
                    <a:pt x="93" y="160"/>
                    <a:pt x="124" y="136"/>
                  </a:cubicBezTo>
                  <a:cubicBezTo>
                    <a:pt x="155" y="112"/>
                    <a:pt x="160" y="67"/>
                    <a:pt x="136" y="36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18" y="5248615"/>
            <a:ext cx="978341" cy="74723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92" y="3827170"/>
            <a:ext cx="1435504" cy="75764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55" y="1046096"/>
            <a:ext cx="1243379" cy="67245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820" y="2234515"/>
            <a:ext cx="1276539" cy="1080018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9436785" y="5330723"/>
            <a:ext cx="1376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Budget</a:t>
            </a:r>
            <a:endParaRPr lang="en-US" altLang="zh-CN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58576" y="5229056"/>
            <a:ext cx="345122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CONCEPT</a:t>
            </a:r>
            <a:endParaRPr lang="en-GB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483759" y="438021"/>
            <a:ext cx="31527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CONCEPT</a:t>
            </a:r>
            <a:endParaRPr lang="en-GB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201410" y="2514600"/>
            <a:ext cx="5252085" cy="4343400"/>
          </a:xfrm>
          <a:prstGeom prst="rect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lIns="121920" tIns="60960" rIns="121920" bIns="60960" anchor="ctr">
            <a:normAutofit/>
          </a:bodyPr>
          <a:lstStyle/>
          <a:p>
            <a:pPr algn="ctr"/>
            <a:endParaRPr lang="zh-CN" altLang="en-US" sz="2400" dirty="0"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00775" y="2552700"/>
            <a:ext cx="30956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STEPS WE PLAN TO FOLLOW:</a:t>
            </a:r>
            <a:endParaRPr lang="en-GB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82385" y="2888615"/>
            <a:ext cx="4890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/>
              <a:t>Firstly whenever some person come in front of the camera it will capture the frame in which person is present.</a:t>
            </a:r>
            <a:endParaRPr lang="en-GB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/>
              <a:t>After caputring the owner will get the SMS alarming that someone has entered or trying to enter the property</a:t>
            </a:r>
            <a:r>
              <a:rPr lang="en-GB" altLang="en-US"/>
              <a:t>. </a:t>
            </a:r>
            <a:endParaRPr lang="en-GB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/>
              <a:t>In the SMS the owner will get to know the name of the person if it’s data is already present on the database otherwise they will get the SMS as “Unknown”</a:t>
            </a:r>
            <a:r>
              <a:rPr lang="en-GB" altLang="en-US"/>
              <a:t>.</a:t>
            </a:r>
            <a:endParaRPr lang="en-GB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/>
              <a:t>If any unknown person will enter, the owner can see the image of the person in the interface and can also watch the live feed of the camera.</a:t>
            </a:r>
            <a:endParaRPr lang="en-GB" altLang="en-US"/>
          </a:p>
        </p:txBody>
      </p:sp>
      <p:pic>
        <p:nvPicPr>
          <p:cNvPr id="3" name="Picture 2" descr="face-600x9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" y="2715260"/>
            <a:ext cx="5337810" cy="3558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101489" y="438021"/>
            <a:ext cx="391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TECH STACK</a:t>
            </a:r>
            <a:endParaRPr lang="en-GB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81"/>
          <p:cNvSpPr/>
          <p:nvPr/>
        </p:nvSpPr>
        <p:spPr bwMode="auto">
          <a:xfrm>
            <a:off x="1074748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82"/>
          <p:cNvSpPr/>
          <p:nvPr/>
        </p:nvSpPr>
        <p:spPr bwMode="auto">
          <a:xfrm>
            <a:off x="3088561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183"/>
          <p:cNvSpPr/>
          <p:nvPr/>
        </p:nvSpPr>
        <p:spPr bwMode="auto">
          <a:xfrm>
            <a:off x="5104414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184"/>
          <p:cNvSpPr/>
          <p:nvPr/>
        </p:nvSpPr>
        <p:spPr bwMode="auto">
          <a:xfrm>
            <a:off x="7118227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4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4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85"/>
          <p:cNvSpPr/>
          <p:nvPr/>
        </p:nvSpPr>
        <p:spPr bwMode="auto">
          <a:xfrm>
            <a:off x="9134079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186"/>
          <p:cNvSpPr>
            <a:spLocks noEditPoints="1"/>
          </p:cNvSpPr>
          <p:nvPr/>
        </p:nvSpPr>
        <p:spPr bwMode="auto">
          <a:xfrm>
            <a:off x="9969770" y="3724130"/>
            <a:ext cx="342430" cy="497339"/>
          </a:xfrm>
          <a:custGeom>
            <a:avLst/>
            <a:gdLst>
              <a:gd name="T0" fmla="*/ 22 w 84"/>
              <a:gd name="T1" fmla="*/ 94 h 122"/>
              <a:gd name="T2" fmla="*/ 23 w 84"/>
              <a:gd name="T3" fmla="*/ 100 h 122"/>
              <a:gd name="T4" fmla="*/ 42 w 84"/>
              <a:gd name="T5" fmla="*/ 104 h 122"/>
              <a:gd name="T6" fmla="*/ 60 w 84"/>
              <a:gd name="T7" fmla="*/ 100 h 122"/>
              <a:gd name="T8" fmla="*/ 61 w 84"/>
              <a:gd name="T9" fmla="*/ 94 h 122"/>
              <a:gd name="T10" fmla="*/ 42 w 84"/>
              <a:gd name="T11" fmla="*/ 98 h 122"/>
              <a:gd name="T12" fmla="*/ 22 w 84"/>
              <a:gd name="T13" fmla="*/ 94 h 122"/>
              <a:gd name="T14" fmla="*/ 24 w 84"/>
              <a:gd name="T15" fmla="*/ 106 h 122"/>
              <a:gd name="T16" fmla="*/ 25 w 84"/>
              <a:gd name="T17" fmla="*/ 112 h 122"/>
              <a:gd name="T18" fmla="*/ 31 w 84"/>
              <a:gd name="T19" fmla="*/ 116 h 122"/>
              <a:gd name="T20" fmla="*/ 31 w 84"/>
              <a:gd name="T21" fmla="*/ 119 h 122"/>
              <a:gd name="T22" fmla="*/ 42 w 84"/>
              <a:gd name="T23" fmla="*/ 122 h 122"/>
              <a:gd name="T24" fmla="*/ 52 w 84"/>
              <a:gd name="T25" fmla="*/ 119 h 122"/>
              <a:gd name="T26" fmla="*/ 53 w 84"/>
              <a:gd name="T27" fmla="*/ 116 h 122"/>
              <a:gd name="T28" fmla="*/ 59 w 84"/>
              <a:gd name="T29" fmla="*/ 112 h 122"/>
              <a:gd name="T30" fmla="*/ 59 w 84"/>
              <a:gd name="T31" fmla="*/ 106 h 122"/>
              <a:gd name="T32" fmla="*/ 42 w 84"/>
              <a:gd name="T33" fmla="*/ 109 h 122"/>
              <a:gd name="T34" fmla="*/ 24 w 84"/>
              <a:gd name="T35" fmla="*/ 106 h 122"/>
              <a:gd name="T36" fmla="*/ 42 w 84"/>
              <a:gd name="T37" fmla="*/ 0 h 122"/>
              <a:gd name="T38" fmla="*/ 0 w 84"/>
              <a:gd name="T39" fmla="*/ 42 h 122"/>
              <a:gd name="T40" fmla="*/ 20 w 84"/>
              <a:gd name="T41" fmla="*/ 78 h 122"/>
              <a:gd name="T42" fmla="*/ 22 w 84"/>
              <a:gd name="T43" fmla="*/ 89 h 122"/>
              <a:gd name="T44" fmla="*/ 42 w 84"/>
              <a:gd name="T45" fmla="*/ 93 h 122"/>
              <a:gd name="T46" fmla="*/ 62 w 84"/>
              <a:gd name="T47" fmla="*/ 89 h 122"/>
              <a:gd name="T48" fmla="*/ 63 w 84"/>
              <a:gd name="T49" fmla="*/ 78 h 122"/>
              <a:gd name="T50" fmla="*/ 84 w 84"/>
              <a:gd name="T51" fmla="*/ 42 h 122"/>
              <a:gd name="T52" fmla="*/ 42 w 84"/>
              <a:gd name="T53" fmla="*/ 0 h 122"/>
              <a:gd name="T54" fmla="*/ 57 w 84"/>
              <a:gd name="T55" fmla="*/ 73 h 122"/>
              <a:gd name="T56" fmla="*/ 56 w 84"/>
              <a:gd name="T57" fmla="*/ 83 h 122"/>
              <a:gd name="T58" fmla="*/ 42 w 84"/>
              <a:gd name="T59" fmla="*/ 85 h 122"/>
              <a:gd name="T60" fmla="*/ 27 w 84"/>
              <a:gd name="T61" fmla="*/ 83 h 122"/>
              <a:gd name="T62" fmla="*/ 26 w 84"/>
              <a:gd name="T63" fmla="*/ 73 h 122"/>
              <a:gd name="T64" fmla="*/ 7 w 84"/>
              <a:gd name="T65" fmla="*/ 42 h 122"/>
              <a:gd name="T66" fmla="*/ 42 w 84"/>
              <a:gd name="T67" fmla="*/ 8 h 122"/>
              <a:gd name="T68" fmla="*/ 76 w 84"/>
              <a:gd name="T69" fmla="*/ 42 h 122"/>
              <a:gd name="T70" fmla="*/ 57 w 84"/>
              <a:gd name="T71" fmla="*/ 73 h 122"/>
              <a:gd name="T72" fmla="*/ 42 w 84"/>
              <a:gd name="T73" fmla="*/ 18 h 122"/>
              <a:gd name="T74" fmla="*/ 44 w 84"/>
              <a:gd name="T75" fmla="*/ 15 h 122"/>
              <a:gd name="T76" fmla="*/ 42 w 84"/>
              <a:gd name="T77" fmla="*/ 13 h 122"/>
              <a:gd name="T78" fmla="*/ 13 w 84"/>
              <a:gd name="T79" fmla="*/ 42 h 122"/>
              <a:gd name="T80" fmla="*/ 15 w 84"/>
              <a:gd name="T81" fmla="*/ 44 h 122"/>
              <a:gd name="T82" fmla="*/ 17 w 84"/>
              <a:gd name="T83" fmla="*/ 42 h 122"/>
              <a:gd name="T84" fmla="*/ 42 w 84"/>
              <a:gd name="T85" fmla="*/ 18 h 122"/>
              <a:gd name="T86" fmla="*/ 51 w 84"/>
              <a:gd name="T87" fmla="*/ 58 h 122"/>
              <a:gd name="T88" fmla="*/ 42 w 84"/>
              <a:gd name="T89" fmla="*/ 41 h 122"/>
              <a:gd name="T90" fmla="*/ 32 w 84"/>
              <a:gd name="T91" fmla="*/ 58 h 122"/>
              <a:gd name="T92" fmla="*/ 28 w 84"/>
              <a:gd name="T93" fmla="*/ 49 h 122"/>
              <a:gd name="T94" fmla="*/ 22 w 84"/>
              <a:gd name="T95" fmla="*/ 52 h 122"/>
              <a:gd name="T96" fmla="*/ 32 w 84"/>
              <a:gd name="T97" fmla="*/ 72 h 122"/>
              <a:gd name="T98" fmla="*/ 42 w 84"/>
              <a:gd name="T99" fmla="*/ 55 h 122"/>
              <a:gd name="T100" fmla="*/ 51 w 84"/>
              <a:gd name="T101" fmla="*/ 72 h 122"/>
              <a:gd name="T102" fmla="*/ 61 w 84"/>
              <a:gd name="T103" fmla="*/ 52 h 122"/>
              <a:gd name="T104" fmla="*/ 55 w 84"/>
              <a:gd name="T105" fmla="*/ 49 h 122"/>
              <a:gd name="T106" fmla="*/ 51 w 84"/>
              <a:gd name="T107" fmla="*/ 5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" h="122">
                <a:moveTo>
                  <a:pt x="22" y="94"/>
                </a:moveTo>
                <a:cubicBezTo>
                  <a:pt x="23" y="100"/>
                  <a:pt x="23" y="100"/>
                  <a:pt x="23" y="100"/>
                </a:cubicBezTo>
                <a:cubicBezTo>
                  <a:pt x="29" y="103"/>
                  <a:pt x="35" y="104"/>
                  <a:pt x="42" y="104"/>
                </a:cubicBezTo>
                <a:cubicBezTo>
                  <a:pt x="48" y="104"/>
                  <a:pt x="55" y="103"/>
                  <a:pt x="60" y="100"/>
                </a:cubicBezTo>
                <a:cubicBezTo>
                  <a:pt x="61" y="94"/>
                  <a:pt x="61" y="94"/>
                  <a:pt x="61" y="94"/>
                </a:cubicBezTo>
                <a:cubicBezTo>
                  <a:pt x="55" y="96"/>
                  <a:pt x="49" y="98"/>
                  <a:pt x="42" y="98"/>
                </a:cubicBezTo>
                <a:cubicBezTo>
                  <a:pt x="35" y="98"/>
                  <a:pt x="28" y="96"/>
                  <a:pt x="22" y="94"/>
                </a:cubicBezTo>
                <a:close/>
                <a:moveTo>
                  <a:pt x="24" y="106"/>
                </a:move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6" y="114"/>
                  <a:pt x="31" y="116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19"/>
                  <a:pt x="33" y="122"/>
                  <a:pt x="42" y="122"/>
                </a:cubicBezTo>
                <a:cubicBezTo>
                  <a:pt x="50" y="122"/>
                  <a:pt x="52" y="119"/>
                  <a:pt x="52" y="11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7" y="114"/>
                  <a:pt x="59" y="112"/>
                  <a:pt x="59" y="112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4" y="108"/>
                  <a:pt x="48" y="109"/>
                  <a:pt x="42" y="109"/>
                </a:cubicBezTo>
                <a:cubicBezTo>
                  <a:pt x="35" y="109"/>
                  <a:pt x="29" y="108"/>
                  <a:pt x="24" y="106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0" y="78"/>
                </a:cubicBezTo>
                <a:cubicBezTo>
                  <a:pt x="22" y="89"/>
                  <a:pt x="22" y="89"/>
                  <a:pt x="22" y="89"/>
                </a:cubicBezTo>
                <a:cubicBezTo>
                  <a:pt x="27" y="91"/>
                  <a:pt x="34" y="93"/>
                  <a:pt x="42" y="93"/>
                </a:cubicBezTo>
                <a:cubicBezTo>
                  <a:pt x="49" y="93"/>
                  <a:pt x="56" y="91"/>
                  <a:pt x="62" y="89"/>
                </a:cubicBezTo>
                <a:cubicBezTo>
                  <a:pt x="63" y="78"/>
                  <a:pt x="63" y="78"/>
                  <a:pt x="63" y="78"/>
                </a:cubicBezTo>
                <a:cubicBezTo>
                  <a:pt x="75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57" y="73"/>
                </a:moveTo>
                <a:cubicBezTo>
                  <a:pt x="56" y="83"/>
                  <a:pt x="56" y="83"/>
                  <a:pt x="56" y="83"/>
                </a:cubicBezTo>
                <a:cubicBezTo>
                  <a:pt x="56" y="83"/>
                  <a:pt x="52" y="85"/>
                  <a:pt x="42" y="85"/>
                </a:cubicBezTo>
                <a:cubicBezTo>
                  <a:pt x="31" y="85"/>
                  <a:pt x="27" y="83"/>
                  <a:pt x="27" y="83"/>
                </a:cubicBezTo>
                <a:cubicBezTo>
                  <a:pt x="26" y="73"/>
                  <a:pt x="26" y="73"/>
                  <a:pt x="26" y="73"/>
                </a:cubicBezTo>
                <a:cubicBezTo>
                  <a:pt x="15" y="67"/>
                  <a:pt x="7" y="56"/>
                  <a:pt x="7" y="42"/>
                </a:cubicBezTo>
                <a:cubicBezTo>
                  <a:pt x="7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56"/>
                  <a:pt x="68" y="67"/>
                  <a:pt x="57" y="73"/>
                </a:cubicBezTo>
                <a:close/>
                <a:moveTo>
                  <a:pt x="42" y="18"/>
                </a:moveTo>
                <a:cubicBezTo>
                  <a:pt x="43" y="18"/>
                  <a:pt x="44" y="17"/>
                  <a:pt x="44" y="15"/>
                </a:cubicBezTo>
                <a:cubicBezTo>
                  <a:pt x="44" y="14"/>
                  <a:pt x="43" y="13"/>
                  <a:pt x="42" y="13"/>
                </a:cubicBezTo>
                <a:cubicBezTo>
                  <a:pt x="26" y="13"/>
                  <a:pt x="13" y="26"/>
                  <a:pt x="13" y="42"/>
                </a:cubicBezTo>
                <a:cubicBezTo>
                  <a:pt x="13" y="43"/>
                  <a:pt x="14" y="44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29"/>
                  <a:pt x="28" y="18"/>
                  <a:pt x="42" y="18"/>
                </a:cubicBezTo>
                <a:close/>
                <a:moveTo>
                  <a:pt x="51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32" y="58"/>
                  <a:pt x="32" y="58"/>
                  <a:pt x="32" y="58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32" y="72"/>
                  <a:pt x="32" y="72"/>
                  <a:pt x="32" y="72"/>
                </a:cubicBezTo>
                <a:cubicBezTo>
                  <a:pt x="42" y="55"/>
                  <a:pt x="42" y="55"/>
                  <a:pt x="42" y="55"/>
                </a:cubicBezTo>
                <a:cubicBezTo>
                  <a:pt x="51" y="72"/>
                  <a:pt x="51" y="72"/>
                  <a:pt x="51" y="72"/>
                </a:cubicBezTo>
                <a:cubicBezTo>
                  <a:pt x="61" y="52"/>
                  <a:pt x="61" y="52"/>
                  <a:pt x="61" y="52"/>
                </a:cubicBezTo>
                <a:cubicBezTo>
                  <a:pt x="55" y="49"/>
                  <a:pt x="55" y="49"/>
                  <a:pt x="55" y="49"/>
                </a:cubicBezTo>
                <a:lnTo>
                  <a:pt x="51" y="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3861069" y="4637276"/>
            <a:ext cx="468803" cy="399501"/>
          </a:xfrm>
          <a:custGeom>
            <a:avLst/>
            <a:gdLst>
              <a:gd name="T0" fmla="*/ 5 w 115"/>
              <a:gd name="T1" fmla="*/ 94 h 98"/>
              <a:gd name="T2" fmla="*/ 9 w 115"/>
              <a:gd name="T3" fmla="*/ 98 h 98"/>
              <a:gd name="T4" fmla="*/ 31 w 115"/>
              <a:gd name="T5" fmla="*/ 98 h 98"/>
              <a:gd name="T6" fmla="*/ 31 w 115"/>
              <a:gd name="T7" fmla="*/ 54 h 98"/>
              <a:gd name="T8" fmla="*/ 5 w 115"/>
              <a:gd name="T9" fmla="*/ 79 h 98"/>
              <a:gd name="T10" fmla="*/ 5 w 115"/>
              <a:gd name="T11" fmla="*/ 94 h 98"/>
              <a:gd name="T12" fmla="*/ 41 w 115"/>
              <a:gd name="T13" fmla="*/ 64 h 98"/>
              <a:gd name="T14" fmla="*/ 41 w 115"/>
              <a:gd name="T15" fmla="*/ 98 h 98"/>
              <a:gd name="T16" fmla="*/ 66 w 115"/>
              <a:gd name="T17" fmla="*/ 98 h 98"/>
              <a:gd name="T18" fmla="*/ 66 w 115"/>
              <a:gd name="T19" fmla="*/ 67 h 98"/>
              <a:gd name="T20" fmla="*/ 55 w 115"/>
              <a:gd name="T21" fmla="*/ 78 h 98"/>
              <a:gd name="T22" fmla="*/ 41 w 115"/>
              <a:gd name="T23" fmla="*/ 64 h 98"/>
              <a:gd name="T24" fmla="*/ 92 w 115"/>
              <a:gd name="T25" fmla="*/ 2 h 98"/>
              <a:gd name="T26" fmla="*/ 88 w 115"/>
              <a:gd name="T27" fmla="*/ 7 h 98"/>
              <a:gd name="T28" fmla="*/ 93 w 115"/>
              <a:gd name="T29" fmla="*/ 12 h 98"/>
              <a:gd name="T30" fmla="*/ 98 w 115"/>
              <a:gd name="T31" fmla="*/ 11 h 98"/>
              <a:gd name="T32" fmla="*/ 55 w 115"/>
              <a:gd name="T33" fmla="*/ 54 h 98"/>
              <a:gd name="T34" fmla="*/ 31 w 115"/>
              <a:gd name="T35" fmla="*/ 29 h 98"/>
              <a:gd name="T36" fmla="*/ 2 w 115"/>
              <a:gd name="T37" fmla="*/ 58 h 98"/>
              <a:gd name="T38" fmla="*/ 2 w 115"/>
              <a:gd name="T39" fmla="*/ 64 h 98"/>
              <a:gd name="T40" fmla="*/ 8 w 115"/>
              <a:gd name="T41" fmla="*/ 64 h 98"/>
              <a:gd name="T42" fmla="*/ 31 w 115"/>
              <a:gd name="T43" fmla="*/ 42 h 98"/>
              <a:gd name="T44" fmla="*/ 55 w 115"/>
              <a:gd name="T45" fmla="*/ 66 h 98"/>
              <a:gd name="T46" fmla="*/ 104 w 115"/>
              <a:gd name="T47" fmla="*/ 18 h 98"/>
              <a:gd name="T48" fmla="*/ 104 w 115"/>
              <a:gd name="T49" fmla="*/ 23 h 98"/>
              <a:gd name="T50" fmla="*/ 108 w 115"/>
              <a:gd name="T51" fmla="*/ 28 h 98"/>
              <a:gd name="T52" fmla="*/ 108 w 115"/>
              <a:gd name="T53" fmla="*/ 28 h 98"/>
              <a:gd name="T54" fmla="*/ 113 w 115"/>
              <a:gd name="T55" fmla="*/ 23 h 98"/>
              <a:gd name="T56" fmla="*/ 115 w 115"/>
              <a:gd name="T57" fmla="*/ 0 h 98"/>
              <a:gd name="T58" fmla="*/ 92 w 115"/>
              <a:gd name="T59" fmla="*/ 2 h 98"/>
              <a:gd name="T60" fmla="*/ 77 w 115"/>
              <a:gd name="T61" fmla="*/ 57 h 98"/>
              <a:gd name="T62" fmla="*/ 77 w 115"/>
              <a:gd name="T63" fmla="*/ 98 h 98"/>
              <a:gd name="T64" fmla="*/ 98 w 115"/>
              <a:gd name="T65" fmla="*/ 98 h 98"/>
              <a:gd name="T66" fmla="*/ 102 w 115"/>
              <a:gd name="T67" fmla="*/ 94 h 98"/>
              <a:gd name="T68" fmla="*/ 102 w 115"/>
              <a:gd name="T69" fmla="*/ 32 h 98"/>
              <a:gd name="T70" fmla="*/ 80 w 115"/>
              <a:gd name="T71" fmla="*/ 54 h 98"/>
              <a:gd name="T72" fmla="*/ 77 w 115"/>
              <a:gd name="T73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98">
                <a:moveTo>
                  <a:pt x="5" y="94"/>
                </a:moveTo>
                <a:cubicBezTo>
                  <a:pt x="5" y="96"/>
                  <a:pt x="7" y="98"/>
                  <a:pt x="9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54"/>
                  <a:pt x="31" y="54"/>
                  <a:pt x="31" y="54"/>
                </a:cubicBezTo>
                <a:cubicBezTo>
                  <a:pt x="5" y="79"/>
                  <a:pt x="5" y="79"/>
                  <a:pt x="5" y="79"/>
                </a:cubicBezTo>
                <a:lnTo>
                  <a:pt x="5" y="94"/>
                </a:lnTo>
                <a:close/>
                <a:moveTo>
                  <a:pt x="41" y="64"/>
                </a:moveTo>
                <a:cubicBezTo>
                  <a:pt x="41" y="98"/>
                  <a:pt x="41" y="98"/>
                  <a:pt x="41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67"/>
                  <a:pt x="66" y="67"/>
                  <a:pt x="66" y="67"/>
                </a:cubicBezTo>
                <a:cubicBezTo>
                  <a:pt x="55" y="78"/>
                  <a:pt x="55" y="78"/>
                  <a:pt x="55" y="78"/>
                </a:cubicBezTo>
                <a:lnTo>
                  <a:pt x="41" y="64"/>
                </a:lnTo>
                <a:close/>
                <a:moveTo>
                  <a:pt x="92" y="2"/>
                </a:moveTo>
                <a:cubicBezTo>
                  <a:pt x="89" y="3"/>
                  <a:pt x="88" y="5"/>
                  <a:pt x="88" y="7"/>
                </a:cubicBezTo>
                <a:cubicBezTo>
                  <a:pt x="88" y="10"/>
                  <a:pt x="90" y="12"/>
                  <a:pt x="93" y="12"/>
                </a:cubicBezTo>
                <a:cubicBezTo>
                  <a:pt x="98" y="11"/>
                  <a:pt x="98" y="11"/>
                  <a:pt x="98" y="11"/>
                </a:cubicBezTo>
                <a:cubicBezTo>
                  <a:pt x="55" y="54"/>
                  <a:pt x="55" y="54"/>
                  <a:pt x="55" y="54"/>
                </a:cubicBezTo>
                <a:cubicBezTo>
                  <a:pt x="31" y="29"/>
                  <a:pt x="31" y="29"/>
                  <a:pt x="31" y="29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9"/>
                  <a:pt x="0" y="62"/>
                  <a:pt x="2" y="64"/>
                </a:cubicBezTo>
                <a:cubicBezTo>
                  <a:pt x="4" y="66"/>
                  <a:pt x="6" y="66"/>
                  <a:pt x="8" y="64"/>
                </a:cubicBezTo>
                <a:cubicBezTo>
                  <a:pt x="31" y="42"/>
                  <a:pt x="31" y="42"/>
                  <a:pt x="31" y="42"/>
                </a:cubicBezTo>
                <a:cubicBezTo>
                  <a:pt x="55" y="66"/>
                  <a:pt x="55" y="66"/>
                  <a:pt x="55" y="66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25"/>
                  <a:pt x="105" y="27"/>
                  <a:pt x="108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1" y="28"/>
                  <a:pt x="113" y="26"/>
                  <a:pt x="113" y="23"/>
                </a:cubicBezTo>
                <a:cubicBezTo>
                  <a:pt x="115" y="0"/>
                  <a:pt x="115" y="0"/>
                  <a:pt x="115" y="0"/>
                </a:cubicBezTo>
                <a:lnTo>
                  <a:pt x="92" y="2"/>
                </a:lnTo>
                <a:close/>
                <a:moveTo>
                  <a:pt x="77" y="57"/>
                </a:moveTo>
                <a:cubicBezTo>
                  <a:pt x="77" y="98"/>
                  <a:pt x="77" y="98"/>
                  <a:pt x="77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100" y="98"/>
                  <a:pt x="102" y="96"/>
                  <a:pt x="102" y="94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80" y="54"/>
                  <a:pt x="80" y="54"/>
                  <a:pt x="80" y="54"/>
                </a:cubicBezTo>
                <a:lnTo>
                  <a:pt x="77" y="5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88"/>
          <p:cNvSpPr>
            <a:spLocks noEditPoints="1"/>
          </p:cNvSpPr>
          <p:nvPr/>
        </p:nvSpPr>
        <p:spPr bwMode="auto">
          <a:xfrm>
            <a:off x="1898211" y="3760820"/>
            <a:ext cx="370966" cy="468803"/>
          </a:xfrm>
          <a:custGeom>
            <a:avLst/>
            <a:gdLst>
              <a:gd name="T0" fmla="*/ 130 w 182"/>
              <a:gd name="T1" fmla="*/ 38 h 230"/>
              <a:gd name="T2" fmla="*/ 30 w 182"/>
              <a:gd name="T3" fmla="*/ 38 h 230"/>
              <a:gd name="T4" fmla="*/ 30 w 182"/>
              <a:gd name="T5" fmla="*/ 52 h 230"/>
              <a:gd name="T6" fmla="*/ 130 w 182"/>
              <a:gd name="T7" fmla="*/ 52 h 230"/>
              <a:gd name="T8" fmla="*/ 130 w 182"/>
              <a:gd name="T9" fmla="*/ 38 h 230"/>
              <a:gd name="T10" fmla="*/ 130 w 182"/>
              <a:gd name="T11" fmla="*/ 66 h 230"/>
              <a:gd name="T12" fmla="*/ 30 w 182"/>
              <a:gd name="T13" fmla="*/ 66 h 230"/>
              <a:gd name="T14" fmla="*/ 30 w 182"/>
              <a:gd name="T15" fmla="*/ 80 h 230"/>
              <a:gd name="T16" fmla="*/ 130 w 182"/>
              <a:gd name="T17" fmla="*/ 80 h 230"/>
              <a:gd name="T18" fmla="*/ 130 w 182"/>
              <a:gd name="T19" fmla="*/ 66 h 230"/>
              <a:gd name="T20" fmla="*/ 162 w 182"/>
              <a:gd name="T21" fmla="*/ 20 h 230"/>
              <a:gd name="T22" fmla="*/ 162 w 182"/>
              <a:gd name="T23" fmla="*/ 0 h 230"/>
              <a:gd name="T24" fmla="*/ 0 w 182"/>
              <a:gd name="T25" fmla="*/ 0 h 230"/>
              <a:gd name="T26" fmla="*/ 0 w 182"/>
              <a:gd name="T27" fmla="*/ 210 h 230"/>
              <a:gd name="T28" fmla="*/ 20 w 182"/>
              <a:gd name="T29" fmla="*/ 210 h 230"/>
              <a:gd name="T30" fmla="*/ 20 w 182"/>
              <a:gd name="T31" fmla="*/ 230 h 230"/>
              <a:gd name="T32" fmla="*/ 182 w 182"/>
              <a:gd name="T33" fmla="*/ 230 h 230"/>
              <a:gd name="T34" fmla="*/ 182 w 182"/>
              <a:gd name="T35" fmla="*/ 20 h 230"/>
              <a:gd name="T36" fmla="*/ 162 w 182"/>
              <a:gd name="T37" fmla="*/ 20 h 230"/>
              <a:gd name="T38" fmla="*/ 10 w 182"/>
              <a:gd name="T39" fmla="*/ 198 h 230"/>
              <a:gd name="T40" fmla="*/ 10 w 182"/>
              <a:gd name="T41" fmla="*/ 12 h 230"/>
              <a:gd name="T42" fmla="*/ 150 w 182"/>
              <a:gd name="T43" fmla="*/ 12 h 230"/>
              <a:gd name="T44" fmla="*/ 150 w 182"/>
              <a:gd name="T45" fmla="*/ 150 h 230"/>
              <a:gd name="T46" fmla="*/ 102 w 182"/>
              <a:gd name="T47" fmla="*/ 150 h 230"/>
              <a:gd name="T48" fmla="*/ 102 w 182"/>
              <a:gd name="T49" fmla="*/ 198 h 230"/>
              <a:gd name="T50" fmla="*/ 10 w 182"/>
              <a:gd name="T51" fmla="*/ 198 h 230"/>
              <a:gd name="T52" fmla="*/ 170 w 182"/>
              <a:gd name="T53" fmla="*/ 218 h 230"/>
              <a:gd name="T54" fmla="*/ 30 w 182"/>
              <a:gd name="T55" fmla="*/ 218 h 230"/>
              <a:gd name="T56" fmla="*/ 30 w 182"/>
              <a:gd name="T57" fmla="*/ 210 h 230"/>
              <a:gd name="T58" fmla="*/ 108 w 182"/>
              <a:gd name="T59" fmla="*/ 210 h 230"/>
              <a:gd name="T60" fmla="*/ 162 w 182"/>
              <a:gd name="T61" fmla="*/ 156 h 230"/>
              <a:gd name="T62" fmla="*/ 162 w 182"/>
              <a:gd name="T63" fmla="*/ 32 h 230"/>
              <a:gd name="T64" fmla="*/ 170 w 182"/>
              <a:gd name="T65" fmla="*/ 32 h 230"/>
              <a:gd name="T66" fmla="*/ 170 w 182"/>
              <a:gd name="T67" fmla="*/ 218 h 230"/>
              <a:gd name="T68" fmla="*/ 30 w 182"/>
              <a:gd name="T69" fmla="*/ 136 h 230"/>
              <a:gd name="T70" fmla="*/ 80 w 182"/>
              <a:gd name="T71" fmla="*/ 136 h 230"/>
              <a:gd name="T72" fmla="*/ 80 w 182"/>
              <a:gd name="T73" fmla="*/ 122 h 230"/>
              <a:gd name="T74" fmla="*/ 30 w 182"/>
              <a:gd name="T75" fmla="*/ 122 h 230"/>
              <a:gd name="T76" fmla="*/ 30 w 182"/>
              <a:gd name="T77" fmla="*/ 136 h 230"/>
              <a:gd name="T78" fmla="*/ 130 w 182"/>
              <a:gd name="T79" fmla="*/ 94 h 230"/>
              <a:gd name="T80" fmla="*/ 30 w 182"/>
              <a:gd name="T81" fmla="*/ 94 h 230"/>
              <a:gd name="T82" fmla="*/ 30 w 182"/>
              <a:gd name="T83" fmla="*/ 108 h 230"/>
              <a:gd name="T84" fmla="*/ 130 w 182"/>
              <a:gd name="T85" fmla="*/ 108 h 230"/>
              <a:gd name="T86" fmla="*/ 130 w 182"/>
              <a:gd name="T87" fmla="*/ 9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230">
                <a:moveTo>
                  <a:pt x="130" y="38"/>
                </a:moveTo>
                <a:lnTo>
                  <a:pt x="30" y="38"/>
                </a:lnTo>
                <a:lnTo>
                  <a:pt x="30" y="52"/>
                </a:lnTo>
                <a:lnTo>
                  <a:pt x="130" y="52"/>
                </a:lnTo>
                <a:lnTo>
                  <a:pt x="130" y="38"/>
                </a:lnTo>
                <a:close/>
                <a:moveTo>
                  <a:pt x="130" y="66"/>
                </a:moveTo>
                <a:lnTo>
                  <a:pt x="30" y="66"/>
                </a:lnTo>
                <a:lnTo>
                  <a:pt x="30" y="80"/>
                </a:lnTo>
                <a:lnTo>
                  <a:pt x="130" y="80"/>
                </a:lnTo>
                <a:lnTo>
                  <a:pt x="130" y="66"/>
                </a:lnTo>
                <a:close/>
                <a:moveTo>
                  <a:pt x="162" y="20"/>
                </a:moveTo>
                <a:lnTo>
                  <a:pt x="162" y="0"/>
                </a:lnTo>
                <a:lnTo>
                  <a:pt x="0" y="0"/>
                </a:lnTo>
                <a:lnTo>
                  <a:pt x="0" y="210"/>
                </a:lnTo>
                <a:lnTo>
                  <a:pt x="20" y="210"/>
                </a:lnTo>
                <a:lnTo>
                  <a:pt x="20" y="230"/>
                </a:lnTo>
                <a:lnTo>
                  <a:pt x="182" y="230"/>
                </a:lnTo>
                <a:lnTo>
                  <a:pt x="182" y="20"/>
                </a:lnTo>
                <a:lnTo>
                  <a:pt x="162" y="20"/>
                </a:lnTo>
                <a:close/>
                <a:moveTo>
                  <a:pt x="10" y="198"/>
                </a:moveTo>
                <a:lnTo>
                  <a:pt x="10" y="12"/>
                </a:lnTo>
                <a:lnTo>
                  <a:pt x="150" y="12"/>
                </a:lnTo>
                <a:lnTo>
                  <a:pt x="150" y="150"/>
                </a:lnTo>
                <a:lnTo>
                  <a:pt x="102" y="150"/>
                </a:lnTo>
                <a:lnTo>
                  <a:pt x="102" y="198"/>
                </a:lnTo>
                <a:lnTo>
                  <a:pt x="10" y="198"/>
                </a:lnTo>
                <a:close/>
                <a:moveTo>
                  <a:pt x="170" y="218"/>
                </a:moveTo>
                <a:lnTo>
                  <a:pt x="30" y="218"/>
                </a:lnTo>
                <a:lnTo>
                  <a:pt x="30" y="210"/>
                </a:lnTo>
                <a:lnTo>
                  <a:pt x="108" y="210"/>
                </a:lnTo>
                <a:lnTo>
                  <a:pt x="162" y="156"/>
                </a:lnTo>
                <a:lnTo>
                  <a:pt x="162" y="32"/>
                </a:lnTo>
                <a:lnTo>
                  <a:pt x="170" y="32"/>
                </a:lnTo>
                <a:lnTo>
                  <a:pt x="170" y="218"/>
                </a:lnTo>
                <a:close/>
                <a:moveTo>
                  <a:pt x="30" y="136"/>
                </a:moveTo>
                <a:lnTo>
                  <a:pt x="80" y="136"/>
                </a:lnTo>
                <a:lnTo>
                  <a:pt x="80" y="122"/>
                </a:lnTo>
                <a:lnTo>
                  <a:pt x="30" y="122"/>
                </a:lnTo>
                <a:lnTo>
                  <a:pt x="30" y="136"/>
                </a:lnTo>
                <a:close/>
                <a:moveTo>
                  <a:pt x="130" y="94"/>
                </a:moveTo>
                <a:lnTo>
                  <a:pt x="30" y="94"/>
                </a:lnTo>
                <a:lnTo>
                  <a:pt x="30" y="108"/>
                </a:lnTo>
                <a:lnTo>
                  <a:pt x="130" y="108"/>
                </a:lnTo>
                <a:lnTo>
                  <a:pt x="130" y="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189"/>
          <p:cNvSpPr>
            <a:spLocks noEditPoints="1"/>
          </p:cNvSpPr>
          <p:nvPr/>
        </p:nvSpPr>
        <p:spPr bwMode="auto">
          <a:xfrm>
            <a:off x="7917232" y="4645429"/>
            <a:ext cx="419884" cy="415808"/>
          </a:xfrm>
          <a:custGeom>
            <a:avLst/>
            <a:gdLst>
              <a:gd name="T0" fmla="*/ 36 w 103"/>
              <a:gd name="T1" fmla="*/ 61 h 102"/>
              <a:gd name="T2" fmla="*/ 67 w 103"/>
              <a:gd name="T3" fmla="*/ 61 h 102"/>
              <a:gd name="T4" fmla="*/ 74 w 103"/>
              <a:gd name="T5" fmla="*/ 57 h 102"/>
              <a:gd name="T6" fmla="*/ 29 w 103"/>
              <a:gd name="T7" fmla="*/ 57 h 102"/>
              <a:gd name="T8" fmla="*/ 36 w 103"/>
              <a:gd name="T9" fmla="*/ 61 h 102"/>
              <a:gd name="T10" fmla="*/ 50 w 103"/>
              <a:gd name="T11" fmla="*/ 71 h 102"/>
              <a:gd name="T12" fmla="*/ 52 w 103"/>
              <a:gd name="T13" fmla="*/ 71 h 102"/>
              <a:gd name="T14" fmla="*/ 59 w 103"/>
              <a:gd name="T15" fmla="*/ 66 h 102"/>
              <a:gd name="T16" fmla="*/ 43 w 103"/>
              <a:gd name="T17" fmla="*/ 66 h 102"/>
              <a:gd name="T18" fmla="*/ 50 w 103"/>
              <a:gd name="T19" fmla="*/ 71 h 102"/>
              <a:gd name="T20" fmla="*/ 21 w 103"/>
              <a:gd name="T21" fmla="*/ 51 h 102"/>
              <a:gd name="T22" fmla="*/ 22 w 103"/>
              <a:gd name="T23" fmla="*/ 52 h 102"/>
              <a:gd name="T24" fmla="*/ 81 w 103"/>
              <a:gd name="T25" fmla="*/ 52 h 102"/>
              <a:gd name="T26" fmla="*/ 82 w 103"/>
              <a:gd name="T27" fmla="*/ 51 h 102"/>
              <a:gd name="T28" fmla="*/ 82 w 103"/>
              <a:gd name="T29" fmla="*/ 47 h 102"/>
              <a:gd name="T30" fmla="*/ 21 w 103"/>
              <a:gd name="T31" fmla="*/ 47 h 102"/>
              <a:gd name="T32" fmla="*/ 21 w 103"/>
              <a:gd name="T33" fmla="*/ 51 h 102"/>
              <a:gd name="T34" fmla="*/ 100 w 103"/>
              <a:gd name="T35" fmla="*/ 32 h 102"/>
              <a:gd name="T36" fmla="*/ 55 w 103"/>
              <a:gd name="T37" fmla="*/ 2 h 102"/>
              <a:gd name="T38" fmla="*/ 48 w 103"/>
              <a:gd name="T39" fmla="*/ 2 h 102"/>
              <a:gd name="T40" fmla="*/ 3 w 103"/>
              <a:gd name="T41" fmla="*/ 32 h 102"/>
              <a:gd name="T42" fmla="*/ 0 w 103"/>
              <a:gd name="T43" fmla="*/ 38 h 102"/>
              <a:gd name="T44" fmla="*/ 0 w 103"/>
              <a:gd name="T45" fmla="*/ 96 h 102"/>
              <a:gd name="T46" fmla="*/ 6 w 103"/>
              <a:gd name="T47" fmla="*/ 102 h 102"/>
              <a:gd name="T48" fmla="*/ 96 w 103"/>
              <a:gd name="T49" fmla="*/ 102 h 102"/>
              <a:gd name="T50" fmla="*/ 103 w 103"/>
              <a:gd name="T51" fmla="*/ 96 h 102"/>
              <a:gd name="T52" fmla="*/ 103 w 103"/>
              <a:gd name="T53" fmla="*/ 38 h 102"/>
              <a:gd name="T54" fmla="*/ 100 w 103"/>
              <a:gd name="T55" fmla="*/ 32 h 102"/>
              <a:gd name="T56" fmla="*/ 96 w 103"/>
              <a:gd name="T57" fmla="*/ 47 h 102"/>
              <a:gd name="T58" fmla="*/ 51 w 103"/>
              <a:gd name="T59" fmla="*/ 77 h 102"/>
              <a:gd name="T60" fmla="*/ 6 w 103"/>
              <a:gd name="T61" fmla="*/ 47 h 102"/>
              <a:gd name="T62" fmla="*/ 6 w 103"/>
              <a:gd name="T63" fmla="*/ 41 h 102"/>
              <a:gd name="T64" fmla="*/ 10 w 103"/>
              <a:gd name="T65" fmla="*/ 37 h 102"/>
              <a:gd name="T66" fmla="*/ 93 w 103"/>
              <a:gd name="T67" fmla="*/ 37 h 102"/>
              <a:gd name="T68" fmla="*/ 96 w 103"/>
              <a:gd name="T69" fmla="*/ 41 h 102"/>
              <a:gd name="T70" fmla="*/ 96 w 103"/>
              <a:gd name="T71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" h="102">
                <a:moveTo>
                  <a:pt x="36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74" y="57"/>
                  <a:pt x="74" y="57"/>
                  <a:pt x="74" y="57"/>
                </a:cubicBezTo>
                <a:cubicBezTo>
                  <a:pt x="29" y="57"/>
                  <a:pt x="29" y="57"/>
                  <a:pt x="29" y="57"/>
                </a:cubicBezTo>
                <a:lnTo>
                  <a:pt x="36" y="61"/>
                </a:lnTo>
                <a:close/>
                <a:moveTo>
                  <a:pt x="50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9" y="66"/>
                  <a:pt x="59" y="66"/>
                  <a:pt x="59" y="66"/>
                </a:cubicBezTo>
                <a:cubicBezTo>
                  <a:pt x="43" y="66"/>
                  <a:pt x="43" y="66"/>
                  <a:pt x="43" y="66"/>
                </a:cubicBezTo>
                <a:lnTo>
                  <a:pt x="50" y="71"/>
                </a:lnTo>
                <a:close/>
                <a:moveTo>
                  <a:pt x="21" y="51"/>
                </a:moveTo>
                <a:cubicBezTo>
                  <a:pt x="22" y="52"/>
                  <a:pt x="22" y="52"/>
                  <a:pt x="2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47"/>
                  <a:pt x="82" y="47"/>
                  <a:pt x="82" y="47"/>
                </a:cubicBezTo>
                <a:cubicBezTo>
                  <a:pt x="21" y="47"/>
                  <a:pt x="21" y="47"/>
                  <a:pt x="21" y="47"/>
                </a:cubicBezTo>
                <a:lnTo>
                  <a:pt x="21" y="51"/>
                </a:lnTo>
                <a:close/>
                <a:moveTo>
                  <a:pt x="100" y="32"/>
                </a:move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4"/>
                  <a:pt x="0" y="36"/>
                  <a:pt x="0" y="3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0"/>
                  <a:pt x="3" y="102"/>
                  <a:pt x="6" y="102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0" y="102"/>
                  <a:pt x="103" y="100"/>
                  <a:pt x="103" y="96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36"/>
                  <a:pt x="102" y="34"/>
                  <a:pt x="100" y="32"/>
                </a:cubicBezTo>
                <a:close/>
                <a:moveTo>
                  <a:pt x="96" y="47"/>
                </a:moveTo>
                <a:cubicBezTo>
                  <a:pt x="51" y="77"/>
                  <a:pt x="51" y="77"/>
                  <a:pt x="51" y="7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9"/>
                  <a:pt x="8" y="37"/>
                  <a:pt x="10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5" y="37"/>
                  <a:pt x="96" y="39"/>
                  <a:pt x="96" y="41"/>
                </a:cubicBezTo>
                <a:lnTo>
                  <a:pt x="96" y="4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Freeform 190"/>
          <p:cNvSpPr>
            <a:spLocks noEditPoints="1"/>
          </p:cNvSpPr>
          <p:nvPr/>
        </p:nvSpPr>
        <p:spPr bwMode="auto">
          <a:xfrm>
            <a:off x="5903417" y="3748589"/>
            <a:ext cx="415808" cy="464726"/>
          </a:xfrm>
          <a:custGeom>
            <a:avLst/>
            <a:gdLst>
              <a:gd name="T0" fmla="*/ 55 w 102"/>
              <a:gd name="T1" fmla="*/ 63 h 114"/>
              <a:gd name="T2" fmla="*/ 55 w 102"/>
              <a:gd name="T3" fmla="*/ 63 h 114"/>
              <a:gd name="T4" fmla="*/ 55 w 102"/>
              <a:gd name="T5" fmla="*/ 40 h 114"/>
              <a:gd name="T6" fmla="*/ 51 w 102"/>
              <a:gd name="T7" fmla="*/ 35 h 114"/>
              <a:gd name="T8" fmla="*/ 47 w 102"/>
              <a:gd name="T9" fmla="*/ 40 h 114"/>
              <a:gd name="T10" fmla="*/ 47 w 102"/>
              <a:gd name="T11" fmla="*/ 63 h 114"/>
              <a:gd name="T12" fmla="*/ 51 w 102"/>
              <a:gd name="T13" fmla="*/ 67 h 114"/>
              <a:gd name="T14" fmla="*/ 52 w 102"/>
              <a:gd name="T15" fmla="*/ 67 h 114"/>
              <a:gd name="T16" fmla="*/ 72 w 102"/>
              <a:gd name="T17" fmla="*/ 87 h 114"/>
              <a:gd name="T18" fmla="*/ 74 w 102"/>
              <a:gd name="T19" fmla="*/ 88 h 114"/>
              <a:gd name="T20" fmla="*/ 76 w 102"/>
              <a:gd name="T21" fmla="*/ 87 h 114"/>
              <a:gd name="T22" fmla="*/ 76 w 102"/>
              <a:gd name="T23" fmla="*/ 84 h 114"/>
              <a:gd name="T24" fmla="*/ 55 w 102"/>
              <a:gd name="T25" fmla="*/ 63 h 114"/>
              <a:gd name="T26" fmla="*/ 83 w 102"/>
              <a:gd name="T27" fmla="*/ 23 h 114"/>
              <a:gd name="T28" fmla="*/ 86 w 102"/>
              <a:gd name="T29" fmla="*/ 18 h 114"/>
              <a:gd name="T30" fmla="*/ 87 w 102"/>
              <a:gd name="T31" fmla="*/ 18 h 114"/>
              <a:gd name="T32" fmla="*/ 89 w 102"/>
              <a:gd name="T33" fmla="*/ 19 h 114"/>
              <a:gd name="T34" fmla="*/ 91 w 102"/>
              <a:gd name="T35" fmla="*/ 17 h 114"/>
              <a:gd name="T36" fmla="*/ 93 w 102"/>
              <a:gd name="T37" fmla="*/ 13 h 114"/>
              <a:gd name="T38" fmla="*/ 92 w 102"/>
              <a:gd name="T39" fmla="*/ 9 h 114"/>
              <a:gd name="T40" fmla="*/ 78 w 102"/>
              <a:gd name="T41" fmla="*/ 1 h 114"/>
              <a:gd name="T42" fmla="*/ 73 w 102"/>
              <a:gd name="T43" fmla="*/ 2 h 114"/>
              <a:gd name="T44" fmla="*/ 71 w 102"/>
              <a:gd name="T45" fmla="*/ 5 h 114"/>
              <a:gd name="T46" fmla="*/ 71 w 102"/>
              <a:gd name="T47" fmla="*/ 8 h 114"/>
              <a:gd name="T48" fmla="*/ 72 w 102"/>
              <a:gd name="T49" fmla="*/ 10 h 114"/>
              <a:gd name="T50" fmla="*/ 73 w 102"/>
              <a:gd name="T51" fmla="*/ 10 h 114"/>
              <a:gd name="T52" fmla="*/ 71 w 102"/>
              <a:gd name="T53" fmla="*/ 15 h 114"/>
              <a:gd name="T54" fmla="*/ 51 w 102"/>
              <a:gd name="T55" fmla="*/ 11 h 114"/>
              <a:gd name="T56" fmla="*/ 31 w 102"/>
              <a:gd name="T57" fmla="*/ 15 h 114"/>
              <a:gd name="T58" fmla="*/ 29 w 102"/>
              <a:gd name="T59" fmla="*/ 10 h 114"/>
              <a:gd name="T60" fmla="*/ 30 w 102"/>
              <a:gd name="T61" fmla="*/ 10 h 114"/>
              <a:gd name="T62" fmla="*/ 31 w 102"/>
              <a:gd name="T63" fmla="*/ 8 h 114"/>
              <a:gd name="T64" fmla="*/ 31 w 102"/>
              <a:gd name="T65" fmla="*/ 5 h 114"/>
              <a:gd name="T66" fmla="*/ 29 w 102"/>
              <a:gd name="T67" fmla="*/ 2 h 114"/>
              <a:gd name="T68" fmla="*/ 24 w 102"/>
              <a:gd name="T69" fmla="*/ 1 h 114"/>
              <a:gd name="T70" fmla="*/ 10 w 102"/>
              <a:gd name="T71" fmla="*/ 9 h 114"/>
              <a:gd name="T72" fmla="*/ 9 w 102"/>
              <a:gd name="T73" fmla="*/ 13 h 114"/>
              <a:gd name="T74" fmla="*/ 11 w 102"/>
              <a:gd name="T75" fmla="*/ 17 h 114"/>
              <a:gd name="T76" fmla="*/ 13 w 102"/>
              <a:gd name="T77" fmla="*/ 19 h 114"/>
              <a:gd name="T78" fmla="*/ 15 w 102"/>
              <a:gd name="T79" fmla="*/ 18 h 114"/>
              <a:gd name="T80" fmla="*/ 16 w 102"/>
              <a:gd name="T81" fmla="*/ 18 h 114"/>
              <a:gd name="T82" fmla="*/ 19 w 102"/>
              <a:gd name="T83" fmla="*/ 23 h 114"/>
              <a:gd name="T84" fmla="*/ 0 w 102"/>
              <a:gd name="T85" fmla="*/ 63 h 114"/>
              <a:gd name="T86" fmla="*/ 51 w 102"/>
              <a:gd name="T87" fmla="*/ 114 h 114"/>
              <a:gd name="T88" fmla="*/ 102 w 102"/>
              <a:gd name="T89" fmla="*/ 63 h 114"/>
              <a:gd name="T90" fmla="*/ 83 w 102"/>
              <a:gd name="T91" fmla="*/ 23 h 114"/>
              <a:gd name="T92" fmla="*/ 51 w 102"/>
              <a:gd name="T93" fmla="*/ 104 h 114"/>
              <a:gd name="T94" fmla="*/ 10 w 102"/>
              <a:gd name="T95" fmla="*/ 63 h 114"/>
              <a:gd name="T96" fmla="*/ 51 w 102"/>
              <a:gd name="T97" fmla="*/ 21 h 114"/>
              <a:gd name="T98" fmla="*/ 92 w 102"/>
              <a:gd name="T99" fmla="*/ 63 h 114"/>
              <a:gd name="T100" fmla="*/ 51 w 102"/>
              <a:gd name="T101" fmla="*/ 10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" h="114">
                <a:moveTo>
                  <a:pt x="55" y="63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37"/>
                  <a:pt x="53" y="35"/>
                  <a:pt x="51" y="35"/>
                </a:cubicBezTo>
                <a:cubicBezTo>
                  <a:pt x="49" y="35"/>
                  <a:pt x="47" y="37"/>
                  <a:pt x="47" y="40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5"/>
                  <a:pt x="49" y="67"/>
                  <a:pt x="51" y="67"/>
                </a:cubicBezTo>
                <a:cubicBezTo>
                  <a:pt x="51" y="67"/>
                  <a:pt x="51" y="67"/>
                  <a:pt x="52" y="67"/>
                </a:cubicBezTo>
                <a:cubicBezTo>
                  <a:pt x="72" y="87"/>
                  <a:pt x="72" y="87"/>
                  <a:pt x="72" y="87"/>
                </a:cubicBezTo>
                <a:cubicBezTo>
                  <a:pt x="73" y="88"/>
                  <a:pt x="73" y="88"/>
                  <a:pt x="74" y="88"/>
                </a:cubicBezTo>
                <a:cubicBezTo>
                  <a:pt x="75" y="88"/>
                  <a:pt x="75" y="88"/>
                  <a:pt x="76" y="87"/>
                </a:cubicBezTo>
                <a:cubicBezTo>
                  <a:pt x="77" y="86"/>
                  <a:pt x="77" y="85"/>
                  <a:pt x="76" y="84"/>
                </a:cubicBezTo>
                <a:lnTo>
                  <a:pt x="55" y="63"/>
                </a:lnTo>
                <a:close/>
                <a:moveTo>
                  <a:pt x="83" y="23"/>
                </a:moveTo>
                <a:cubicBezTo>
                  <a:pt x="86" y="18"/>
                  <a:pt x="86" y="18"/>
                  <a:pt x="86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9"/>
                  <a:pt x="88" y="19"/>
                  <a:pt x="89" y="19"/>
                </a:cubicBezTo>
                <a:cubicBezTo>
                  <a:pt x="90" y="18"/>
                  <a:pt x="91" y="18"/>
                  <a:pt x="91" y="17"/>
                </a:cubicBezTo>
                <a:cubicBezTo>
                  <a:pt x="93" y="13"/>
                  <a:pt x="93" y="13"/>
                  <a:pt x="93" y="13"/>
                </a:cubicBezTo>
                <a:cubicBezTo>
                  <a:pt x="94" y="12"/>
                  <a:pt x="94" y="10"/>
                  <a:pt x="92" y="9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0"/>
                  <a:pt x="74" y="0"/>
                  <a:pt x="73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6"/>
                  <a:pt x="71" y="7"/>
                  <a:pt x="71" y="8"/>
                </a:cubicBezTo>
                <a:cubicBezTo>
                  <a:pt x="71" y="9"/>
                  <a:pt x="72" y="9"/>
                  <a:pt x="72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5"/>
                  <a:pt x="71" y="15"/>
                  <a:pt x="71" y="15"/>
                </a:cubicBezTo>
                <a:cubicBezTo>
                  <a:pt x="65" y="13"/>
                  <a:pt x="58" y="11"/>
                  <a:pt x="51" y="11"/>
                </a:cubicBezTo>
                <a:cubicBezTo>
                  <a:pt x="44" y="11"/>
                  <a:pt x="37" y="13"/>
                  <a:pt x="31" y="15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9"/>
                  <a:pt x="31" y="9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0"/>
                  <a:pt x="26" y="0"/>
                  <a:pt x="24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8" y="10"/>
                  <a:pt x="8" y="12"/>
                  <a:pt x="9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8"/>
                  <a:pt x="12" y="18"/>
                  <a:pt x="13" y="19"/>
                </a:cubicBezTo>
                <a:cubicBezTo>
                  <a:pt x="14" y="19"/>
                  <a:pt x="15" y="19"/>
                  <a:pt x="1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9" y="23"/>
                  <a:pt x="19" y="23"/>
                  <a:pt x="19" y="23"/>
                </a:cubicBezTo>
                <a:cubicBezTo>
                  <a:pt x="8" y="32"/>
                  <a:pt x="0" y="46"/>
                  <a:pt x="0" y="63"/>
                </a:cubicBezTo>
                <a:cubicBezTo>
                  <a:pt x="0" y="91"/>
                  <a:pt x="23" y="114"/>
                  <a:pt x="51" y="114"/>
                </a:cubicBezTo>
                <a:cubicBezTo>
                  <a:pt x="79" y="114"/>
                  <a:pt x="102" y="91"/>
                  <a:pt x="102" y="63"/>
                </a:cubicBezTo>
                <a:cubicBezTo>
                  <a:pt x="102" y="46"/>
                  <a:pt x="94" y="32"/>
                  <a:pt x="83" y="23"/>
                </a:cubicBezTo>
                <a:close/>
                <a:moveTo>
                  <a:pt x="51" y="104"/>
                </a:moveTo>
                <a:cubicBezTo>
                  <a:pt x="28" y="104"/>
                  <a:pt x="10" y="85"/>
                  <a:pt x="10" y="63"/>
                </a:cubicBezTo>
                <a:cubicBezTo>
                  <a:pt x="10" y="40"/>
                  <a:pt x="28" y="21"/>
                  <a:pt x="51" y="21"/>
                </a:cubicBezTo>
                <a:cubicBezTo>
                  <a:pt x="74" y="21"/>
                  <a:pt x="92" y="40"/>
                  <a:pt x="92" y="63"/>
                </a:cubicBezTo>
                <a:cubicBezTo>
                  <a:pt x="92" y="85"/>
                  <a:pt x="74" y="104"/>
                  <a:pt x="51" y="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02194" y="2725377"/>
            <a:ext cx="2801722" cy="856230"/>
            <a:chOff x="1626835" y="2349127"/>
            <a:chExt cx="2492110" cy="761610"/>
          </a:xfrm>
        </p:grpSpPr>
        <p:sp>
          <p:nvSpPr>
            <p:cNvPr id="23" name="文本框 2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Camera</a:t>
              </a:r>
              <a:endParaRPr lang="en-GB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stream the live the feed from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camra and capture the images</a:t>
              </a:r>
              <a:endParaRPr lang="en-US" alt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5040" y="2712108"/>
            <a:ext cx="2801722" cy="1048635"/>
            <a:chOff x="1626835" y="2349127"/>
            <a:chExt cx="2492110" cy="932753"/>
          </a:xfrm>
        </p:grpSpPr>
        <p:sp>
          <p:nvSpPr>
            <p:cNvPr id="26" name="文本框 25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Opencv - python</a:t>
              </a:r>
              <a:endParaRPr lang="en-GB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detect and crop the images as well as extracting the text from the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face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 and running it in the database</a:t>
              </a:r>
              <a:endParaRPr lang="en-GB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99359" y="5069938"/>
            <a:ext cx="2801722" cy="856230"/>
            <a:chOff x="1626835" y="2349127"/>
            <a:chExt cx="2492110" cy="761610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IOT</a:t>
              </a:r>
              <a:endParaRPr lang="en-GB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interco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n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nect all the hardware to a centaral hub.</a:t>
              </a:r>
              <a:endParaRPr lang="en-GB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0459" y="5069938"/>
            <a:ext cx="2801722" cy="856230"/>
            <a:chOff x="1626835" y="2349127"/>
            <a:chExt cx="2492110" cy="761610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jetson nano/rasberry pi0</a:t>
              </a:r>
              <a:endParaRPr lang="en-GB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These will be intigrated within each camera to cunduct the AI and Ml algorithms </a:t>
              </a:r>
              <a:endParaRPr lang="en-GB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9286" y="5069938"/>
            <a:ext cx="2801722" cy="663825"/>
            <a:chOff x="1626835" y="2349127"/>
            <a:chExt cx="2492110" cy="590467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en-GB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Face_recognition</a:t>
              </a:r>
              <a:endParaRPr lang="en-US" alt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train the dataset to identefy the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face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 </a:t>
              </a:r>
              <a:endParaRPr lang="en-GB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25051" y="438021"/>
            <a:ext cx="78701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IMPLEMENTATION PLAN</a:t>
            </a:r>
            <a:endParaRPr lang="en-GB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40499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Notched Right Arrow 39"/>
          <p:cNvSpPr/>
          <p:nvPr/>
        </p:nvSpPr>
        <p:spPr>
          <a:xfrm>
            <a:off x="1686683" y="2663375"/>
            <a:ext cx="8816428" cy="2225506"/>
          </a:xfrm>
          <a:prstGeom prst="notchedRightArrow">
            <a:avLst>
              <a:gd name="adj1" fmla="val 63793"/>
              <a:gd name="adj2" fmla="val 672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val 40"/>
          <p:cNvSpPr/>
          <p:nvPr/>
        </p:nvSpPr>
        <p:spPr>
          <a:xfrm>
            <a:off x="2292216" y="3004713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Oval 41"/>
          <p:cNvSpPr/>
          <p:nvPr/>
        </p:nvSpPr>
        <p:spPr>
          <a:xfrm>
            <a:off x="4157173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val 42"/>
          <p:cNvSpPr/>
          <p:nvPr/>
        </p:nvSpPr>
        <p:spPr>
          <a:xfrm>
            <a:off x="6053124" y="2951216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val 43"/>
          <p:cNvSpPr/>
          <p:nvPr/>
        </p:nvSpPr>
        <p:spPr>
          <a:xfrm>
            <a:off x="7967238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245"/>
          <p:cNvSpPr/>
          <p:nvPr/>
        </p:nvSpPr>
        <p:spPr bwMode="auto">
          <a:xfrm>
            <a:off x="8538692" y="3380367"/>
            <a:ext cx="494202" cy="49420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55"/>
          <p:cNvSpPr>
            <a:spLocks noEditPoints="1"/>
          </p:cNvSpPr>
          <p:nvPr/>
        </p:nvSpPr>
        <p:spPr bwMode="auto">
          <a:xfrm>
            <a:off x="4749242" y="3458399"/>
            <a:ext cx="452974" cy="33813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05"/>
          <p:cNvSpPr>
            <a:spLocks noEditPoints="1"/>
          </p:cNvSpPr>
          <p:nvPr/>
        </p:nvSpPr>
        <p:spPr bwMode="auto">
          <a:xfrm>
            <a:off x="2895729" y="3415540"/>
            <a:ext cx="430086" cy="4238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34"/>
          <p:cNvSpPr>
            <a:spLocks noEditPoints="1"/>
          </p:cNvSpPr>
          <p:nvPr/>
        </p:nvSpPr>
        <p:spPr bwMode="auto">
          <a:xfrm>
            <a:off x="6685876" y="3441664"/>
            <a:ext cx="371605" cy="37160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 Placeholder 3"/>
          <p:cNvSpPr txBox="1"/>
          <p:nvPr/>
        </p:nvSpPr>
        <p:spPr>
          <a:xfrm>
            <a:off x="2550401" y="3905594"/>
            <a:ext cx="1120741" cy="20574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33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INFORMATION</a:t>
            </a:r>
            <a:endParaRPr lang="en-GB" altLang="en-US" sz="133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4415359" y="3905594"/>
            <a:ext cx="1120741" cy="20574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33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CAMERA</a:t>
            </a:r>
            <a:endParaRPr lang="en-GB" altLang="en-US" sz="133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6311309" y="3905594"/>
            <a:ext cx="1120741" cy="2254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DETECTION</a:t>
            </a:r>
            <a:endParaRPr lang="en-GB" alt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8225423" y="3905594"/>
            <a:ext cx="1120741" cy="2254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IOT</a:t>
            </a:r>
            <a:endParaRPr lang="en-GB" alt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Straight Connector 52"/>
          <p:cNvCxnSpPr/>
          <p:nvPr/>
        </p:nvCxnSpPr>
        <p:spPr>
          <a:xfrm rot="5400000" flipH="1" flipV="1">
            <a:off x="2801479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1"/>
          <p:cNvCxnSpPr/>
          <p:nvPr/>
        </p:nvCxnSpPr>
        <p:spPr>
          <a:xfrm rot="5400000" flipH="1" flipV="1">
            <a:off x="4696388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2"/>
          <p:cNvCxnSpPr/>
          <p:nvPr/>
        </p:nvCxnSpPr>
        <p:spPr>
          <a:xfrm rot="5400000" flipH="1" flipV="1">
            <a:off x="659129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>
          <a:xfrm rot="5400000" flipH="1" flipV="1">
            <a:off x="848620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00250" y="5557520"/>
            <a:ext cx="2044700" cy="783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Collecti</a:t>
            </a:r>
            <a:r>
              <a:rPr lang="en-US" altLang="en-GB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ng the informaton of the person</a:t>
            </a:r>
            <a:endParaRPr lang="en-US" altLang="en-GB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95090" y="5557520"/>
            <a:ext cx="2202180" cy="783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Installation of camera and hardware at </a:t>
            </a:r>
            <a:r>
              <a:rPr lang="en-US" alt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the entrence of property</a:t>
            </a:r>
            <a:endParaRPr lang="en-US" alt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0605" y="5557520"/>
            <a:ext cx="17240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Run the live stream from camera in the AI-Ml algo to record the data</a:t>
            </a:r>
            <a:endParaRPr lang="en-GB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67345" y="5557520"/>
            <a:ext cx="192024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To send the collected data from each hardware to a central hub</a:t>
            </a:r>
            <a:endParaRPr lang="en-GB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848566" y="438021"/>
            <a:ext cx="24231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Budget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6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1706911"/>
            <a:chOff x="1643984" y="2349127"/>
            <a:chExt cx="2492110" cy="1518282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Camera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12787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Price:-7000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https://www.uctronics.com/camera-modules/camera-for-raspberry-pi/high-quality-camera-raspberry-pi-12mp-imx477/arducam-12mp-imx477-ir-cut-filter-auto-switch-camera-for-raspberry-pi-b0270.html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91209" y="2976838"/>
            <a:ext cx="2801722" cy="1129696"/>
            <a:chOff x="1643984" y="2349127"/>
            <a:chExt cx="2492110" cy="1004855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Raspberry-pi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3984" y="258864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  <a:sym typeface="+mn-ea"/>
                </a:rPr>
                <a:t>Price:-6500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  <a:sym typeface="+mn-ea"/>
                </a:rPr>
                <a:t>https://in.element14.com/raspberry-pi/rpi4-modbp-8gb/raspberry-pi-4-model-b-cortex/dp/3369503#anchorTechnicalDOCS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552481"/>
            <a:chOff x="1643984" y="2349127"/>
            <a:chExt cx="2492110" cy="491427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Miscellaneous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Price:- 5000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69317" y="5164654"/>
            <a:ext cx="2801722" cy="552481"/>
            <a:chOff x="1643984" y="2349127"/>
            <a:chExt cx="2492110" cy="491427"/>
          </a:xfrm>
        </p:grpSpPr>
        <p:sp>
          <p:nvSpPr>
            <p:cNvPr id="56" name="文本框 55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Twillo Account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Price:-1000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998302" y="438021"/>
            <a:ext cx="41236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Futrue Plans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00684" y="2494770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1631847" y="2731787"/>
            <a:ext cx="411601" cy="39398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60309" y="2494770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9" name="Freeform 31"/>
          <p:cNvSpPr>
            <a:spLocks noEditPoints="1"/>
          </p:cNvSpPr>
          <p:nvPr/>
        </p:nvSpPr>
        <p:spPr bwMode="auto">
          <a:xfrm>
            <a:off x="6539392" y="2776432"/>
            <a:ext cx="317109" cy="398789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31169" y="2602826"/>
            <a:ext cx="321285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Cloud services for database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14669" y="2602826"/>
            <a:ext cx="3212855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Installation of alarm at the property</a:t>
            </a:r>
            <a:endParaRPr lang="en-US" altLang="zh-CN" sz="1600" dirty="0">
              <a:solidFill>
                <a:schemeClr val="tx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06769" y="4110779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21" name="Freeform 44"/>
          <p:cNvSpPr>
            <a:spLocks noEditPoints="1"/>
          </p:cNvSpPr>
          <p:nvPr/>
        </p:nvSpPr>
        <p:spPr bwMode="auto">
          <a:xfrm>
            <a:off x="4859426" y="4349823"/>
            <a:ext cx="369961" cy="401992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6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6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6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6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81040" y="4220210"/>
            <a:ext cx="352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Animal Trespassing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20396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710167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3" y="4711572"/>
            <a:ext cx="70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for listening</a:t>
            </a:r>
            <a:endParaRPr lang="zh-CN" altLang="en-US" sz="54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WPS Presentation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rajmu</cp:lastModifiedBy>
  <cp:revision>72</cp:revision>
  <dcterms:created xsi:type="dcterms:W3CDTF">2018-04-20T14:32:00Z</dcterms:created>
  <dcterms:modified xsi:type="dcterms:W3CDTF">2023-04-05T15:41:41Z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A2F9D9BEE2A94006AF9FAEE187930D3B</vt:lpwstr>
  </property>
</Properties>
</file>