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59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9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4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6381-126D-40B8-A24D-B6D621DAF48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BDD8E-BFB0-4E3A-89B2-CD8A6831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584C-FB03-C67C-CDCE-49555AFD6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17" y="179110"/>
            <a:ext cx="7766936" cy="1159496"/>
          </a:xfrm>
        </p:spPr>
        <p:txBody>
          <a:bodyPr/>
          <a:lstStyle/>
          <a:p>
            <a:r>
              <a:rPr lang="en-US" sz="8000"/>
              <a:t>Team Members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88D3B-D678-35F0-FE1C-6156EC9B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53386"/>
            <a:ext cx="7766936" cy="4788816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/>
              <a:t>Supriya Shiwakoti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 err="1"/>
              <a:t>Shatakshi</a:t>
            </a:r>
            <a:r>
              <a:rPr lang="en-US" sz="4400" dirty="0"/>
              <a:t> Shiwakoti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 err="1"/>
              <a:t>Bishal</a:t>
            </a:r>
            <a:r>
              <a:rPr lang="en-US" sz="4400" dirty="0"/>
              <a:t> Thapa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/>
              <a:t>Bipin </a:t>
            </a:r>
            <a:r>
              <a:rPr lang="en-US" sz="4400" dirty="0"/>
              <a:t>Basnet</a:t>
            </a:r>
          </a:p>
        </p:txBody>
      </p:sp>
    </p:spTree>
    <p:extLst>
      <p:ext uri="{BB962C8B-B14F-4D97-AF65-F5344CB8AC3E}">
        <p14:creationId xmlns:p14="http://schemas.microsoft.com/office/powerpoint/2010/main" val="309581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BF8F-2A03-2471-EE5D-12B5B7BA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451727"/>
          </a:xfrm>
        </p:spPr>
        <p:txBody>
          <a:bodyPr>
            <a:normAutofit/>
          </a:bodyPr>
          <a:lstStyle/>
          <a:p>
            <a:r>
              <a:rPr lang="en-US" sz="8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77FE-31B6-A9E0-8C0D-FA9A28FA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Tic-Tac-Toe game</a:t>
            </a:r>
          </a:p>
          <a:p>
            <a:r>
              <a:rPr lang="en-US" sz="4400" dirty="0"/>
              <a:t>Built by focusing children of 3-7 years</a:t>
            </a:r>
          </a:p>
          <a:p>
            <a:r>
              <a:rPr lang="en-US" sz="4400" dirty="0"/>
              <a:t>Simple design made by using HTML, 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194822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6E31-9D70-E665-ADA5-C2AFA9D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423447"/>
          </a:xfrm>
        </p:spPr>
        <p:txBody>
          <a:bodyPr>
            <a:normAutofit/>
          </a:bodyPr>
          <a:lstStyle/>
          <a:p>
            <a:r>
              <a:rPr lang="en-US" sz="8000" dirty="0"/>
              <a:t>Front Page (Game)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89C14-5E0A-1AC1-F5B4-ACBF3837B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7" y="1527143"/>
            <a:ext cx="8683481" cy="5165888"/>
          </a:xfrm>
        </p:spPr>
      </p:pic>
    </p:spTree>
    <p:extLst>
      <p:ext uri="{BB962C8B-B14F-4D97-AF65-F5344CB8AC3E}">
        <p14:creationId xmlns:p14="http://schemas.microsoft.com/office/powerpoint/2010/main" val="370390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F423-2A32-CAC1-9777-BC550FA1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555422"/>
          </a:xfrm>
        </p:spPr>
        <p:txBody>
          <a:bodyPr>
            <a:normAutofit/>
          </a:bodyPr>
          <a:lstStyle/>
          <a:p>
            <a:r>
              <a:rPr lang="en-US" sz="8000" dirty="0"/>
              <a:t>Game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7DACD-A641-03A3-06CE-78231650B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6887"/>
            <a:ext cx="8862591" cy="5382705"/>
          </a:xfrm>
        </p:spPr>
      </p:pic>
    </p:spTree>
    <p:extLst>
      <p:ext uri="{BB962C8B-B14F-4D97-AF65-F5344CB8AC3E}">
        <p14:creationId xmlns:p14="http://schemas.microsoft.com/office/powerpoint/2010/main" val="311402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D17C-535C-3BDF-9FD9-07D33194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7040-14F3-9ABD-BE79-1E392529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Designs are made by understanding children choices </a:t>
            </a:r>
          </a:p>
          <a:p>
            <a:r>
              <a:rPr lang="en-US" sz="4000" dirty="0"/>
              <a:t> Cartoon character's are  used to prevent player from being bore.</a:t>
            </a:r>
          </a:p>
        </p:txBody>
      </p:sp>
    </p:spTree>
    <p:extLst>
      <p:ext uri="{BB962C8B-B14F-4D97-AF65-F5344CB8AC3E}">
        <p14:creationId xmlns:p14="http://schemas.microsoft.com/office/powerpoint/2010/main" val="62167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3ACAB1-3CDA-E0AE-5DCE-A6E3D62B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87018"/>
            <a:ext cx="8596668" cy="2300141"/>
          </a:xfrm>
        </p:spPr>
        <p:txBody>
          <a:bodyPr>
            <a:normAutofit/>
          </a:bodyPr>
          <a:lstStyle/>
          <a:p>
            <a:r>
              <a:rPr lang="en-US" sz="8000"/>
              <a:t>       Thankyou!!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0227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61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Wingdings 3</vt:lpstr>
      <vt:lpstr>Facet</vt:lpstr>
      <vt:lpstr>Team Members</vt:lpstr>
      <vt:lpstr>Introduction</vt:lpstr>
      <vt:lpstr>Front Page (Game)</vt:lpstr>
      <vt:lpstr>Game Page</vt:lpstr>
      <vt:lpstr>Conclusion</vt:lpstr>
      <vt:lpstr>       Thankyou!!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</dc:title>
  <dc:creator>supriya shiwakoti</dc:creator>
  <cp:lastModifiedBy>supriya shiwakoti</cp:lastModifiedBy>
  <cp:revision>8</cp:revision>
  <dcterms:created xsi:type="dcterms:W3CDTF">2022-11-15T10:39:58Z</dcterms:created>
  <dcterms:modified xsi:type="dcterms:W3CDTF">2022-11-22T03:32:41Z</dcterms:modified>
</cp:coreProperties>
</file>