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59" r:id="rId6"/>
    <p:sldId id="265" r:id="rId7"/>
    <p:sldId id="261"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60" d="100"/>
          <a:sy n="60" d="100"/>
        </p:scale>
        <p:origin x="94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irya Manish Chawda (BDA 21-23)" userId="f61dcecf-418e-4649-9a4d-ffda272812be" providerId="ADAL" clId="{30B131CA-0A78-450F-B9A9-61D8D995B341}"/>
    <pc:docChg chg="undo redo custSel addSld modSld sldOrd">
      <pc:chgData name="Dhairya Manish Chawda (BDA 21-23)" userId="f61dcecf-418e-4649-9a4d-ffda272812be" providerId="ADAL" clId="{30B131CA-0A78-450F-B9A9-61D8D995B341}" dt="2021-09-30T18:15:52.185" v="3705" actId="27636"/>
      <pc:docMkLst>
        <pc:docMk/>
      </pc:docMkLst>
      <pc:sldChg chg="addSp modSp mod">
        <pc:chgData name="Dhairya Manish Chawda (BDA 21-23)" userId="f61dcecf-418e-4649-9a4d-ffda272812be" providerId="ADAL" clId="{30B131CA-0A78-450F-B9A9-61D8D995B341}" dt="2021-09-30T18:14:39.705" v="3695" actId="122"/>
        <pc:sldMkLst>
          <pc:docMk/>
          <pc:sldMk cId="1206928905" sldId="256"/>
        </pc:sldMkLst>
        <pc:spChg chg="mod">
          <ac:chgData name="Dhairya Manish Chawda (BDA 21-23)" userId="f61dcecf-418e-4649-9a4d-ffda272812be" providerId="ADAL" clId="{30B131CA-0A78-450F-B9A9-61D8D995B341}" dt="2021-09-28T13:05:33.190" v="89" actId="1038"/>
          <ac:spMkLst>
            <pc:docMk/>
            <pc:sldMk cId="1206928905" sldId="256"/>
            <ac:spMk id="2" creationId="{67C29AA6-027C-48A8-B96D-8633B67C973B}"/>
          </ac:spMkLst>
        </pc:spChg>
        <pc:spChg chg="mod">
          <ac:chgData name="Dhairya Manish Chawda (BDA 21-23)" userId="f61dcecf-418e-4649-9a4d-ffda272812be" providerId="ADAL" clId="{30B131CA-0A78-450F-B9A9-61D8D995B341}" dt="2021-09-28T18:34:37.801" v="1983" actId="20577"/>
          <ac:spMkLst>
            <pc:docMk/>
            <pc:sldMk cId="1206928905" sldId="256"/>
            <ac:spMk id="3" creationId="{89229A5C-D402-4F18-B50D-61D8EA84648B}"/>
          </ac:spMkLst>
        </pc:spChg>
        <pc:spChg chg="mod">
          <ac:chgData name="Dhairya Manish Chawda (BDA 21-23)" userId="f61dcecf-418e-4649-9a4d-ffda272812be" providerId="ADAL" clId="{30B131CA-0A78-450F-B9A9-61D8D995B341}" dt="2021-09-28T14:54:24.807" v="1374" actId="207"/>
          <ac:spMkLst>
            <pc:docMk/>
            <pc:sldMk cId="1206928905" sldId="256"/>
            <ac:spMk id="6" creationId="{3E765EAC-D21D-45D6-B8DF-5E707AEC9106}"/>
          </ac:spMkLst>
        </pc:spChg>
        <pc:spChg chg="mod">
          <ac:chgData name="Dhairya Manish Chawda (BDA 21-23)" userId="f61dcecf-418e-4649-9a4d-ffda272812be" providerId="ADAL" clId="{30B131CA-0A78-450F-B9A9-61D8D995B341}" dt="2021-09-28T14:54:31.002" v="1375" actId="207"/>
          <ac:spMkLst>
            <pc:docMk/>
            <pc:sldMk cId="1206928905" sldId="256"/>
            <ac:spMk id="7" creationId="{C5D5A580-91C8-4395-B558-009F89843937}"/>
          </ac:spMkLst>
        </pc:spChg>
        <pc:spChg chg="add mod">
          <ac:chgData name="Dhairya Manish Chawda (BDA 21-23)" userId="f61dcecf-418e-4649-9a4d-ffda272812be" providerId="ADAL" clId="{30B131CA-0A78-450F-B9A9-61D8D995B341}" dt="2021-09-30T18:14:39.705" v="3695" actId="122"/>
          <ac:spMkLst>
            <pc:docMk/>
            <pc:sldMk cId="1206928905" sldId="256"/>
            <ac:spMk id="8" creationId="{E8CCC865-CB11-4F20-89B9-472BBF5F322B}"/>
          </ac:spMkLst>
        </pc:spChg>
      </pc:sldChg>
      <pc:sldChg chg="addSp delSp modSp new mod">
        <pc:chgData name="Dhairya Manish Chawda (BDA 21-23)" userId="f61dcecf-418e-4649-9a4d-ffda272812be" providerId="ADAL" clId="{30B131CA-0A78-450F-B9A9-61D8D995B341}" dt="2021-09-30T16:35:08.284" v="2942" actId="1076"/>
        <pc:sldMkLst>
          <pc:docMk/>
          <pc:sldMk cId="3196884062" sldId="257"/>
        </pc:sldMkLst>
        <pc:spChg chg="mod">
          <ac:chgData name="Dhairya Manish Chawda (BDA 21-23)" userId="f61dcecf-418e-4649-9a4d-ffda272812be" providerId="ADAL" clId="{30B131CA-0A78-450F-B9A9-61D8D995B341}" dt="2021-09-30T16:34:48.554" v="2938" actId="207"/>
          <ac:spMkLst>
            <pc:docMk/>
            <pc:sldMk cId="3196884062" sldId="257"/>
            <ac:spMk id="2" creationId="{0CA44B37-C3A3-4913-98A3-2D05018E5FD9}"/>
          </ac:spMkLst>
        </pc:spChg>
        <pc:spChg chg="del mod">
          <ac:chgData name="Dhairya Manish Chawda (BDA 21-23)" userId="f61dcecf-418e-4649-9a4d-ffda272812be" providerId="ADAL" clId="{30B131CA-0A78-450F-B9A9-61D8D995B341}" dt="2021-09-28T17:23:23.230" v="1671" actId="478"/>
          <ac:spMkLst>
            <pc:docMk/>
            <pc:sldMk cId="3196884062" sldId="257"/>
            <ac:spMk id="3" creationId="{8AF2192B-1915-4978-87CE-0490A92A1670}"/>
          </ac:spMkLst>
        </pc:spChg>
        <pc:spChg chg="del mod">
          <ac:chgData name="Dhairya Manish Chawda (BDA 21-23)" userId="f61dcecf-418e-4649-9a4d-ffda272812be" providerId="ADAL" clId="{30B131CA-0A78-450F-B9A9-61D8D995B341}" dt="2021-09-28T17:12:22.876" v="1397" actId="478"/>
          <ac:spMkLst>
            <pc:docMk/>
            <pc:sldMk cId="3196884062" sldId="257"/>
            <ac:spMk id="15" creationId="{9E4CD382-3531-48EF-AB7C-6BA05509C789}"/>
          </ac:spMkLst>
        </pc:spChg>
        <pc:spChg chg="del mod">
          <ac:chgData name="Dhairya Manish Chawda (BDA 21-23)" userId="f61dcecf-418e-4649-9a4d-ffda272812be" providerId="ADAL" clId="{30B131CA-0A78-450F-B9A9-61D8D995B341}" dt="2021-09-28T17:12:22.876" v="1397" actId="478"/>
          <ac:spMkLst>
            <pc:docMk/>
            <pc:sldMk cId="3196884062" sldId="257"/>
            <ac:spMk id="16" creationId="{CB8CEAA7-2AD5-41EB-A9D6-F786C2EBBEF0}"/>
          </ac:spMkLst>
        </pc:spChg>
        <pc:spChg chg="del mod">
          <ac:chgData name="Dhairya Manish Chawda (BDA 21-23)" userId="f61dcecf-418e-4649-9a4d-ffda272812be" providerId="ADAL" clId="{30B131CA-0A78-450F-B9A9-61D8D995B341}" dt="2021-09-28T17:12:22.876" v="1397" actId="478"/>
          <ac:spMkLst>
            <pc:docMk/>
            <pc:sldMk cId="3196884062" sldId="257"/>
            <ac:spMk id="18" creationId="{DA8FD785-3163-477D-B5D5-6F107EC8FFC0}"/>
          </ac:spMkLst>
        </pc:spChg>
        <pc:spChg chg="del mod">
          <ac:chgData name="Dhairya Manish Chawda (BDA 21-23)" userId="f61dcecf-418e-4649-9a4d-ffda272812be" providerId="ADAL" clId="{30B131CA-0A78-450F-B9A9-61D8D995B341}" dt="2021-09-28T17:12:22.876" v="1397" actId="478"/>
          <ac:spMkLst>
            <pc:docMk/>
            <pc:sldMk cId="3196884062" sldId="257"/>
            <ac:spMk id="19" creationId="{E8A34357-000F-4C90-A3BA-1AFFA84BCEBA}"/>
          </ac:spMkLst>
        </pc:spChg>
        <pc:spChg chg="del mod">
          <ac:chgData name="Dhairya Manish Chawda (BDA 21-23)" userId="f61dcecf-418e-4649-9a4d-ffda272812be" providerId="ADAL" clId="{30B131CA-0A78-450F-B9A9-61D8D995B341}" dt="2021-09-28T17:12:22.876" v="1397" actId="478"/>
          <ac:spMkLst>
            <pc:docMk/>
            <pc:sldMk cId="3196884062" sldId="257"/>
            <ac:spMk id="21" creationId="{4EE920DD-3E6F-4420-99ED-2510183A0A4B}"/>
          </ac:spMkLst>
        </pc:spChg>
        <pc:spChg chg="del mod">
          <ac:chgData name="Dhairya Manish Chawda (BDA 21-23)" userId="f61dcecf-418e-4649-9a4d-ffda272812be" providerId="ADAL" clId="{30B131CA-0A78-450F-B9A9-61D8D995B341}" dt="2021-09-28T17:12:22.876" v="1397" actId="478"/>
          <ac:spMkLst>
            <pc:docMk/>
            <pc:sldMk cId="3196884062" sldId="257"/>
            <ac:spMk id="22" creationId="{2C7E64CB-456A-4F02-B163-71999B6FC8E5}"/>
          </ac:spMkLst>
        </pc:spChg>
        <pc:spChg chg="del mod">
          <ac:chgData name="Dhairya Manish Chawda (BDA 21-23)" userId="f61dcecf-418e-4649-9a4d-ffda272812be" providerId="ADAL" clId="{30B131CA-0A78-450F-B9A9-61D8D995B341}" dt="2021-09-28T17:12:22.876" v="1397" actId="478"/>
          <ac:spMkLst>
            <pc:docMk/>
            <pc:sldMk cId="3196884062" sldId="257"/>
            <ac:spMk id="23" creationId="{B20EDC72-7450-45DD-BBF4-DFBF22784920}"/>
          </ac:spMkLst>
        </pc:spChg>
        <pc:spChg chg="add mod">
          <ac:chgData name="Dhairya Manish Chawda (BDA 21-23)" userId="f61dcecf-418e-4649-9a4d-ffda272812be" providerId="ADAL" clId="{30B131CA-0A78-450F-B9A9-61D8D995B341}" dt="2021-09-30T16:35:08.284" v="2942" actId="1076"/>
          <ac:spMkLst>
            <pc:docMk/>
            <pc:sldMk cId="3196884062" sldId="257"/>
            <ac:spMk id="24" creationId="{63DBC480-C751-4C91-BDA5-19E37C7C9133}"/>
          </ac:spMkLst>
        </pc:spChg>
        <pc:spChg chg="del mod">
          <ac:chgData name="Dhairya Manish Chawda (BDA 21-23)" userId="f61dcecf-418e-4649-9a4d-ffda272812be" providerId="ADAL" clId="{30B131CA-0A78-450F-B9A9-61D8D995B341}" dt="2021-09-28T17:12:22.876" v="1397" actId="478"/>
          <ac:spMkLst>
            <pc:docMk/>
            <pc:sldMk cId="3196884062" sldId="257"/>
            <ac:spMk id="24" creationId="{6B200140-E2CC-47F4-936C-096BAF3809ED}"/>
          </ac:spMkLst>
        </pc:spChg>
        <pc:spChg chg="del mod">
          <ac:chgData name="Dhairya Manish Chawda (BDA 21-23)" userId="f61dcecf-418e-4649-9a4d-ffda272812be" providerId="ADAL" clId="{30B131CA-0A78-450F-B9A9-61D8D995B341}" dt="2021-09-28T17:12:22.876" v="1397" actId="478"/>
          <ac:spMkLst>
            <pc:docMk/>
            <pc:sldMk cId="3196884062" sldId="257"/>
            <ac:spMk id="25" creationId="{AAEB4810-A033-47D6-8812-9B88D79AB7BD}"/>
          </ac:spMkLst>
        </pc:spChg>
        <pc:spChg chg="del mod">
          <ac:chgData name="Dhairya Manish Chawda (BDA 21-23)" userId="f61dcecf-418e-4649-9a4d-ffda272812be" providerId="ADAL" clId="{30B131CA-0A78-450F-B9A9-61D8D995B341}" dt="2021-09-28T17:12:22.876" v="1397" actId="478"/>
          <ac:spMkLst>
            <pc:docMk/>
            <pc:sldMk cId="3196884062" sldId="257"/>
            <ac:spMk id="26" creationId="{868E8B42-EF49-4ADA-9ECC-B0DB444F8B50}"/>
          </ac:spMkLst>
        </pc:spChg>
        <pc:spChg chg="del mod">
          <ac:chgData name="Dhairya Manish Chawda (BDA 21-23)" userId="f61dcecf-418e-4649-9a4d-ffda272812be" providerId="ADAL" clId="{30B131CA-0A78-450F-B9A9-61D8D995B341}" dt="2021-09-28T17:12:22.876" v="1397" actId="478"/>
          <ac:spMkLst>
            <pc:docMk/>
            <pc:sldMk cId="3196884062" sldId="257"/>
            <ac:spMk id="27" creationId="{B1C594A3-674F-4871-B3B7-CB0E5D04BC00}"/>
          </ac:spMkLst>
        </pc:spChg>
        <pc:spChg chg="add mod">
          <ac:chgData name="Dhairya Manish Chawda (BDA 21-23)" userId="f61dcecf-418e-4649-9a4d-ffda272812be" providerId="ADAL" clId="{30B131CA-0A78-450F-B9A9-61D8D995B341}" dt="2021-09-28T17:14:10.775" v="1429" actId="164"/>
          <ac:spMkLst>
            <pc:docMk/>
            <pc:sldMk cId="3196884062" sldId="257"/>
            <ac:spMk id="28" creationId="{B6D59858-3B79-4393-83E9-06E70D89163C}"/>
          </ac:spMkLst>
        </pc:spChg>
        <pc:spChg chg="add mod">
          <ac:chgData name="Dhairya Manish Chawda (BDA 21-23)" userId="f61dcecf-418e-4649-9a4d-ffda272812be" providerId="ADAL" clId="{30B131CA-0A78-450F-B9A9-61D8D995B341}" dt="2021-09-28T17:14:10.775" v="1429" actId="164"/>
          <ac:spMkLst>
            <pc:docMk/>
            <pc:sldMk cId="3196884062" sldId="257"/>
            <ac:spMk id="29" creationId="{AE1C38BD-6657-4DC2-9083-152176A2DEF6}"/>
          </ac:spMkLst>
        </pc:spChg>
        <pc:spChg chg="add mod">
          <ac:chgData name="Dhairya Manish Chawda (BDA 21-23)" userId="f61dcecf-418e-4649-9a4d-ffda272812be" providerId="ADAL" clId="{30B131CA-0A78-450F-B9A9-61D8D995B341}" dt="2021-09-28T17:14:10.775" v="1429" actId="164"/>
          <ac:spMkLst>
            <pc:docMk/>
            <pc:sldMk cId="3196884062" sldId="257"/>
            <ac:spMk id="30" creationId="{05334A75-2405-4D56-8CF1-D93A2B6A04AE}"/>
          </ac:spMkLst>
        </pc:spChg>
        <pc:spChg chg="add mod">
          <ac:chgData name="Dhairya Manish Chawda (BDA 21-23)" userId="f61dcecf-418e-4649-9a4d-ffda272812be" providerId="ADAL" clId="{30B131CA-0A78-450F-B9A9-61D8D995B341}" dt="2021-09-28T17:14:10.775" v="1429" actId="164"/>
          <ac:spMkLst>
            <pc:docMk/>
            <pc:sldMk cId="3196884062" sldId="257"/>
            <ac:spMk id="31" creationId="{8CB00837-CD33-46A0-903D-662FF598854D}"/>
          </ac:spMkLst>
        </pc:spChg>
        <pc:spChg chg="add mod">
          <ac:chgData name="Dhairya Manish Chawda (BDA 21-23)" userId="f61dcecf-418e-4649-9a4d-ffda272812be" providerId="ADAL" clId="{30B131CA-0A78-450F-B9A9-61D8D995B341}" dt="2021-09-28T17:14:10.775" v="1429" actId="164"/>
          <ac:spMkLst>
            <pc:docMk/>
            <pc:sldMk cId="3196884062" sldId="257"/>
            <ac:spMk id="32" creationId="{0A92C1D0-E49B-4013-B138-1BB14E605ADA}"/>
          </ac:spMkLst>
        </pc:spChg>
        <pc:spChg chg="add mod">
          <ac:chgData name="Dhairya Manish Chawda (BDA 21-23)" userId="f61dcecf-418e-4649-9a4d-ffda272812be" providerId="ADAL" clId="{30B131CA-0A78-450F-B9A9-61D8D995B341}" dt="2021-09-28T17:14:10.775" v="1429" actId="164"/>
          <ac:spMkLst>
            <pc:docMk/>
            <pc:sldMk cId="3196884062" sldId="257"/>
            <ac:spMk id="33" creationId="{2957069E-4598-4E69-885D-1060E4906CD2}"/>
          </ac:spMkLst>
        </pc:spChg>
        <pc:spChg chg="add mod">
          <ac:chgData name="Dhairya Manish Chawda (BDA 21-23)" userId="f61dcecf-418e-4649-9a4d-ffda272812be" providerId="ADAL" clId="{30B131CA-0A78-450F-B9A9-61D8D995B341}" dt="2021-09-28T17:14:10.775" v="1429" actId="164"/>
          <ac:spMkLst>
            <pc:docMk/>
            <pc:sldMk cId="3196884062" sldId="257"/>
            <ac:spMk id="34" creationId="{A41E42D6-405E-4BD5-9B24-E766AC1A8822}"/>
          </ac:spMkLst>
        </pc:spChg>
        <pc:spChg chg="add mod">
          <ac:chgData name="Dhairya Manish Chawda (BDA 21-23)" userId="f61dcecf-418e-4649-9a4d-ffda272812be" providerId="ADAL" clId="{30B131CA-0A78-450F-B9A9-61D8D995B341}" dt="2021-09-28T17:29:39.959" v="1895" actId="1076"/>
          <ac:spMkLst>
            <pc:docMk/>
            <pc:sldMk cId="3196884062" sldId="257"/>
            <ac:spMk id="36" creationId="{C4B609BD-9103-4E3E-B102-9A5FB83B3BFA}"/>
          </ac:spMkLst>
        </pc:spChg>
        <pc:spChg chg="add mod">
          <ac:chgData name="Dhairya Manish Chawda (BDA 21-23)" userId="f61dcecf-418e-4649-9a4d-ffda272812be" providerId="ADAL" clId="{30B131CA-0A78-450F-B9A9-61D8D995B341}" dt="2021-09-28T17:26:47.895" v="1850" actId="1076"/>
          <ac:spMkLst>
            <pc:docMk/>
            <pc:sldMk cId="3196884062" sldId="257"/>
            <ac:spMk id="37" creationId="{C6D6FDE3-0290-4B43-86CD-DF1487D83E0A}"/>
          </ac:spMkLst>
        </pc:spChg>
        <pc:spChg chg="add mod">
          <ac:chgData name="Dhairya Manish Chawda (BDA 21-23)" userId="f61dcecf-418e-4649-9a4d-ffda272812be" providerId="ADAL" clId="{30B131CA-0A78-450F-B9A9-61D8D995B341}" dt="2021-09-28T17:27:30.135" v="1858" actId="14100"/>
          <ac:spMkLst>
            <pc:docMk/>
            <pc:sldMk cId="3196884062" sldId="257"/>
            <ac:spMk id="38" creationId="{434EDECB-6421-4356-943D-F98E713F74CA}"/>
          </ac:spMkLst>
        </pc:spChg>
        <pc:spChg chg="add mod">
          <ac:chgData name="Dhairya Manish Chawda (BDA 21-23)" userId="f61dcecf-418e-4649-9a4d-ffda272812be" providerId="ADAL" clId="{30B131CA-0A78-450F-B9A9-61D8D995B341}" dt="2021-09-28T17:27:16.947" v="1856" actId="1076"/>
          <ac:spMkLst>
            <pc:docMk/>
            <pc:sldMk cId="3196884062" sldId="257"/>
            <ac:spMk id="39" creationId="{F53F9689-4CAE-4F1F-9CD1-5E576A8BAFDF}"/>
          </ac:spMkLst>
        </pc:spChg>
        <pc:spChg chg="add mod">
          <ac:chgData name="Dhairya Manish Chawda (BDA 21-23)" userId="f61dcecf-418e-4649-9a4d-ffda272812be" providerId="ADAL" clId="{30B131CA-0A78-450F-B9A9-61D8D995B341}" dt="2021-09-28T17:27:23.693" v="1857" actId="1076"/>
          <ac:spMkLst>
            <pc:docMk/>
            <pc:sldMk cId="3196884062" sldId="257"/>
            <ac:spMk id="40" creationId="{8BAB0987-1C11-4EAF-9CAC-F749531958FA}"/>
          </ac:spMkLst>
        </pc:spChg>
        <pc:spChg chg="add mod">
          <ac:chgData name="Dhairya Manish Chawda (BDA 21-23)" userId="f61dcecf-418e-4649-9a4d-ffda272812be" providerId="ADAL" clId="{30B131CA-0A78-450F-B9A9-61D8D995B341}" dt="2021-09-28T17:29:20.184" v="1891" actId="1076"/>
          <ac:spMkLst>
            <pc:docMk/>
            <pc:sldMk cId="3196884062" sldId="257"/>
            <ac:spMk id="41" creationId="{FAEF75E8-E4E7-4D29-A5E3-8F197A0E04F9}"/>
          </ac:spMkLst>
        </pc:spChg>
        <pc:spChg chg="add del mod">
          <ac:chgData name="Dhairya Manish Chawda (BDA 21-23)" userId="f61dcecf-418e-4649-9a4d-ffda272812be" providerId="ADAL" clId="{30B131CA-0A78-450F-B9A9-61D8D995B341}" dt="2021-09-28T17:23:26.007" v="1672" actId="478"/>
          <ac:spMkLst>
            <pc:docMk/>
            <pc:sldMk cId="3196884062" sldId="257"/>
            <ac:spMk id="43" creationId="{EDD70203-8A9C-495C-ADF3-4F270AE37FF7}"/>
          </ac:spMkLst>
        </pc:spChg>
        <pc:spChg chg="add mod">
          <ac:chgData name="Dhairya Manish Chawda (BDA 21-23)" userId="f61dcecf-418e-4649-9a4d-ffda272812be" providerId="ADAL" clId="{30B131CA-0A78-450F-B9A9-61D8D995B341}" dt="2021-09-28T17:28:19.122" v="1870" actId="1076"/>
          <ac:spMkLst>
            <pc:docMk/>
            <pc:sldMk cId="3196884062" sldId="257"/>
            <ac:spMk id="44" creationId="{FA02FE73-6916-49ED-B023-7A69A5F3CF36}"/>
          </ac:spMkLst>
        </pc:spChg>
        <pc:spChg chg="add mod">
          <ac:chgData name="Dhairya Manish Chawda (BDA 21-23)" userId="f61dcecf-418e-4649-9a4d-ffda272812be" providerId="ADAL" clId="{30B131CA-0A78-450F-B9A9-61D8D995B341}" dt="2021-09-28T17:31:47.117" v="1904" actId="14100"/>
          <ac:spMkLst>
            <pc:docMk/>
            <pc:sldMk cId="3196884062" sldId="257"/>
            <ac:spMk id="45" creationId="{4E031062-70FB-46CA-95DB-789A7CB5A9BD}"/>
          </ac:spMkLst>
        </pc:spChg>
        <pc:spChg chg="add mod">
          <ac:chgData name="Dhairya Manish Chawda (BDA 21-23)" userId="f61dcecf-418e-4649-9a4d-ffda272812be" providerId="ADAL" clId="{30B131CA-0A78-450F-B9A9-61D8D995B341}" dt="2021-09-28T17:31:28.522" v="1903" actId="1076"/>
          <ac:spMkLst>
            <pc:docMk/>
            <pc:sldMk cId="3196884062" sldId="257"/>
            <ac:spMk id="46" creationId="{EC2151F0-9DEA-4C2B-805F-76CDBCFAFB87}"/>
          </ac:spMkLst>
        </pc:spChg>
        <pc:spChg chg="add mod">
          <ac:chgData name="Dhairya Manish Chawda (BDA 21-23)" userId="f61dcecf-418e-4649-9a4d-ffda272812be" providerId="ADAL" clId="{30B131CA-0A78-450F-B9A9-61D8D995B341}" dt="2021-09-28T17:32:04.171" v="1905" actId="207"/>
          <ac:spMkLst>
            <pc:docMk/>
            <pc:sldMk cId="3196884062" sldId="257"/>
            <ac:spMk id="47" creationId="{B40FD191-23AF-4AF4-BE41-5EA316B5C164}"/>
          </ac:spMkLst>
        </pc:spChg>
        <pc:spChg chg="add mod">
          <ac:chgData name="Dhairya Manish Chawda (BDA 21-23)" userId="f61dcecf-418e-4649-9a4d-ffda272812be" providerId="ADAL" clId="{30B131CA-0A78-450F-B9A9-61D8D995B341}" dt="2021-09-28T17:32:07.052" v="1906" actId="207"/>
          <ac:spMkLst>
            <pc:docMk/>
            <pc:sldMk cId="3196884062" sldId="257"/>
            <ac:spMk id="48" creationId="{6A931BDC-C64D-4991-8DE5-FC723AB5BDED}"/>
          </ac:spMkLst>
        </pc:spChg>
        <pc:spChg chg="add mod">
          <ac:chgData name="Dhairya Manish Chawda (BDA 21-23)" userId="f61dcecf-418e-4649-9a4d-ffda272812be" providerId="ADAL" clId="{30B131CA-0A78-450F-B9A9-61D8D995B341}" dt="2021-09-28T17:32:09.631" v="1907" actId="207"/>
          <ac:spMkLst>
            <pc:docMk/>
            <pc:sldMk cId="3196884062" sldId="257"/>
            <ac:spMk id="49" creationId="{D9F2B7E2-3E6B-4E3F-B119-B82B0CC0ED1A}"/>
          </ac:spMkLst>
        </pc:spChg>
        <pc:grpChg chg="del mod">
          <ac:chgData name="Dhairya Manish Chawda (BDA 21-23)" userId="f61dcecf-418e-4649-9a4d-ffda272812be" providerId="ADAL" clId="{30B131CA-0A78-450F-B9A9-61D8D995B341}" dt="2021-09-28T17:12:15.074" v="1394" actId="27803"/>
          <ac:grpSpMkLst>
            <pc:docMk/>
            <pc:sldMk cId="3196884062" sldId="257"/>
            <ac:grpSpMk id="14" creationId="{A36E28BB-E85B-4D4E-8872-3044D1DD8B60}"/>
          </ac:grpSpMkLst>
        </pc:grpChg>
        <pc:grpChg chg="del mod">
          <ac:chgData name="Dhairya Manish Chawda (BDA 21-23)" userId="f61dcecf-418e-4649-9a4d-ffda272812be" providerId="ADAL" clId="{30B131CA-0A78-450F-B9A9-61D8D995B341}" dt="2021-09-28T17:12:15.074" v="1394" actId="27803"/>
          <ac:grpSpMkLst>
            <pc:docMk/>
            <pc:sldMk cId="3196884062" sldId="257"/>
            <ac:grpSpMk id="17" creationId="{8E656199-80F2-4317-8139-FB337586AEBF}"/>
          </ac:grpSpMkLst>
        </pc:grpChg>
        <pc:grpChg chg="del mod">
          <ac:chgData name="Dhairya Manish Chawda (BDA 21-23)" userId="f61dcecf-418e-4649-9a4d-ffda272812be" providerId="ADAL" clId="{30B131CA-0A78-450F-B9A9-61D8D995B341}" dt="2021-09-28T17:12:15.074" v="1394" actId="27803"/>
          <ac:grpSpMkLst>
            <pc:docMk/>
            <pc:sldMk cId="3196884062" sldId="257"/>
            <ac:grpSpMk id="20" creationId="{4D015AE1-54AB-4B5D-8EC6-99471576EA2C}"/>
          </ac:grpSpMkLst>
        </pc:grpChg>
        <pc:grpChg chg="add mod">
          <ac:chgData name="Dhairya Manish Chawda (BDA 21-23)" userId="f61dcecf-418e-4649-9a4d-ffda272812be" providerId="ADAL" clId="{30B131CA-0A78-450F-B9A9-61D8D995B341}" dt="2021-09-28T17:14:15.259" v="1430" actId="1076"/>
          <ac:grpSpMkLst>
            <pc:docMk/>
            <pc:sldMk cId="3196884062" sldId="257"/>
            <ac:grpSpMk id="35" creationId="{83630063-E596-4E9D-B8EC-ECF4C6FD06AA}"/>
          </ac:grpSpMkLst>
        </pc:grpChg>
        <pc:picChg chg="add mod">
          <ac:chgData name="Dhairya Manish Chawda (BDA 21-23)" userId="f61dcecf-418e-4649-9a4d-ffda272812be" providerId="ADAL" clId="{30B131CA-0A78-450F-B9A9-61D8D995B341}" dt="2021-09-28T13:17:46.568" v="258"/>
          <ac:picMkLst>
            <pc:docMk/>
            <pc:sldMk cId="3196884062" sldId="257"/>
            <ac:picMk id="4" creationId="{A9484888-BFD8-44F8-BB25-9DDA5127B921}"/>
          </ac:picMkLst>
        </pc:picChg>
        <pc:picChg chg="add del mod">
          <ac:chgData name="Dhairya Manish Chawda (BDA 21-23)" userId="f61dcecf-418e-4649-9a4d-ffda272812be" providerId="ADAL" clId="{30B131CA-0A78-450F-B9A9-61D8D995B341}" dt="2021-09-28T17:12:02.709" v="1392" actId="21"/>
          <ac:picMkLst>
            <pc:docMk/>
            <pc:sldMk cId="3196884062" sldId="257"/>
            <ac:picMk id="6" creationId="{E1C80892-D206-42F3-B094-4A2BF3DFAA64}"/>
          </ac:picMkLst>
        </pc:picChg>
        <pc:picChg chg="add del mod">
          <ac:chgData name="Dhairya Manish Chawda (BDA 21-23)" userId="f61dcecf-418e-4649-9a4d-ffda272812be" providerId="ADAL" clId="{30B131CA-0A78-450F-B9A9-61D8D995B341}" dt="2021-09-28T17:12:02.709" v="1392" actId="21"/>
          <ac:picMkLst>
            <pc:docMk/>
            <pc:sldMk cId="3196884062" sldId="257"/>
            <ac:picMk id="8" creationId="{0C4139D7-106A-489C-A12F-9084956C2CD1}"/>
          </ac:picMkLst>
        </pc:picChg>
        <pc:picChg chg="add del mod">
          <ac:chgData name="Dhairya Manish Chawda (BDA 21-23)" userId="f61dcecf-418e-4649-9a4d-ffda272812be" providerId="ADAL" clId="{30B131CA-0A78-450F-B9A9-61D8D995B341}" dt="2021-09-28T17:12:02.709" v="1392" actId="21"/>
          <ac:picMkLst>
            <pc:docMk/>
            <pc:sldMk cId="3196884062" sldId="257"/>
            <ac:picMk id="10" creationId="{A5A47740-2734-494E-8A76-7961D41F31A3}"/>
          </ac:picMkLst>
        </pc:picChg>
        <pc:picChg chg="add del mod">
          <ac:chgData name="Dhairya Manish Chawda (BDA 21-23)" userId="f61dcecf-418e-4649-9a4d-ffda272812be" providerId="ADAL" clId="{30B131CA-0A78-450F-B9A9-61D8D995B341}" dt="2021-09-28T17:12:15.074" v="1394" actId="27803"/>
          <ac:picMkLst>
            <pc:docMk/>
            <pc:sldMk cId="3196884062" sldId="257"/>
            <ac:picMk id="11" creationId="{A6293853-4D6B-40E3-B2D0-F1D527B611D9}"/>
          </ac:picMkLst>
        </pc:picChg>
        <pc:picChg chg="add del mod">
          <ac:chgData name="Dhairya Manish Chawda (BDA 21-23)" userId="f61dcecf-418e-4649-9a4d-ffda272812be" providerId="ADAL" clId="{30B131CA-0A78-450F-B9A9-61D8D995B341}" dt="2021-09-28T17:12:15.074" v="1394" actId="27803"/>
          <ac:picMkLst>
            <pc:docMk/>
            <pc:sldMk cId="3196884062" sldId="257"/>
            <ac:picMk id="12" creationId="{EE2520F3-AD0C-4C94-8089-37A2E5B84AC1}"/>
          </ac:picMkLst>
        </pc:picChg>
        <pc:picChg chg="add del mod">
          <ac:chgData name="Dhairya Manish Chawda (BDA 21-23)" userId="f61dcecf-418e-4649-9a4d-ffda272812be" providerId="ADAL" clId="{30B131CA-0A78-450F-B9A9-61D8D995B341}" dt="2021-09-28T17:12:15.074" v="1394" actId="27803"/>
          <ac:picMkLst>
            <pc:docMk/>
            <pc:sldMk cId="3196884062" sldId="257"/>
            <ac:picMk id="13" creationId="{F68F6B2E-7F9D-479C-A656-A7A0D7DE58E2}"/>
          </ac:picMkLst>
        </pc:picChg>
      </pc:sldChg>
      <pc:sldChg chg="addSp delSp modSp new mod">
        <pc:chgData name="Dhairya Manish Chawda (BDA 21-23)" userId="f61dcecf-418e-4649-9a4d-ffda272812be" providerId="ADAL" clId="{30B131CA-0A78-450F-B9A9-61D8D995B341}" dt="2021-09-28T14:14:14.784" v="571" actId="207"/>
        <pc:sldMkLst>
          <pc:docMk/>
          <pc:sldMk cId="3535707084" sldId="258"/>
        </pc:sldMkLst>
        <pc:spChg chg="mod">
          <ac:chgData name="Dhairya Manish Chawda (BDA 21-23)" userId="f61dcecf-418e-4649-9a4d-ffda272812be" providerId="ADAL" clId="{30B131CA-0A78-450F-B9A9-61D8D995B341}" dt="2021-09-28T13:14:42.282" v="135" actId="20577"/>
          <ac:spMkLst>
            <pc:docMk/>
            <pc:sldMk cId="3535707084" sldId="258"/>
            <ac:spMk id="2" creationId="{A23BE3BC-B0FB-48EF-8F04-1F50FAF5FDED}"/>
          </ac:spMkLst>
        </pc:spChg>
        <pc:spChg chg="mod">
          <ac:chgData name="Dhairya Manish Chawda (BDA 21-23)" userId="f61dcecf-418e-4649-9a4d-ffda272812be" providerId="ADAL" clId="{30B131CA-0A78-450F-B9A9-61D8D995B341}" dt="2021-09-28T14:13:31.845" v="566" actId="207"/>
          <ac:spMkLst>
            <pc:docMk/>
            <pc:sldMk cId="3535707084" sldId="258"/>
            <ac:spMk id="3" creationId="{2FBB6EC2-6976-4D23-92E1-4FE8E2A43C9F}"/>
          </ac:spMkLst>
        </pc:spChg>
        <pc:spChg chg="add mod">
          <ac:chgData name="Dhairya Manish Chawda (BDA 21-23)" userId="f61dcecf-418e-4649-9a4d-ffda272812be" providerId="ADAL" clId="{30B131CA-0A78-450F-B9A9-61D8D995B341}" dt="2021-09-28T14:11:56.745" v="550" actId="1076"/>
          <ac:spMkLst>
            <pc:docMk/>
            <pc:sldMk cId="3535707084" sldId="258"/>
            <ac:spMk id="5" creationId="{A52F0C5A-B23C-4E59-A5A3-553B6B9F2FBA}"/>
          </ac:spMkLst>
        </pc:spChg>
        <pc:spChg chg="add mod">
          <ac:chgData name="Dhairya Manish Chawda (BDA 21-23)" userId="f61dcecf-418e-4649-9a4d-ffda272812be" providerId="ADAL" clId="{30B131CA-0A78-450F-B9A9-61D8D995B341}" dt="2021-09-28T14:12:15.391" v="552" actId="1076"/>
          <ac:spMkLst>
            <pc:docMk/>
            <pc:sldMk cId="3535707084" sldId="258"/>
            <ac:spMk id="6" creationId="{EB34E60E-6B10-45B0-8240-6D7CB172D913}"/>
          </ac:spMkLst>
        </pc:spChg>
        <pc:spChg chg="add mod">
          <ac:chgData name="Dhairya Manish Chawda (BDA 21-23)" userId="f61dcecf-418e-4649-9a4d-ffda272812be" providerId="ADAL" clId="{30B131CA-0A78-450F-B9A9-61D8D995B341}" dt="2021-09-28T14:12:06.927" v="551" actId="1076"/>
          <ac:spMkLst>
            <pc:docMk/>
            <pc:sldMk cId="3535707084" sldId="258"/>
            <ac:spMk id="7" creationId="{2C7B6AE8-3D2D-4E85-9BDF-9930A7C71B04}"/>
          </ac:spMkLst>
        </pc:spChg>
        <pc:spChg chg="add mod">
          <ac:chgData name="Dhairya Manish Chawda (BDA 21-23)" userId="f61dcecf-418e-4649-9a4d-ffda272812be" providerId="ADAL" clId="{30B131CA-0A78-450F-B9A9-61D8D995B341}" dt="2021-09-28T14:11:23.046" v="544" actId="1076"/>
          <ac:spMkLst>
            <pc:docMk/>
            <pc:sldMk cId="3535707084" sldId="258"/>
            <ac:spMk id="9" creationId="{A3F5617F-5531-469B-8738-022892419660}"/>
          </ac:spMkLst>
        </pc:spChg>
        <pc:spChg chg="add mod">
          <ac:chgData name="Dhairya Manish Chawda (BDA 21-23)" userId="f61dcecf-418e-4649-9a4d-ffda272812be" providerId="ADAL" clId="{30B131CA-0A78-450F-B9A9-61D8D995B341}" dt="2021-09-28T14:11:26.549" v="545" actId="1076"/>
          <ac:spMkLst>
            <pc:docMk/>
            <pc:sldMk cId="3535707084" sldId="258"/>
            <ac:spMk id="10" creationId="{1AEBD412-9046-4F52-B7F1-273DF72BD080}"/>
          </ac:spMkLst>
        </pc:spChg>
        <pc:spChg chg="add mod">
          <ac:chgData name="Dhairya Manish Chawda (BDA 21-23)" userId="f61dcecf-418e-4649-9a4d-ffda272812be" providerId="ADAL" clId="{30B131CA-0A78-450F-B9A9-61D8D995B341}" dt="2021-09-28T14:14:01.899" v="568" actId="207"/>
          <ac:spMkLst>
            <pc:docMk/>
            <pc:sldMk cId="3535707084" sldId="258"/>
            <ac:spMk id="14" creationId="{B80AF487-21F5-4832-9DA0-F25C32B46024}"/>
          </ac:spMkLst>
        </pc:spChg>
        <pc:spChg chg="add mod">
          <ac:chgData name="Dhairya Manish Chawda (BDA 21-23)" userId="f61dcecf-418e-4649-9a4d-ffda272812be" providerId="ADAL" clId="{30B131CA-0A78-450F-B9A9-61D8D995B341}" dt="2021-09-28T14:14:14.784" v="571" actId="207"/>
          <ac:spMkLst>
            <pc:docMk/>
            <pc:sldMk cId="3535707084" sldId="258"/>
            <ac:spMk id="15" creationId="{591D66F9-0175-4B16-96C3-2D86954ABD2C}"/>
          </ac:spMkLst>
        </pc:spChg>
        <pc:spChg chg="add mod">
          <ac:chgData name="Dhairya Manish Chawda (BDA 21-23)" userId="f61dcecf-418e-4649-9a4d-ffda272812be" providerId="ADAL" clId="{30B131CA-0A78-450F-B9A9-61D8D995B341}" dt="2021-09-28T14:14:09.265" v="569" actId="207"/>
          <ac:spMkLst>
            <pc:docMk/>
            <pc:sldMk cId="3535707084" sldId="258"/>
            <ac:spMk id="16" creationId="{66C33CE2-000E-4140-9AE1-8BA3CF2AE313}"/>
          </ac:spMkLst>
        </pc:spChg>
        <pc:graphicFrameChg chg="add mod modGraphic">
          <ac:chgData name="Dhairya Manish Chawda (BDA 21-23)" userId="f61dcecf-418e-4649-9a4d-ffda272812be" providerId="ADAL" clId="{30B131CA-0A78-450F-B9A9-61D8D995B341}" dt="2021-09-28T14:11:39.346" v="549" actId="20577"/>
          <ac:graphicFrameMkLst>
            <pc:docMk/>
            <pc:sldMk cId="3535707084" sldId="258"/>
            <ac:graphicFrameMk id="11" creationId="{35BB3B6E-BB7A-49A7-A766-5B733C65A558}"/>
          </ac:graphicFrameMkLst>
        </pc:graphicFrameChg>
        <pc:picChg chg="add mod">
          <ac:chgData name="Dhairya Manish Chawda (BDA 21-23)" userId="f61dcecf-418e-4649-9a4d-ffda272812be" providerId="ADAL" clId="{30B131CA-0A78-450F-B9A9-61D8D995B341}" dt="2021-09-28T13:17:49.781" v="259"/>
          <ac:picMkLst>
            <pc:docMk/>
            <pc:sldMk cId="3535707084" sldId="258"/>
            <ac:picMk id="4" creationId="{14001F4C-51B3-42E5-A0F8-5ABECF0939F5}"/>
          </ac:picMkLst>
        </pc:picChg>
        <pc:picChg chg="add del mod">
          <ac:chgData name="Dhairya Manish Chawda (BDA 21-23)" userId="f61dcecf-418e-4649-9a4d-ffda272812be" providerId="ADAL" clId="{30B131CA-0A78-450F-B9A9-61D8D995B341}" dt="2021-09-28T13:59:32.384" v="373"/>
          <ac:picMkLst>
            <pc:docMk/>
            <pc:sldMk cId="3535707084" sldId="258"/>
            <ac:picMk id="8" creationId="{A1AE215B-5282-4F85-9E42-FACF35BB9083}"/>
          </ac:picMkLst>
        </pc:picChg>
        <pc:cxnChg chg="add del mod">
          <ac:chgData name="Dhairya Manish Chawda (BDA 21-23)" userId="f61dcecf-418e-4649-9a4d-ffda272812be" providerId="ADAL" clId="{30B131CA-0A78-450F-B9A9-61D8D995B341}" dt="2021-09-28T14:03:55.161" v="463" actId="11529"/>
          <ac:cxnSpMkLst>
            <pc:docMk/>
            <pc:sldMk cId="3535707084" sldId="258"/>
            <ac:cxnSpMk id="13" creationId="{902C25DE-8610-4248-AF19-E39B2808401D}"/>
          </ac:cxnSpMkLst>
        </pc:cxnChg>
      </pc:sldChg>
      <pc:sldChg chg="addSp delSp modSp new mod">
        <pc:chgData name="Dhairya Manish Chawda (BDA 21-23)" userId="f61dcecf-418e-4649-9a4d-ffda272812be" providerId="ADAL" clId="{30B131CA-0A78-450F-B9A9-61D8D995B341}" dt="2021-09-28T19:55:26.389" v="2312" actId="1440"/>
        <pc:sldMkLst>
          <pc:docMk/>
          <pc:sldMk cId="2572106050" sldId="259"/>
        </pc:sldMkLst>
        <pc:spChg chg="mod">
          <ac:chgData name="Dhairya Manish Chawda (BDA 21-23)" userId="f61dcecf-418e-4649-9a4d-ffda272812be" providerId="ADAL" clId="{30B131CA-0A78-450F-B9A9-61D8D995B341}" dt="2021-09-28T13:14:58.558" v="156" actId="207"/>
          <ac:spMkLst>
            <pc:docMk/>
            <pc:sldMk cId="2572106050" sldId="259"/>
            <ac:spMk id="2" creationId="{F3458EC8-D9ED-435B-ABAA-86E96B8C44E9}"/>
          </ac:spMkLst>
        </pc:spChg>
        <pc:spChg chg="add mod">
          <ac:chgData name="Dhairya Manish Chawda (BDA 21-23)" userId="f61dcecf-418e-4649-9a4d-ffda272812be" providerId="ADAL" clId="{30B131CA-0A78-450F-B9A9-61D8D995B341}" dt="2021-09-28T19:54:45.374" v="2311" actId="1076"/>
          <ac:spMkLst>
            <pc:docMk/>
            <pc:sldMk cId="2572106050" sldId="259"/>
            <ac:spMk id="3" creationId="{4A80E3C1-9BE3-4702-8E2B-13D570A5B6B4}"/>
          </ac:spMkLst>
        </pc:spChg>
        <pc:spChg chg="del">
          <ac:chgData name="Dhairya Manish Chawda (BDA 21-23)" userId="f61dcecf-418e-4649-9a4d-ffda272812be" providerId="ADAL" clId="{30B131CA-0A78-450F-B9A9-61D8D995B341}" dt="2021-09-28T14:14:42.491" v="572"/>
          <ac:spMkLst>
            <pc:docMk/>
            <pc:sldMk cId="2572106050" sldId="259"/>
            <ac:spMk id="3" creationId="{D43C95CE-07F9-4C7F-BCD0-BCA259935913}"/>
          </ac:spMkLst>
        </pc:spChg>
        <pc:spChg chg="add mod">
          <ac:chgData name="Dhairya Manish Chawda (BDA 21-23)" userId="f61dcecf-418e-4649-9a4d-ffda272812be" providerId="ADAL" clId="{30B131CA-0A78-450F-B9A9-61D8D995B341}" dt="2021-09-28T14:20:52.170" v="642" actId="1076"/>
          <ac:spMkLst>
            <pc:docMk/>
            <pc:sldMk cId="2572106050" sldId="259"/>
            <ac:spMk id="8" creationId="{30DA68E5-007B-4288-B710-E004B85B65ED}"/>
          </ac:spMkLst>
        </pc:spChg>
        <pc:spChg chg="add mod">
          <ac:chgData name="Dhairya Manish Chawda (BDA 21-23)" userId="f61dcecf-418e-4649-9a4d-ffda272812be" providerId="ADAL" clId="{30B131CA-0A78-450F-B9A9-61D8D995B341}" dt="2021-09-28T14:21:17.393" v="668" actId="1076"/>
          <ac:spMkLst>
            <pc:docMk/>
            <pc:sldMk cId="2572106050" sldId="259"/>
            <ac:spMk id="9" creationId="{B3CEC233-C60A-4900-B9A8-81C8C4041E3B}"/>
          </ac:spMkLst>
        </pc:spChg>
        <pc:spChg chg="add mod">
          <ac:chgData name="Dhairya Manish Chawda (BDA 21-23)" userId="f61dcecf-418e-4649-9a4d-ffda272812be" providerId="ADAL" clId="{30B131CA-0A78-450F-B9A9-61D8D995B341}" dt="2021-09-28T14:21:50.834" v="690" actId="1076"/>
          <ac:spMkLst>
            <pc:docMk/>
            <pc:sldMk cId="2572106050" sldId="259"/>
            <ac:spMk id="10" creationId="{6BAD2C04-29FC-42F5-B592-C0B17CD0241C}"/>
          </ac:spMkLst>
        </pc:spChg>
        <pc:grpChg chg="add mod">
          <ac:chgData name="Dhairya Manish Chawda (BDA 21-23)" userId="f61dcecf-418e-4649-9a4d-ffda272812be" providerId="ADAL" clId="{30B131CA-0A78-450F-B9A9-61D8D995B341}" dt="2021-09-28T18:37:17.502" v="1999" actId="164"/>
          <ac:grpSpMkLst>
            <pc:docMk/>
            <pc:sldMk cId="2572106050" sldId="259"/>
            <ac:grpSpMk id="12" creationId="{63E4390C-2A89-4843-84B0-8796EE31AAFB}"/>
          </ac:grpSpMkLst>
        </pc:grpChg>
        <pc:picChg chg="add mod">
          <ac:chgData name="Dhairya Manish Chawda (BDA 21-23)" userId="f61dcecf-418e-4649-9a4d-ffda272812be" providerId="ADAL" clId="{30B131CA-0A78-450F-B9A9-61D8D995B341}" dt="2021-09-28T13:18:33.561" v="260"/>
          <ac:picMkLst>
            <pc:docMk/>
            <pc:sldMk cId="2572106050" sldId="259"/>
            <ac:picMk id="4" creationId="{B02E5748-F547-4673-9699-A2B97DB9BCE5}"/>
          </ac:picMkLst>
        </pc:picChg>
        <pc:picChg chg="add mod">
          <ac:chgData name="Dhairya Manish Chawda (BDA 21-23)" userId="f61dcecf-418e-4649-9a4d-ffda272812be" providerId="ADAL" clId="{30B131CA-0A78-450F-B9A9-61D8D995B341}" dt="2021-09-28T14:22:07.008" v="695" actId="14100"/>
          <ac:picMkLst>
            <pc:docMk/>
            <pc:sldMk cId="2572106050" sldId="259"/>
            <ac:picMk id="5" creationId="{2B9B6860-2C35-40CA-A40C-D3BB8216CCE6}"/>
          </ac:picMkLst>
        </pc:picChg>
        <pc:picChg chg="add mod">
          <ac:chgData name="Dhairya Manish Chawda (BDA 21-23)" userId="f61dcecf-418e-4649-9a4d-ffda272812be" providerId="ADAL" clId="{30B131CA-0A78-450F-B9A9-61D8D995B341}" dt="2021-09-28T14:22:35.511" v="699" actId="14100"/>
          <ac:picMkLst>
            <pc:docMk/>
            <pc:sldMk cId="2572106050" sldId="259"/>
            <ac:picMk id="6" creationId="{35A8DBC0-7252-4EA2-AAF5-05A1ACCA217B}"/>
          </ac:picMkLst>
        </pc:picChg>
        <pc:picChg chg="add mod modCrop">
          <ac:chgData name="Dhairya Manish Chawda (BDA 21-23)" userId="f61dcecf-418e-4649-9a4d-ffda272812be" providerId="ADAL" clId="{30B131CA-0A78-450F-B9A9-61D8D995B341}" dt="2021-09-28T19:55:26.389" v="2312" actId="1440"/>
          <ac:picMkLst>
            <pc:docMk/>
            <pc:sldMk cId="2572106050" sldId="259"/>
            <ac:picMk id="7" creationId="{DA03CBF9-849F-44EF-B044-C3810A80A3A7}"/>
          </ac:picMkLst>
        </pc:picChg>
        <pc:picChg chg="add mod modCrop">
          <ac:chgData name="Dhairya Manish Chawda (BDA 21-23)" userId="f61dcecf-418e-4649-9a4d-ffda272812be" providerId="ADAL" clId="{30B131CA-0A78-450F-B9A9-61D8D995B341}" dt="2021-09-28T14:22:04.272" v="694" actId="1076"/>
          <ac:picMkLst>
            <pc:docMk/>
            <pc:sldMk cId="2572106050" sldId="259"/>
            <ac:picMk id="11" creationId="{9319C1AB-0043-47D5-92F6-C32BD5B50CF0}"/>
          </ac:picMkLst>
        </pc:picChg>
      </pc:sldChg>
      <pc:sldChg chg="addSp delSp modSp new mod ord modClrScheme chgLayout">
        <pc:chgData name="Dhairya Manish Chawda (BDA 21-23)" userId="f61dcecf-418e-4649-9a4d-ffda272812be" providerId="ADAL" clId="{30B131CA-0A78-450F-B9A9-61D8D995B341}" dt="2021-09-30T16:14:23.621" v="2664" actId="1076"/>
        <pc:sldMkLst>
          <pc:docMk/>
          <pc:sldMk cId="4127109924" sldId="260"/>
        </pc:sldMkLst>
        <pc:spChg chg="mod ord">
          <ac:chgData name="Dhairya Manish Chawda (BDA 21-23)" userId="f61dcecf-418e-4649-9a4d-ffda272812be" providerId="ADAL" clId="{30B131CA-0A78-450F-B9A9-61D8D995B341}" dt="2021-09-30T16:04:53.872" v="2315" actId="700"/>
          <ac:spMkLst>
            <pc:docMk/>
            <pc:sldMk cId="4127109924" sldId="260"/>
            <ac:spMk id="2" creationId="{750EDA4A-84E4-4E17-8438-A88907CB24BB}"/>
          </ac:spMkLst>
        </pc:spChg>
        <pc:spChg chg="add del mod ord">
          <ac:chgData name="Dhairya Manish Chawda (BDA 21-23)" userId="f61dcecf-418e-4649-9a4d-ffda272812be" providerId="ADAL" clId="{30B131CA-0A78-450F-B9A9-61D8D995B341}" dt="2021-09-30T16:04:50.907" v="2314" actId="700"/>
          <ac:spMkLst>
            <pc:docMk/>
            <pc:sldMk cId="4127109924" sldId="260"/>
            <ac:spMk id="3" creationId="{103ECDB1-9613-4845-88C8-D7672265A29C}"/>
          </ac:spMkLst>
        </pc:spChg>
        <pc:spChg chg="del mod ord">
          <ac:chgData name="Dhairya Manish Chawda (BDA 21-23)" userId="f61dcecf-418e-4649-9a4d-ffda272812be" providerId="ADAL" clId="{30B131CA-0A78-450F-B9A9-61D8D995B341}" dt="2021-09-28T18:33:23.556" v="1963" actId="700"/>
          <ac:spMkLst>
            <pc:docMk/>
            <pc:sldMk cId="4127109924" sldId="260"/>
            <ac:spMk id="3" creationId="{6A259B9E-F3B2-45D5-842D-A1DC5A381190}"/>
          </ac:spMkLst>
        </pc:spChg>
        <pc:spChg chg="add del mod ord">
          <ac:chgData name="Dhairya Manish Chawda (BDA 21-23)" userId="f61dcecf-418e-4649-9a4d-ffda272812be" providerId="ADAL" clId="{30B131CA-0A78-450F-B9A9-61D8D995B341}" dt="2021-09-28T18:33:32.383" v="1964" actId="700"/>
          <ac:spMkLst>
            <pc:docMk/>
            <pc:sldMk cId="4127109924" sldId="260"/>
            <ac:spMk id="4" creationId="{1CE58EB3-9217-4478-B8FC-F0FFBEC6080C}"/>
          </ac:spMkLst>
        </pc:spChg>
        <pc:spChg chg="add del mod ord">
          <ac:chgData name="Dhairya Manish Chawda (BDA 21-23)" userId="f61dcecf-418e-4649-9a4d-ffda272812be" providerId="ADAL" clId="{30B131CA-0A78-450F-B9A9-61D8D995B341}" dt="2021-09-30T16:04:50.907" v="2314" actId="700"/>
          <ac:spMkLst>
            <pc:docMk/>
            <pc:sldMk cId="4127109924" sldId="260"/>
            <ac:spMk id="4" creationId="{49610005-4732-4E93-AEC5-443872E13E4D}"/>
          </ac:spMkLst>
        </pc:spChg>
        <pc:spChg chg="add del mod ord">
          <ac:chgData name="Dhairya Manish Chawda (BDA 21-23)" userId="f61dcecf-418e-4649-9a4d-ffda272812be" providerId="ADAL" clId="{30B131CA-0A78-450F-B9A9-61D8D995B341}" dt="2021-09-28T18:33:32.383" v="1964" actId="700"/>
          <ac:spMkLst>
            <pc:docMk/>
            <pc:sldMk cId="4127109924" sldId="260"/>
            <ac:spMk id="5" creationId="{0CE6B41D-F614-4679-B262-AD5E136074A6}"/>
          </ac:spMkLst>
        </pc:spChg>
        <pc:spChg chg="add del mod ord">
          <ac:chgData name="Dhairya Manish Chawda (BDA 21-23)" userId="f61dcecf-418e-4649-9a4d-ffda272812be" providerId="ADAL" clId="{30B131CA-0A78-450F-B9A9-61D8D995B341}" dt="2021-09-30T16:04:55.185" v="2316"/>
          <ac:spMkLst>
            <pc:docMk/>
            <pc:sldMk cId="4127109924" sldId="260"/>
            <ac:spMk id="5" creationId="{2202D92E-D158-4A42-95E7-F61C7FB04113}"/>
          </ac:spMkLst>
        </pc:spChg>
        <pc:spChg chg="add del">
          <ac:chgData name="Dhairya Manish Chawda (BDA 21-23)" userId="f61dcecf-418e-4649-9a4d-ffda272812be" providerId="ADAL" clId="{30B131CA-0A78-450F-B9A9-61D8D995B341}" dt="2021-09-28T13:15:02.650" v="159" actId="22"/>
          <ac:spMkLst>
            <pc:docMk/>
            <pc:sldMk cId="4127109924" sldId="260"/>
            <ac:spMk id="5" creationId="{59538CCD-364D-4487-A7D2-69A04F5DBDD6}"/>
          </ac:spMkLst>
        </pc:spChg>
        <pc:spChg chg="add mod ord">
          <ac:chgData name="Dhairya Manish Chawda (BDA 21-23)" userId="f61dcecf-418e-4649-9a4d-ffda272812be" providerId="ADAL" clId="{30B131CA-0A78-450F-B9A9-61D8D995B341}" dt="2021-09-30T16:14:23.621" v="2664" actId="1076"/>
          <ac:spMkLst>
            <pc:docMk/>
            <pc:sldMk cId="4127109924" sldId="260"/>
            <ac:spMk id="7" creationId="{34DA21E4-ED73-4016-9A0E-5E03427D1C71}"/>
          </ac:spMkLst>
        </pc:spChg>
        <pc:spChg chg="add del mod ord">
          <ac:chgData name="Dhairya Manish Chawda (BDA 21-23)" userId="f61dcecf-418e-4649-9a4d-ffda272812be" providerId="ADAL" clId="{30B131CA-0A78-450F-B9A9-61D8D995B341}" dt="2021-09-28T18:33:32.383" v="1964" actId="700"/>
          <ac:spMkLst>
            <pc:docMk/>
            <pc:sldMk cId="4127109924" sldId="260"/>
            <ac:spMk id="7" creationId="{9CA92252-1B0C-4070-A15F-9E23DC26A60A}"/>
          </ac:spMkLst>
        </pc:spChg>
        <pc:spChg chg="add del mod ord">
          <ac:chgData name="Dhairya Manish Chawda (BDA 21-23)" userId="f61dcecf-418e-4649-9a4d-ffda272812be" providerId="ADAL" clId="{30B131CA-0A78-450F-B9A9-61D8D995B341}" dt="2021-09-28T18:33:32.383" v="1964" actId="700"/>
          <ac:spMkLst>
            <pc:docMk/>
            <pc:sldMk cId="4127109924" sldId="260"/>
            <ac:spMk id="8" creationId="{5811EFE4-D280-486C-AA90-47555F1E16B1}"/>
          </ac:spMkLst>
        </pc:spChg>
        <pc:spChg chg="add del mod ord">
          <ac:chgData name="Dhairya Manish Chawda (BDA 21-23)" userId="f61dcecf-418e-4649-9a4d-ffda272812be" providerId="ADAL" clId="{30B131CA-0A78-450F-B9A9-61D8D995B341}" dt="2021-09-30T16:04:53.872" v="2315" actId="700"/>
          <ac:spMkLst>
            <pc:docMk/>
            <pc:sldMk cId="4127109924" sldId="260"/>
            <ac:spMk id="9" creationId="{94BEF05D-AA89-4292-80EB-8F7428B9088B}"/>
          </ac:spMkLst>
        </pc:spChg>
        <pc:picChg chg="add mod">
          <ac:chgData name="Dhairya Manish Chawda (BDA 21-23)" userId="f61dcecf-418e-4649-9a4d-ffda272812be" providerId="ADAL" clId="{30B131CA-0A78-450F-B9A9-61D8D995B341}" dt="2021-09-28T13:18:36.492" v="261"/>
          <ac:picMkLst>
            <pc:docMk/>
            <pc:sldMk cId="4127109924" sldId="260"/>
            <ac:picMk id="6" creationId="{475E4EB4-3A26-491F-ABC9-E162D26529F4}"/>
          </ac:picMkLst>
        </pc:picChg>
        <pc:picChg chg="add mod">
          <ac:chgData name="Dhairya Manish Chawda (BDA 21-23)" userId="f61dcecf-418e-4649-9a4d-ffda272812be" providerId="ADAL" clId="{30B131CA-0A78-450F-B9A9-61D8D995B341}" dt="2021-09-30T16:14:15.538" v="2662" actId="1076"/>
          <ac:picMkLst>
            <pc:docMk/>
            <pc:sldMk cId="4127109924" sldId="260"/>
            <ac:picMk id="10" creationId="{AE26ACF0-9ACA-4BAE-988F-192C5005E816}"/>
          </ac:picMkLst>
        </pc:picChg>
        <pc:picChg chg="add mod">
          <ac:chgData name="Dhairya Manish Chawda (BDA 21-23)" userId="f61dcecf-418e-4649-9a4d-ffda272812be" providerId="ADAL" clId="{30B131CA-0A78-450F-B9A9-61D8D995B341}" dt="2021-09-30T16:14:01.147" v="2659" actId="14100"/>
          <ac:picMkLst>
            <pc:docMk/>
            <pc:sldMk cId="4127109924" sldId="260"/>
            <ac:picMk id="11" creationId="{833BA678-8201-42E6-AFE1-7F100FE60220}"/>
          </ac:picMkLst>
        </pc:picChg>
      </pc:sldChg>
      <pc:sldChg chg="addSp delSp modSp new mod modClrScheme chgLayout">
        <pc:chgData name="Dhairya Manish Chawda (BDA 21-23)" userId="f61dcecf-418e-4649-9a4d-ffda272812be" providerId="ADAL" clId="{30B131CA-0A78-450F-B9A9-61D8D995B341}" dt="2021-09-30T18:15:43.626" v="3703" actId="1076"/>
        <pc:sldMkLst>
          <pc:docMk/>
          <pc:sldMk cId="3684902161" sldId="261"/>
        </pc:sldMkLst>
        <pc:spChg chg="mod ord">
          <ac:chgData name="Dhairya Manish Chawda (BDA 21-23)" userId="f61dcecf-418e-4649-9a4d-ffda272812be" providerId="ADAL" clId="{30B131CA-0A78-450F-B9A9-61D8D995B341}" dt="2021-09-28T14:27:06.291" v="754" actId="700"/>
          <ac:spMkLst>
            <pc:docMk/>
            <pc:sldMk cId="3684902161" sldId="261"/>
            <ac:spMk id="2" creationId="{46A014B6-A96C-4A33-9A9E-E6848D74970D}"/>
          </ac:spMkLst>
        </pc:spChg>
        <pc:spChg chg="mod ord">
          <ac:chgData name="Dhairya Manish Chawda (BDA 21-23)" userId="f61dcecf-418e-4649-9a4d-ffda272812be" providerId="ADAL" clId="{30B131CA-0A78-450F-B9A9-61D8D995B341}" dt="2021-09-30T18:15:39.558" v="3702" actId="1076"/>
          <ac:spMkLst>
            <pc:docMk/>
            <pc:sldMk cId="3684902161" sldId="261"/>
            <ac:spMk id="3" creationId="{23B64D57-8611-4217-87E2-E704DE6DAF3A}"/>
          </ac:spMkLst>
        </pc:spChg>
        <pc:spChg chg="add mod ord">
          <ac:chgData name="Dhairya Manish Chawda (BDA 21-23)" userId="f61dcecf-418e-4649-9a4d-ffda272812be" providerId="ADAL" clId="{30B131CA-0A78-450F-B9A9-61D8D995B341}" dt="2021-09-30T18:15:43.626" v="3703" actId="1076"/>
          <ac:spMkLst>
            <pc:docMk/>
            <pc:sldMk cId="3684902161" sldId="261"/>
            <ac:spMk id="5" creationId="{376A65CC-303A-4C74-96DE-5FB1356C4F6B}"/>
          </ac:spMkLst>
        </pc:spChg>
        <pc:spChg chg="add mod">
          <ac:chgData name="Dhairya Manish Chawda (BDA 21-23)" userId="f61dcecf-418e-4649-9a4d-ffda272812be" providerId="ADAL" clId="{30B131CA-0A78-450F-B9A9-61D8D995B341}" dt="2021-09-30T18:15:36.401" v="3701" actId="1076"/>
          <ac:spMkLst>
            <pc:docMk/>
            <pc:sldMk cId="3684902161" sldId="261"/>
            <ac:spMk id="7" creationId="{564ED300-93B7-44A6-A019-F9DD454CF7BA}"/>
          </ac:spMkLst>
        </pc:spChg>
        <pc:spChg chg="add mod">
          <ac:chgData name="Dhairya Manish Chawda (BDA 21-23)" userId="f61dcecf-418e-4649-9a4d-ffda272812be" providerId="ADAL" clId="{30B131CA-0A78-450F-B9A9-61D8D995B341}" dt="2021-09-30T18:15:25.051" v="3699" actId="1076"/>
          <ac:spMkLst>
            <pc:docMk/>
            <pc:sldMk cId="3684902161" sldId="261"/>
            <ac:spMk id="8" creationId="{33C412CB-E463-4FDD-989C-53650C37B894}"/>
          </ac:spMkLst>
        </pc:spChg>
        <pc:spChg chg="add mod">
          <ac:chgData name="Dhairya Manish Chawda (BDA 21-23)" userId="f61dcecf-418e-4649-9a4d-ffda272812be" providerId="ADAL" clId="{30B131CA-0A78-450F-B9A9-61D8D995B341}" dt="2021-09-30T18:15:13.886" v="3698" actId="1076"/>
          <ac:spMkLst>
            <pc:docMk/>
            <pc:sldMk cId="3684902161" sldId="261"/>
            <ac:spMk id="9" creationId="{8ED4E6F7-EF31-418A-9B18-D424592B5C7B}"/>
          </ac:spMkLst>
        </pc:spChg>
        <pc:spChg chg="add del mod">
          <ac:chgData name="Dhairya Manish Chawda (BDA 21-23)" userId="f61dcecf-418e-4649-9a4d-ffda272812be" providerId="ADAL" clId="{30B131CA-0A78-450F-B9A9-61D8D995B341}" dt="2021-09-28T18:21:42.981" v="1908" actId="478"/>
          <ac:spMkLst>
            <pc:docMk/>
            <pc:sldMk cId="3684902161" sldId="261"/>
            <ac:spMk id="10" creationId="{482BD2E2-3E3A-4AC1-A71B-E0FC36DF4231}"/>
          </ac:spMkLst>
        </pc:spChg>
        <pc:picChg chg="add mod">
          <ac:chgData name="Dhairya Manish Chawda (BDA 21-23)" userId="f61dcecf-418e-4649-9a4d-ffda272812be" providerId="ADAL" clId="{30B131CA-0A78-450F-B9A9-61D8D995B341}" dt="2021-09-28T13:18:38.104" v="262"/>
          <ac:picMkLst>
            <pc:docMk/>
            <pc:sldMk cId="3684902161" sldId="261"/>
            <ac:picMk id="4" creationId="{E2FB6B34-5EEF-47DB-BB52-66BEBFE2C627}"/>
          </ac:picMkLst>
        </pc:picChg>
        <pc:picChg chg="add mod">
          <ac:chgData name="Dhairya Manish Chawda (BDA 21-23)" userId="f61dcecf-418e-4649-9a4d-ffda272812be" providerId="ADAL" clId="{30B131CA-0A78-450F-B9A9-61D8D995B341}" dt="2021-09-28T14:39:28.693" v="1140" actId="1076"/>
          <ac:picMkLst>
            <pc:docMk/>
            <pc:sldMk cId="3684902161" sldId="261"/>
            <ac:picMk id="6" creationId="{647F3C46-A136-40AD-BC5C-039B94B23B7A}"/>
          </ac:picMkLst>
        </pc:picChg>
      </pc:sldChg>
      <pc:sldChg chg="addSp delSp modSp new mod modClrScheme chgLayout">
        <pc:chgData name="Dhairya Manish Chawda (BDA 21-23)" userId="f61dcecf-418e-4649-9a4d-ffda272812be" providerId="ADAL" clId="{30B131CA-0A78-450F-B9A9-61D8D995B341}" dt="2021-09-30T16:30:30.505" v="2911" actId="27636"/>
        <pc:sldMkLst>
          <pc:docMk/>
          <pc:sldMk cId="1206544836" sldId="262"/>
        </pc:sldMkLst>
        <pc:spChg chg="mod ord">
          <ac:chgData name="Dhairya Manish Chawda (BDA 21-23)" userId="f61dcecf-418e-4649-9a4d-ffda272812be" providerId="ADAL" clId="{30B131CA-0A78-450F-B9A9-61D8D995B341}" dt="2021-09-28T14:24:03.951" v="724" actId="700"/>
          <ac:spMkLst>
            <pc:docMk/>
            <pc:sldMk cId="1206544836" sldId="262"/>
            <ac:spMk id="2" creationId="{0FED7EEB-D388-4225-B53B-8524645A0C42}"/>
          </ac:spMkLst>
        </pc:spChg>
        <pc:spChg chg="del">
          <ac:chgData name="Dhairya Manish Chawda (BDA 21-23)" userId="f61dcecf-418e-4649-9a4d-ffda272812be" providerId="ADAL" clId="{30B131CA-0A78-450F-B9A9-61D8D995B341}" dt="2021-09-28T14:23:13.403" v="700" actId="700"/>
          <ac:spMkLst>
            <pc:docMk/>
            <pc:sldMk cId="1206544836" sldId="262"/>
            <ac:spMk id="3" creationId="{776BEE4C-F088-408C-A267-812CC86B762E}"/>
          </ac:spMkLst>
        </pc:spChg>
        <pc:spChg chg="add del mod ord">
          <ac:chgData name="Dhairya Manish Chawda (BDA 21-23)" userId="f61dcecf-418e-4649-9a4d-ffda272812be" providerId="ADAL" clId="{30B131CA-0A78-450F-B9A9-61D8D995B341}" dt="2021-09-28T14:24:03.951" v="724" actId="700"/>
          <ac:spMkLst>
            <pc:docMk/>
            <pc:sldMk cId="1206544836" sldId="262"/>
            <ac:spMk id="5" creationId="{E1E27B29-3C8E-40C4-8095-6E9C63D9698B}"/>
          </ac:spMkLst>
        </pc:spChg>
        <pc:spChg chg="add mod">
          <ac:chgData name="Dhairya Manish Chawda (BDA 21-23)" userId="f61dcecf-418e-4649-9a4d-ffda272812be" providerId="ADAL" clId="{30B131CA-0A78-450F-B9A9-61D8D995B341}" dt="2021-09-30T16:30:30.505" v="2911" actId="27636"/>
          <ac:spMkLst>
            <pc:docMk/>
            <pc:sldMk cId="1206544836" sldId="262"/>
            <ac:spMk id="6" creationId="{CA1ECABF-E29B-4EA7-A59E-A5F6362F1547}"/>
          </ac:spMkLst>
        </pc:spChg>
        <pc:spChg chg="add mod">
          <ac:chgData name="Dhairya Manish Chawda (BDA 21-23)" userId="f61dcecf-418e-4649-9a4d-ffda272812be" providerId="ADAL" clId="{30B131CA-0A78-450F-B9A9-61D8D995B341}" dt="2021-09-30T16:29:54.899" v="2908" actId="20577"/>
          <ac:spMkLst>
            <pc:docMk/>
            <pc:sldMk cId="1206544836" sldId="262"/>
            <ac:spMk id="7" creationId="{6562B2D2-516C-44F8-8C33-BB3F58D8186C}"/>
          </ac:spMkLst>
        </pc:spChg>
        <pc:spChg chg="add mod">
          <ac:chgData name="Dhairya Manish Chawda (BDA 21-23)" userId="f61dcecf-418e-4649-9a4d-ffda272812be" providerId="ADAL" clId="{30B131CA-0A78-450F-B9A9-61D8D995B341}" dt="2021-09-30T16:30:22.849" v="2909" actId="2711"/>
          <ac:spMkLst>
            <pc:docMk/>
            <pc:sldMk cId="1206544836" sldId="262"/>
            <ac:spMk id="8" creationId="{CD83C352-10A0-4623-A1BC-090994F85A62}"/>
          </ac:spMkLst>
        </pc:spChg>
        <pc:spChg chg="add mod">
          <ac:chgData name="Dhairya Manish Chawda (BDA 21-23)" userId="f61dcecf-418e-4649-9a4d-ffda272812be" providerId="ADAL" clId="{30B131CA-0A78-450F-B9A9-61D8D995B341}" dt="2021-09-28T14:52:45.427" v="1367" actId="12"/>
          <ac:spMkLst>
            <pc:docMk/>
            <pc:sldMk cId="1206544836" sldId="262"/>
            <ac:spMk id="9" creationId="{469C6D67-28E9-43CC-8B79-620FAC47E3EA}"/>
          </ac:spMkLst>
        </pc:spChg>
        <pc:picChg chg="add mod">
          <ac:chgData name="Dhairya Manish Chawda (BDA 21-23)" userId="f61dcecf-418e-4649-9a4d-ffda272812be" providerId="ADAL" clId="{30B131CA-0A78-450F-B9A9-61D8D995B341}" dt="2021-09-28T13:18:39.706" v="263"/>
          <ac:picMkLst>
            <pc:docMk/>
            <pc:sldMk cId="1206544836" sldId="262"/>
            <ac:picMk id="4" creationId="{0767DE6C-6618-4E9C-813C-500A731E4B7B}"/>
          </ac:picMkLst>
        </pc:picChg>
      </pc:sldChg>
      <pc:sldChg chg="addSp delSp modSp new mod">
        <pc:chgData name="Dhairya Manish Chawda (BDA 21-23)" userId="f61dcecf-418e-4649-9a4d-ffda272812be" providerId="ADAL" clId="{30B131CA-0A78-450F-B9A9-61D8D995B341}" dt="2021-09-30T16:57:44.773" v="2945" actId="478"/>
        <pc:sldMkLst>
          <pc:docMk/>
          <pc:sldMk cId="4267542863" sldId="263"/>
        </pc:sldMkLst>
        <pc:spChg chg="mod">
          <ac:chgData name="Dhairya Manish Chawda (BDA 21-23)" userId="f61dcecf-418e-4649-9a4d-ffda272812be" providerId="ADAL" clId="{30B131CA-0A78-450F-B9A9-61D8D995B341}" dt="2021-09-28T14:25:09.682" v="748" actId="1076"/>
          <ac:spMkLst>
            <pc:docMk/>
            <pc:sldMk cId="4267542863" sldId="263"/>
            <ac:spMk id="2" creationId="{778C20DD-458E-4474-BF5B-293CF749CF38}"/>
          </ac:spMkLst>
        </pc:spChg>
        <pc:spChg chg="del">
          <ac:chgData name="Dhairya Manish Chawda (BDA 21-23)" userId="f61dcecf-418e-4649-9a4d-ffda272812be" providerId="ADAL" clId="{30B131CA-0A78-450F-B9A9-61D8D995B341}" dt="2021-09-28T14:24:14.600" v="726" actId="478"/>
          <ac:spMkLst>
            <pc:docMk/>
            <pc:sldMk cId="4267542863" sldId="263"/>
            <ac:spMk id="3" creationId="{0EF11DA7-399D-47E1-9D17-0E863101F506}"/>
          </ac:spMkLst>
        </pc:spChg>
        <pc:picChg chg="add mod">
          <ac:chgData name="Dhairya Manish Chawda (BDA 21-23)" userId="f61dcecf-418e-4649-9a4d-ffda272812be" providerId="ADAL" clId="{30B131CA-0A78-450F-B9A9-61D8D995B341}" dt="2021-09-30T16:44:03.643" v="2943" actId="1076"/>
          <ac:picMkLst>
            <pc:docMk/>
            <pc:sldMk cId="4267542863" sldId="263"/>
            <ac:picMk id="4" creationId="{8CDD6D4C-58BD-4829-BC13-5DFB409D4B32}"/>
          </ac:picMkLst>
        </pc:picChg>
        <pc:picChg chg="add del mod modCrop">
          <ac:chgData name="Dhairya Manish Chawda (BDA 21-23)" userId="f61dcecf-418e-4649-9a4d-ffda272812be" providerId="ADAL" clId="{30B131CA-0A78-450F-B9A9-61D8D995B341}" dt="2021-09-30T16:57:44.773" v="2945" actId="478"/>
          <ac:picMkLst>
            <pc:docMk/>
            <pc:sldMk cId="4267542863" sldId="263"/>
            <ac:picMk id="5" creationId="{40B1670E-D024-4FE1-A357-848662602AF2}"/>
          </ac:picMkLst>
        </pc:picChg>
      </pc:sldChg>
      <pc:sldChg chg="addSp delSp modSp new mod modClrScheme chgLayout">
        <pc:chgData name="Dhairya Manish Chawda (BDA 21-23)" userId="f61dcecf-418e-4649-9a4d-ffda272812be" providerId="ADAL" clId="{30B131CA-0A78-450F-B9A9-61D8D995B341}" dt="2021-09-30T18:15:52.185" v="3705" actId="27636"/>
        <pc:sldMkLst>
          <pc:docMk/>
          <pc:sldMk cId="118200254" sldId="264"/>
        </pc:sldMkLst>
        <pc:spChg chg="mod ord">
          <ac:chgData name="Dhairya Manish Chawda (BDA 21-23)" userId="f61dcecf-418e-4649-9a4d-ffda272812be" providerId="ADAL" clId="{30B131CA-0A78-450F-B9A9-61D8D995B341}" dt="2021-09-28T14:27:52.600" v="765" actId="700"/>
          <ac:spMkLst>
            <pc:docMk/>
            <pc:sldMk cId="118200254" sldId="264"/>
            <ac:spMk id="2" creationId="{BD951596-C0DC-48F5-A42C-7D206C673F63}"/>
          </ac:spMkLst>
        </pc:spChg>
        <pc:spChg chg="mod ord">
          <ac:chgData name="Dhairya Manish Chawda (BDA 21-23)" userId="f61dcecf-418e-4649-9a4d-ffda272812be" providerId="ADAL" clId="{30B131CA-0A78-450F-B9A9-61D8D995B341}" dt="2021-09-30T16:27:07.143" v="2695" actId="20577"/>
          <ac:spMkLst>
            <pc:docMk/>
            <pc:sldMk cId="118200254" sldId="264"/>
            <ac:spMk id="3" creationId="{15E08B7F-F27E-4D0B-8BB6-4914E6E59E39}"/>
          </ac:spMkLst>
        </pc:spChg>
        <pc:spChg chg="add del mod ord">
          <ac:chgData name="Dhairya Manish Chawda (BDA 21-23)" userId="f61dcecf-418e-4649-9a4d-ffda272812be" providerId="ADAL" clId="{30B131CA-0A78-450F-B9A9-61D8D995B341}" dt="2021-09-28T14:29:04.531" v="780"/>
          <ac:spMkLst>
            <pc:docMk/>
            <pc:sldMk cId="118200254" sldId="264"/>
            <ac:spMk id="4" creationId="{64E8DC96-8CE8-4D8D-B19C-7BE3CB6D428D}"/>
          </ac:spMkLst>
        </pc:spChg>
        <pc:spChg chg="add mod">
          <ac:chgData name="Dhairya Manish Chawda (BDA 21-23)" userId="f61dcecf-418e-4649-9a4d-ffda272812be" providerId="ADAL" clId="{30B131CA-0A78-450F-B9A9-61D8D995B341}" dt="2021-09-30T18:15:52.185" v="3705" actId="27636"/>
          <ac:spMkLst>
            <pc:docMk/>
            <pc:sldMk cId="118200254" sldId="264"/>
            <ac:spMk id="5" creationId="{1444DF98-DF81-42BD-81E1-C19478005355}"/>
          </ac:spMkLst>
        </pc:spChg>
        <pc:spChg chg="add mod">
          <ac:chgData name="Dhairya Manish Chawda (BDA 21-23)" userId="f61dcecf-418e-4649-9a4d-ffda272812be" providerId="ADAL" clId="{30B131CA-0A78-450F-B9A9-61D8D995B341}" dt="2021-09-30T16:26:35.091" v="2693" actId="113"/>
          <ac:spMkLst>
            <pc:docMk/>
            <pc:sldMk cId="118200254" sldId="264"/>
            <ac:spMk id="7" creationId="{BD64876D-30DB-4719-9931-AD309EA0D171}"/>
          </ac:spMkLst>
        </pc:spChg>
        <pc:spChg chg="add del mod">
          <ac:chgData name="Dhairya Manish Chawda (BDA 21-23)" userId="f61dcecf-418e-4649-9a4d-ffda272812be" providerId="ADAL" clId="{30B131CA-0A78-450F-B9A9-61D8D995B341}" dt="2021-09-28T14:32:51.192" v="924"/>
          <ac:spMkLst>
            <pc:docMk/>
            <pc:sldMk cId="118200254" sldId="264"/>
            <ac:spMk id="8" creationId="{C3B05653-C6B5-487B-95F8-40ECCC883415}"/>
          </ac:spMkLst>
        </pc:spChg>
        <pc:spChg chg="add mod">
          <ac:chgData name="Dhairya Manish Chawda (BDA 21-23)" userId="f61dcecf-418e-4649-9a4d-ffda272812be" providerId="ADAL" clId="{30B131CA-0A78-450F-B9A9-61D8D995B341}" dt="2021-09-28T14:40:53.613" v="1146" actId="571"/>
          <ac:spMkLst>
            <pc:docMk/>
            <pc:sldMk cId="118200254" sldId="264"/>
            <ac:spMk id="9" creationId="{EC16354A-9C09-4EC0-8305-0CA5B1F6D141}"/>
          </ac:spMkLst>
        </pc:spChg>
        <pc:picChg chg="add mod">
          <ac:chgData name="Dhairya Manish Chawda (BDA 21-23)" userId="f61dcecf-418e-4649-9a4d-ffda272812be" providerId="ADAL" clId="{30B131CA-0A78-450F-B9A9-61D8D995B341}" dt="2021-09-28T14:29:04.531" v="780"/>
          <ac:picMkLst>
            <pc:docMk/>
            <pc:sldMk cId="118200254" sldId="264"/>
            <ac:picMk id="6" creationId="{B997B240-0E88-4099-A335-41B0D160CFAA}"/>
          </ac:picMkLst>
        </pc:picChg>
        <pc:picChg chg="add mod">
          <ac:chgData name="Dhairya Manish Chawda (BDA 21-23)" userId="f61dcecf-418e-4649-9a4d-ffda272812be" providerId="ADAL" clId="{30B131CA-0A78-450F-B9A9-61D8D995B341}" dt="2021-09-28T14:40:53.740" v="1147"/>
          <ac:picMkLst>
            <pc:docMk/>
            <pc:sldMk cId="118200254" sldId="264"/>
            <ac:picMk id="10" creationId="{5EC97695-1763-4A3B-9F82-213A9BE869CC}"/>
          </ac:picMkLst>
        </pc:picChg>
      </pc:sldChg>
      <pc:sldChg chg="addSp delSp modSp new mod ord">
        <pc:chgData name="Dhairya Manish Chawda (BDA 21-23)" userId="f61dcecf-418e-4649-9a4d-ffda272812be" providerId="ADAL" clId="{30B131CA-0A78-450F-B9A9-61D8D995B341}" dt="2021-09-30T18:12:53.807" v="3671" actId="20577"/>
        <pc:sldMkLst>
          <pc:docMk/>
          <pc:sldMk cId="3732491439" sldId="265"/>
        </pc:sldMkLst>
        <pc:spChg chg="mod">
          <ac:chgData name="Dhairya Manish Chawda (BDA 21-23)" userId="f61dcecf-418e-4649-9a4d-ffda272812be" providerId="ADAL" clId="{30B131CA-0A78-450F-B9A9-61D8D995B341}" dt="2021-09-30T16:24:14.044" v="2690" actId="207"/>
          <ac:spMkLst>
            <pc:docMk/>
            <pc:sldMk cId="3732491439" sldId="265"/>
            <ac:spMk id="2" creationId="{00CED185-4BA1-4D0D-99D9-C5264C909587}"/>
          </ac:spMkLst>
        </pc:spChg>
        <pc:spChg chg="del">
          <ac:chgData name="Dhairya Manish Chawda (BDA 21-23)" userId="f61dcecf-418e-4649-9a4d-ffda272812be" providerId="ADAL" clId="{30B131CA-0A78-450F-B9A9-61D8D995B341}" dt="2021-09-30T16:23:24.937" v="2666" actId="478"/>
          <ac:spMkLst>
            <pc:docMk/>
            <pc:sldMk cId="3732491439" sldId="265"/>
            <ac:spMk id="3" creationId="{1BEEC675-EFE7-47CA-9231-8326A8A7CFB4}"/>
          </ac:spMkLst>
        </pc:spChg>
        <pc:spChg chg="add mod">
          <ac:chgData name="Dhairya Manish Chawda (BDA 21-23)" userId="f61dcecf-418e-4649-9a4d-ffda272812be" providerId="ADAL" clId="{30B131CA-0A78-450F-B9A9-61D8D995B341}" dt="2021-09-30T18:09:49.772" v="3577" actId="208"/>
          <ac:spMkLst>
            <pc:docMk/>
            <pc:sldMk cId="3732491439" sldId="265"/>
            <ac:spMk id="4" creationId="{41D2BC5A-2C44-4970-A70D-390E89BCCD93}"/>
          </ac:spMkLst>
        </pc:spChg>
        <pc:spChg chg="add mod">
          <ac:chgData name="Dhairya Manish Chawda (BDA 21-23)" userId="f61dcecf-418e-4649-9a4d-ffda272812be" providerId="ADAL" clId="{30B131CA-0A78-450F-B9A9-61D8D995B341}" dt="2021-09-30T18:12:14.083" v="3632" actId="1037"/>
          <ac:spMkLst>
            <pc:docMk/>
            <pc:sldMk cId="3732491439" sldId="265"/>
            <ac:spMk id="7" creationId="{8405522F-EDF2-42F5-BD85-84178FB2AA6E}"/>
          </ac:spMkLst>
        </pc:spChg>
        <pc:spChg chg="add del mod">
          <ac:chgData name="Dhairya Manish Chawda (BDA 21-23)" userId="f61dcecf-418e-4649-9a4d-ffda272812be" providerId="ADAL" clId="{30B131CA-0A78-450F-B9A9-61D8D995B341}" dt="2021-09-30T18:10:59.122" v="3588" actId="478"/>
          <ac:spMkLst>
            <pc:docMk/>
            <pc:sldMk cId="3732491439" sldId="265"/>
            <ac:spMk id="8" creationId="{EE28D98D-A57D-48C2-AC47-442D577E13B0}"/>
          </ac:spMkLst>
        </pc:spChg>
        <pc:spChg chg="add mod">
          <ac:chgData name="Dhairya Manish Chawda (BDA 21-23)" userId="f61dcecf-418e-4649-9a4d-ffda272812be" providerId="ADAL" clId="{30B131CA-0A78-450F-B9A9-61D8D995B341}" dt="2021-09-30T18:12:53.807" v="3671" actId="20577"/>
          <ac:spMkLst>
            <pc:docMk/>
            <pc:sldMk cId="3732491439" sldId="265"/>
            <ac:spMk id="9" creationId="{D7FF6656-21E9-4535-AD76-436E899CC9D0}"/>
          </ac:spMkLst>
        </pc:spChg>
        <pc:spChg chg="add mod">
          <ac:chgData name="Dhairya Manish Chawda (BDA 21-23)" userId="f61dcecf-418e-4649-9a4d-ffda272812be" providerId="ADAL" clId="{30B131CA-0A78-450F-B9A9-61D8D995B341}" dt="2021-09-30T18:12:07.326" v="3626" actId="1037"/>
          <ac:spMkLst>
            <pc:docMk/>
            <pc:sldMk cId="3732491439" sldId="265"/>
            <ac:spMk id="10" creationId="{40B6289E-683F-47EA-A3BB-1E289AD94AE5}"/>
          </ac:spMkLst>
        </pc:spChg>
        <pc:picChg chg="add mod">
          <ac:chgData name="Dhairya Manish Chawda (BDA 21-23)" userId="f61dcecf-418e-4649-9a4d-ffda272812be" providerId="ADAL" clId="{30B131CA-0A78-450F-B9A9-61D8D995B341}" dt="2021-09-30T16:24:25.389" v="2691"/>
          <ac:picMkLst>
            <pc:docMk/>
            <pc:sldMk cId="3732491439" sldId="265"/>
            <ac:picMk id="5" creationId="{B913F090-694B-4592-8409-8BD1C34E9E62}"/>
          </ac:picMkLst>
        </pc:picChg>
        <pc:picChg chg="add mod">
          <ac:chgData name="Dhairya Manish Chawda (BDA 21-23)" userId="f61dcecf-418e-4649-9a4d-ffda272812be" providerId="ADAL" clId="{30B131CA-0A78-450F-B9A9-61D8D995B341}" dt="2021-09-30T17:28:40.785" v="2961" actId="1076"/>
          <ac:picMkLst>
            <pc:docMk/>
            <pc:sldMk cId="3732491439" sldId="265"/>
            <ac:picMk id="1026" creationId="{C9003D32-11E6-4E1D-87B5-5900F0CF76E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17C9883-E287-46E7-A7D4-C95C7FCA3928}" type="slidenum">
              <a:rPr lang="en-IN" smtClean="0"/>
              <a:t>‹#›</a:t>
            </a:fld>
            <a:endParaRPr lang="en-IN"/>
          </a:p>
        </p:txBody>
      </p:sp>
    </p:spTree>
    <p:extLst>
      <p:ext uri="{BB962C8B-B14F-4D97-AF65-F5344CB8AC3E}">
        <p14:creationId xmlns:p14="http://schemas.microsoft.com/office/powerpoint/2010/main" val="253741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96699-AEA8-49A9-99E9-3BB013814904}"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354533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60537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2093483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387043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D96699-AEA8-49A9-99E9-3BB013814904}"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417012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D96699-AEA8-49A9-99E9-3BB013814904}"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49829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747251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15782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357585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D96699-AEA8-49A9-99E9-3BB013814904}"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311175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96699-AEA8-49A9-99E9-3BB013814904}"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45124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96699-AEA8-49A9-99E9-3BB013814904}"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51010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D96699-AEA8-49A9-99E9-3BB013814904}"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41564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96699-AEA8-49A9-99E9-3BB013814904}"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14944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96699-AEA8-49A9-99E9-3BB013814904}"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259626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D96699-AEA8-49A9-99E9-3BB013814904}"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17C9883-E287-46E7-A7D4-C95C7FCA3928}" type="slidenum">
              <a:rPr lang="en-IN" smtClean="0"/>
              <a:t>‹#›</a:t>
            </a:fld>
            <a:endParaRPr lang="en-IN"/>
          </a:p>
        </p:txBody>
      </p:sp>
    </p:spTree>
    <p:extLst>
      <p:ext uri="{BB962C8B-B14F-4D97-AF65-F5344CB8AC3E}">
        <p14:creationId xmlns:p14="http://schemas.microsoft.com/office/powerpoint/2010/main" val="185358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2D96699-AEA8-49A9-99E9-3BB013814904}" type="datetimeFigureOut">
              <a:rPr lang="en-IN" smtClean="0"/>
              <a:t>30-09-2021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17C9883-E287-46E7-A7D4-C95C7FCA3928}" type="slidenum">
              <a:rPr lang="en-IN" smtClean="0"/>
              <a:t>‹#›</a:t>
            </a:fld>
            <a:endParaRPr lang="en-IN"/>
          </a:p>
        </p:txBody>
      </p:sp>
    </p:spTree>
    <p:extLst>
      <p:ext uri="{BB962C8B-B14F-4D97-AF65-F5344CB8AC3E}">
        <p14:creationId xmlns:p14="http://schemas.microsoft.com/office/powerpoint/2010/main" val="32125948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9AA6-027C-48A8-B96D-8633B67C973B}"/>
              </a:ext>
            </a:extLst>
          </p:cNvPr>
          <p:cNvSpPr>
            <a:spLocks noGrp="1"/>
          </p:cNvSpPr>
          <p:nvPr>
            <p:ph type="ctrTitle"/>
          </p:nvPr>
        </p:nvSpPr>
        <p:spPr>
          <a:xfrm>
            <a:off x="752475" y="352424"/>
            <a:ext cx="10536245" cy="1295401"/>
          </a:xfrm>
        </p:spPr>
        <p:txBody>
          <a:bodyPr/>
          <a:lstStyle/>
          <a:p>
            <a:pPr algn="ctr"/>
            <a:r>
              <a:rPr lang="en-IN" sz="4800" b="1" dirty="0">
                <a:solidFill>
                  <a:schemeClr val="bg1"/>
                </a:solidFill>
                <a:latin typeface="Algerian" panose="04020705040A02060702" pitchFamily="82" charset="0"/>
              </a:rPr>
              <a:t>Journey of</a:t>
            </a:r>
            <a:r>
              <a:rPr lang="en-IN" sz="4800" b="1" dirty="0">
                <a:solidFill>
                  <a:schemeClr val="tx1"/>
                </a:solidFill>
                <a:latin typeface="Algerian" panose="04020705040A02060702" pitchFamily="82" charset="0"/>
              </a:rPr>
              <a:t> </a:t>
            </a:r>
            <a:r>
              <a:rPr lang="en-IN" b="1" dirty="0">
                <a:solidFill>
                  <a:srgbClr val="FFC000"/>
                </a:solidFill>
                <a:latin typeface="Algerian" panose="04020705040A02060702" pitchFamily="82" charset="0"/>
              </a:rPr>
              <a:t>Jet</a:t>
            </a:r>
            <a:r>
              <a:rPr lang="en-IN" sz="4800" b="1" dirty="0">
                <a:solidFill>
                  <a:schemeClr val="tx1"/>
                </a:solidFill>
                <a:latin typeface="Algerian" panose="04020705040A02060702" pitchFamily="82" charset="0"/>
              </a:rPr>
              <a:t> </a:t>
            </a:r>
            <a:r>
              <a:rPr lang="en-IN" b="1" dirty="0">
                <a:solidFill>
                  <a:srgbClr val="FFC000"/>
                </a:solidFill>
                <a:latin typeface="Algerian" panose="04020705040A02060702" pitchFamily="82" charset="0"/>
              </a:rPr>
              <a:t>Airways</a:t>
            </a:r>
            <a:endParaRPr lang="en-IN" sz="4800" b="1" dirty="0">
              <a:solidFill>
                <a:srgbClr val="FFC000"/>
              </a:solidFill>
              <a:latin typeface="Algerian" panose="04020705040A02060702" pitchFamily="82" charset="0"/>
            </a:endParaRPr>
          </a:p>
        </p:txBody>
      </p:sp>
      <p:sp>
        <p:nvSpPr>
          <p:cNvPr id="3" name="Subtitle 2">
            <a:extLst>
              <a:ext uri="{FF2B5EF4-FFF2-40B4-BE49-F238E27FC236}">
                <a16:creationId xmlns:a16="http://schemas.microsoft.com/office/drawing/2014/main" id="{89229A5C-D402-4F18-B50D-61D8EA84648B}"/>
              </a:ext>
            </a:extLst>
          </p:cNvPr>
          <p:cNvSpPr>
            <a:spLocks noGrp="1"/>
          </p:cNvSpPr>
          <p:nvPr>
            <p:ph type="subTitle" idx="1"/>
          </p:nvPr>
        </p:nvSpPr>
        <p:spPr>
          <a:xfrm>
            <a:off x="6413900" y="3009900"/>
            <a:ext cx="5210174" cy="2638425"/>
          </a:xfrm>
        </p:spPr>
        <p:txBody>
          <a:bodyPr>
            <a:normAutofit/>
          </a:bodyPr>
          <a:lstStyle/>
          <a:p>
            <a:pPr algn="just"/>
            <a:r>
              <a:rPr lang="en-IN" sz="2000" b="1" dirty="0">
                <a:solidFill>
                  <a:srgbClr val="FFC000"/>
                </a:solidFill>
                <a:latin typeface="Algerian" panose="04020705040A02060702" pitchFamily="82" charset="0"/>
              </a:rPr>
              <a:t>Dhairya Manish Chawda </a:t>
            </a:r>
            <a:r>
              <a:rPr lang="en-IN" sz="2000" b="1" dirty="0">
                <a:solidFill>
                  <a:schemeClr val="bg1"/>
                </a:solidFill>
                <a:latin typeface="Algerian" panose="04020705040A02060702" pitchFamily="82" charset="0"/>
              </a:rPr>
              <a:t>(B2021017)</a:t>
            </a:r>
          </a:p>
          <a:p>
            <a:pPr algn="just"/>
            <a:r>
              <a:rPr lang="en-IN" sz="2000" b="1" dirty="0">
                <a:solidFill>
                  <a:srgbClr val="FFC000"/>
                </a:solidFill>
                <a:latin typeface="Algerian" panose="04020705040A02060702" pitchFamily="82" charset="0"/>
              </a:rPr>
              <a:t>Harshita Khandelwal </a:t>
            </a:r>
            <a:r>
              <a:rPr lang="en-IN" sz="2000" b="1" dirty="0">
                <a:solidFill>
                  <a:schemeClr val="bg1"/>
                </a:solidFill>
                <a:latin typeface="Algerian" panose="04020705040A02060702" pitchFamily="82" charset="0"/>
              </a:rPr>
              <a:t>(B2021020)</a:t>
            </a:r>
          </a:p>
          <a:p>
            <a:pPr algn="just"/>
            <a:r>
              <a:rPr lang="en-IN" sz="2000" b="1" dirty="0">
                <a:solidFill>
                  <a:srgbClr val="FFC000"/>
                </a:solidFill>
                <a:latin typeface="Algerian" panose="04020705040A02060702" pitchFamily="82" charset="0"/>
              </a:rPr>
              <a:t>Keshav Raj </a:t>
            </a:r>
            <a:r>
              <a:rPr lang="en-IN" sz="2000" b="1" dirty="0">
                <a:solidFill>
                  <a:schemeClr val="bg1"/>
                </a:solidFill>
                <a:latin typeface="Algerian" panose="04020705040A02060702" pitchFamily="82" charset="0"/>
              </a:rPr>
              <a:t>(B2021022)</a:t>
            </a:r>
          </a:p>
          <a:p>
            <a:pPr algn="just"/>
            <a:r>
              <a:rPr lang="en-IN" sz="2000" b="1" dirty="0">
                <a:solidFill>
                  <a:srgbClr val="FFC000"/>
                </a:solidFill>
                <a:latin typeface="Algerian" panose="04020705040A02060702" pitchFamily="82" charset="0"/>
              </a:rPr>
              <a:t>Nishant </a:t>
            </a:r>
            <a:r>
              <a:rPr lang="en-IN" sz="2000" b="1" dirty="0" err="1">
                <a:solidFill>
                  <a:srgbClr val="FFC000"/>
                </a:solidFill>
                <a:latin typeface="Algerian" panose="04020705040A02060702" pitchFamily="82" charset="0"/>
              </a:rPr>
              <a:t>Keswani</a:t>
            </a:r>
            <a:r>
              <a:rPr lang="en-IN" sz="2000" b="1" dirty="0">
                <a:solidFill>
                  <a:srgbClr val="FFC000"/>
                </a:solidFill>
                <a:latin typeface="Algerian" panose="04020705040A02060702" pitchFamily="82" charset="0"/>
              </a:rPr>
              <a:t> </a:t>
            </a:r>
            <a:r>
              <a:rPr lang="en-IN" sz="2000" b="1" dirty="0">
                <a:solidFill>
                  <a:schemeClr val="bg1"/>
                </a:solidFill>
                <a:latin typeface="Algerian" panose="04020705040A02060702" pitchFamily="82" charset="0"/>
              </a:rPr>
              <a:t>(B2021028)</a:t>
            </a:r>
          </a:p>
          <a:p>
            <a:pPr algn="just"/>
            <a:r>
              <a:rPr lang="en-IN" sz="2000" b="1" dirty="0" err="1">
                <a:solidFill>
                  <a:srgbClr val="FFC000"/>
                </a:solidFill>
                <a:latin typeface="Algerian" panose="04020705040A02060702" pitchFamily="82" charset="0"/>
              </a:rPr>
              <a:t>Shiwang</a:t>
            </a:r>
            <a:r>
              <a:rPr lang="en-IN" sz="2000" b="1" dirty="0">
                <a:solidFill>
                  <a:srgbClr val="FFC000"/>
                </a:solidFill>
                <a:latin typeface="Algerian" panose="04020705040A02060702" pitchFamily="82" charset="0"/>
              </a:rPr>
              <a:t> Agarwal </a:t>
            </a:r>
            <a:r>
              <a:rPr lang="en-IN" sz="2000" b="1" dirty="0">
                <a:solidFill>
                  <a:schemeClr val="bg1"/>
                </a:solidFill>
                <a:latin typeface="Algerian" panose="04020705040A02060702" pitchFamily="82" charset="0"/>
              </a:rPr>
              <a:t>(B2021041)</a:t>
            </a:r>
          </a:p>
          <a:p>
            <a:pPr algn="just"/>
            <a:r>
              <a:rPr lang="en-IN" sz="2000" b="1" dirty="0" err="1">
                <a:solidFill>
                  <a:srgbClr val="FFC000"/>
                </a:solidFill>
                <a:latin typeface="Algerian" panose="04020705040A02060702" pitchFamily="82" charset="0"/>
              </a:rPr>
              <a:t>Uddeshya</a:t>
            </a:r>
            <a:r>
              <a:rPr lang="en-IN" sz="2000" b="1" dirty="0">
                <a:solidFill>
                  <a:srgbClr val="FFC000"/>
                </a:solidFill>
                <a:latin typeface="Algerian" panose="04020705040A02060702" pitchFamily="82" charset="0"/>
              </a:rPr>
              <a:t> harsh </a:t>
            </a:r>
            <a:r>
              <a:rPr lang="en-IN" sz="2000" b="1" dirty="0">
                <a:solidFill>
                  <a:schemeClr val="bg1"/>
                </a:solidFill>
                <a:latin typeface="Algerian" panose="04020705040A02060702" pitchFamily="82" charset="0"/>
              </a:rPr>
              <a:t>(B2021052)</a:t>
            </a:r>
          </a:p>
        </p:txBody>
      </p:sp>
      <p:sp>
        <p:nvSpPr>
          <p:cNvPr id="6" name="Subtitle 2">
            <a:extLst>
              <a:ext uri="{FF2B5EF4-FFF2-40B4-BE49-F238E27FC236}">
                <a16:creationId xmlns:a16="http://schemas.microsoft.com/office/drawing/2014/main" id="{3E765EAC-D21D-45D6-B8DF-5E707AEC9106}"/>
              </a:ext>
            </a:extLst>
          </p:cNvPr>
          <p:cNvSpPr txBox="1">
            <a:spLocks/>
          </p:cNvSpPr>
          <p:nvPr/>
        </p:nvSpPr>
        <p:spPr>
          <a:xfrm>
            <a:off x="904875" y="4552949"/>
            <a:ext cx="4238625" cy="1009651"/>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just"/>
            <a:r>
              <a:rPr lang="en-IN" sz="2400" b="1" dirty="0">
                <a:solidFill>
                  <a:schemeClr val="bg1"/>
                </a:solidFill>
                <a:latin typeface="Algerian" panose="04020705040A02060702" pitchFamily="82" charset="0"/>
              </a:rPr>
              <a:t>Subject: Business economics</a:t>
            </a:r>
          </a:p>
          <a:p>
            <a:pPr algn="just"/>
            <a:r>
              <a:rPr lang="en-IN" sz="2400" b="1" dirty="0">
                <a:solidFill>
                  <a:srgbClr val="FFC000"/>
                </a:solidFill>
                <a:latin typeface="Algerian" panose="04020705040A02060702" pitchFamily="82" charset="0"/>
              </a:rPr>
              <a:t>Faculty: Dr. Chinmaya Behera</a:t>
            </a:r>
            <a:endParaRPr lang="en-IN" sz="2400" dirty="0">
              <a:solidFill>
                <a:srgbClr val="FFC000"/>
              </a:solidFill>
            </a:endParaRPr>
          </a:p>
        </p:txBody>
      </p:sp>
      <p:sp>
        <p:nvSpPr>
          <p:cNvPr id="7" name="Subtitle 2">
            <a:extLst>
              <a:ext uri="{FF2B5EF4-FFF2-40B4-BE49-F238E27FC236}">
                <a16:creationId xmlns:a16="http://schemas.microsoft.com/office/drawing/2014/main" id="{C5D5A580-91C8-4395-B558-009F89843937}"/>
              </a:ext>
            </a:extLst>
          </p:cNvPr>
          <p:cNvSpPr txBox="1">
            <a:spLocks/>
          </p:cNvSpPr>
          <p:nvPr/>
        </p:nvSpPr>
        <p:spPr>
          <a:xfrm>
            <a:off x="4794248" y="1947863"/>
            <a:ext cx="2603503" cy="714376"/>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IN" sz="2800" b="1" dirty="0">
                <a:solidFill>
                  <a:schemeClr val="bg1"/>
                </a:solidFill>
                <a:latin typeface="Algerian" panose="04020705040A02060702" pitchFamily="82" charset="0"/>
              </a:rPr>
              <a:t>Presented </a:t>
            </a:r>
            <a:r>
              <a:rPr lang="en-IN" sz="2800" b="1" dirty="0">
                <a:solidFill>
                  <a:srgbClr val="FFC000"/>
                </a:solidFill>
                <a:latin typeface="Algerian" panose="04020705040A02060702" pitchFamily="82" charset="0"/>
              </a:rPr>
              <a:t>by</a:t>
            </a:r>
            <a:r>
              <a:rPr lang="en-IN" sz="2800" b="1" dirty="0">
                <a:solidFill>
                  <a:schemeClr val="bg1"/>
                </a:solidFill>
                <a:latin typeface="Algerian" panose="04020705040A02060702" pitchFamily="82" charset="0"/>
              </a:rPr>
              <a:t>:</a:t>
            </a:r>
            <a:endParaRPr lang="en-IN" sz="2800" dirty="0">
              <a:solidFill>
                <a:schemeClr val="bg1"/>
              </a:solidFill>
            </a:endParaRPr>
          </a:p>
        </p:txBody>
      </p:sp>
      <p:pic>
        <p:nvPicPr>
          <p:cNvPr id="1026" name="Picture 2" descr="Jet Airways Logo App (SQ) - Flying High On Points">
            <a:extLst>
              <a:ext uri="{FF2B5EF4-FFF2-40B4-BE49-F238E27FC236}">
                <a16:creationId xmlns:a16="http://schemas.microsoft.com/office/drawing/2014/main" id="{25B18DF1-1899-42A8-9E3F-7802319B4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E8CCC865-CB11-4F20-89B9-472BBF5F322B}"/>
              </a:ext>
            </a:extLst>
          </p:cNvPr>
          <p:cNvSpPr txBox="1">
            <a:spLocks/>
          </p:cNvSpPr>
          <p:nvPr/>
        </p:nvSpPr>
        <p:spPr>
          <a:xfrm>
            <a:off x="904875" y="3009900"/>
            <a:ext cx="1817061" cy="761449"/>
          </a:xfrm>
          <a:prstGeom prst="rect">
            <a:avLst/>
          </a:prstGeom>
          <a:ln w="28575">
            <a:solidFill>
              <a:srgbClr val="FFC000"/>
            </a:solidFill>
          </a:ln>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IN" sz="3200" b="1" dirty="0">
                <a:solidFill>
                  <a:schemeClr val="bg1"/>
                </a:solidFill>
                <a:latin typeface="Algerian" panose="04020705040A02060702" pitchFamily="82" charset="0"/>
              </a:rPr>
              <a:t>Group </a:t>
            </a:r>
            <a:r>
              <a:rPr lang="en-IN" sz="3200" b="1" dirty="0">
                <a:solidFill>
                  <a:srgbClr val="FFC000"/>
                </a:solidFill>
                <a:latin typeface="Algerian" panose="04020705040A02060702" pitchFamily="82" charset="0"/>
              </a:rPr>
              <a:t>3</a:t>
            </a:r>
            <a:endParaRPr lang="en-IN" sz="3200" dirty="0">
              <a:solidFill>
                <a:srgbClr val="FFC000"/>
              </a:solidFill>
            </a:endParaRPr>
          </a:p>
        </p:txBody>
      </p:sp>
    </p:spTree>
    <p:extLst>
      <p:ext uri="{BB962C8B-B14F-4D97-AF65-F5344CB8AC3E}">
        <p14:creationId xmlns:p14="http://schemas.microsoft.com/office/powerpoint/2010/main" val="1206928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20DD-458E-4474-BF5B-293CF749CF38}"/>
              </a:ext>
            </a:extLst>
          </p:cNvPr>
          <p:cNvSpPr>
            <a:spLocks noGrp="1"/>
          </p:cNvSpPr>
          <p:nvPr>
            <p:ph type="ctrTitle"/>
          </p:nvPr>
        </p:nvSpPr>
        <p:spPr>
          <a:xfrm>
            <a:off x="3676173" y="2484120"/>
            <a:ext cx="4839653" cy="1348381"/>
          </a:xfrm>
        </p:spPr>
        <p:txBody>
          <a:bodyPr/>
          <a:lstStyle/>
          <a:p>
            <a:pPr algn="ctr"/>
            <a:r>
              <a:rPr lang="en-IN" sz="4800" b="1" dirty="0">
                <a:solidFill>
                  <a:schemeClr val="bg1"/>
                </a:solidFill>
                <a:latin typeface="Algerian" panose="04020705040A02060702" pitchFamily="82" charset="0"/>
              </a:rPr>
              <a:t>Thank</a:t>
            </a:r>
            <a:r>
              <a:rPr lang="en-IN" sz="6000" b="1" dirty="0">
                <a:solidFill>
                  <a:srgbClr val="FFC000"/>
                </a:solidFill>
                <a:latin typeface="Algerian" panose="04020705040A02060702" pitchFamily="82" charset="0"/>
              </a:rPr>
              <a:t> You</a:t>
            </a:r>
          </a:p>
        </p:txBody>
      </p:sp>
      <p:pic>
        <p:nvPicPr>
          <p:cNvPr id="4" name="Picture 2" descr="Jet Airways Logo App (SQ) - Flying High On Points">
            <a:extLst>
              <a:ext uri="{FF2B5EF4-FFF2-40B4-BE49-F238E27FC236}">
                <a16:creationId xmlns:a16="http://schemas.microsoft.com/office/drawing/2014/main" id="{8CDD6D4C-58BD-4829-BC13-5DFB409D4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0" y="-73763"/>
            <a:ext cx="2727724" cy="2727724"/>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54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4B37-C3A3-4913-98A3-2D05018E5FD9}"/>
              </a:ext>
            </a:extLst>
          </p:cNvPr>
          <p:cNvSpPr>
            <a:spLocks noGrp="1"/>
          </p:cNvSpPr>
          <p:nvPr>
            <p:ph type="title"/>
          </p:nvPr>
        </p:nvSpPr>
        <p:spPr>
          <a:xfrm>
            <a:off x="1145427" y="973668"/>
            <a:ext cx="8761413" cy="706964"/>
          </a:xfrm>
        </p:spPr>
        <p:txBody>
          <a:bodyPr/>
          <a:lstStyle/>
          <a:p>
            <a:pPr algn="ctr"/>
            <a:r>
              <a:rPr lang="en-IN" b="1" dirty="0">
                <a:solidFill>
                  <a:schemeClr val="bg1"/>
                </a:solidFill>
                <a:latin typeface="Algerian" panose="04020705040A02060702" pitchFamily="82" charset="0"/>
              </a:rPr>
              <a:t>Business all about</a:t>
            </a:r>
            <a:endParaRPr lang="en-IN" dirty="0">
              <a:solidFill>
                <a:schemeClr val="bg1"/>
              </a:solidFill>
            </a:endParaRPr>
          </a:p>
        </p:txBody>
      </p:sp>
      <p:pic>
        <p:nvPicPr>
          <p:cNvPr id="4" name="Picture 2" descr="Jet Airways Logo App (SQ) - Flying High On Points">
            <a:extLst>
              <a:ext uri="{FF2B5EF4-FFF2-40B4-BE49-F238E27FC236}">
                <a16:creationId xmlns:a16="http://schemas.microsoft.com/office/drawing/2014/main" id="{A9484888-BFD8-44F8-BB25-9DDA5127B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83630063-E596-4E9D-B8EC-ECF4C6FD06AA}"/>
              </a:ext>
            </a:extLst>
          </p:cNvPr>
          <p:cNvGrpSpPr/>
          <p:nvPr/>
        </p:nvGrpSpPr>
        <p:grpSpPr>
          <a:xfrm>
            <a:off x="804860" y="4285191"/>
            <a:ext cx="10976375" cy="329142"/>
            <a:chOff x="814385" y="4569354"/>
            <a:chExt cx="10976375" cy="329142"/>
          </a:xfrm>
        </p:grpSpPr>
        <p:sp>
          <p:nvSpPr>
            <p:cNvPr id="28" name="Rectangle 27">
              <a:extLst>
                <a:ext uri="{FF2B5EF4-FFF2-40B4-BE49-F238E27FC236}">
                  <a16:creationId xmlns:a16="http://schemas.microsoft.com/office/drawing/2014/main" id="{B6D59858-3B79-4393-83E9-06E70D89163C}"/>
                </a:ext>
              </a:extLst>
            </p:cNvPr>
            <p:cNvSpPr/>
            <p:nvPr/>
          </p:nvSpPr>
          <p:spPr>
            <a:xfrm>
              <a:off x="981074" y="4676775"/>
              <a:ext cx="10642999"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E1C38BD-6657-4DC2-9083-152176A2DEF6}"/>
                </a:ext>
              </a:extLst>
            </p:cNvPr>
            <p:cNvSpPr/>
            <p:nvPr/>
          </p:nvSpPr>
          <p:spPr>
            <a:xfrm>
              <a:off x="814385" y="4578879"/>
              <a:ext cx="333375" cy="310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05334A75-2405-4D56-8CF1-D93A2B6A04AE}"/>
                </a:ext>
              </a:extLst>
            </p:cNvPr>
            <p:cNvSpPr/>
            <p:nvPr/>
          </p:nvSpPr>
          <p:spPr>
            <a:xfrm>
              <a:off x="3020313" y="4588404"/>
              <a:ext cx="333375" cy="310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CB00837-CD33-46A0-903D-662FF598854D}"/>
                </a:ext>
              </a:extLst>
            </p:cNvPr>
            <p:cNvSpPr/>
            <p:nvPr/>
          </p:nvSpPr>
          <p:spPr>
            <a:xfrm>
              <a:off x="5202284" y="4569354"/>
              <a:ext cx="333375" cy="310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0A92C1D0-E49B-4013-B138-1BB14E605ADA}"/>
                </a:ext>
              </a:extLst>
            </p:cNvPr>
            <p:cNvSpPr/>
            <p:nvPr/>
          </p:nvSpPr>
          <p:spPr>
            <a:xfrm>
              <a:off x="9155855" y="4578879"/>
              <a:ext cx="333375" cy="310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2957069E-4598-4E69-885D-1060E4906CD2}"/>
                </a:ext>
              </a:extLst>
            </p:cNvPr>
            <p:cNvSpPr/>
            <p:nvPr/>
          </p:nvSpPr>
          <p:spPr>
            <a:xfrm>
              <a:off x="7303437" y="4578879"/>
              <a:ext cx="333375" cy="310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41E42D6-405E-4BD5-9B24-E766AC1A8822}"/>
                </a:ext>
              </a:extLst>
            </p:cNvPr>
            <p:cNvSpPr/>
            <p:nvPr/>
          </p:nvSpPr>
          <p:spPr>
            <a:xfrm>
              <a:off x="11457385" y="4578879"/>
              <a:ext cx="333375" cy="310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TextBox 35">
            <a:extLst>
              <a:ext uri="{FF2B5EF4-FFF2-40B4-BE49-F238E27FC236}">
                <a16:creationId xmlns:a16="http://schemas.microsoft.com/office/drawing/2014/main" id="{C4B609BD-9103-4E3E-B102-9A5FB83B3BFA}"/>
              </a:ext>
            </a:extLst>
          </p:cNvPr>
          <p:cNvSpPr txBox="1"/>
          <p:nvPr/>
        </p:nvSpPr>
        <p:spPr>
          <a:xfrm>
            <a:off x="156238" y="2532774"/>
            <a:ext cx="285455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a:t>2016</a:t>
            </a:r>
          </a:p>
          <a:p>
            <a:pPr algn="ctr"/>
            <a:r>
              <a:rPr lang="en-US" sz="1600" dirty="0"/>
              <a:t>Jet Airways is one of the largest airlines in India, with a 21.2% passenger market share in February.</a:t>
            </a:r>
            <a:endParaRPr lang="en-IN" sz="1600" dirty="0"/>
          </a:p>
        </p:txBody>
      </p:sp>
      <p:sp>
        <p:nvSpPr>
          <p:cNvPr id="37" name="TextBox 36">
            <a:extLst>
              <a:ext uri="{FF2B5EF4-FFF2-40B4-BE49-F238E27FC236}">
                <a16:creationId xmlns:a16="http://schemas.microsoft.com/office/drawing/2014/main" id="{C6D6FDE3-0290-4B43-86CD-DF1487D83E0A}"/>
              </a:ext>
            </a:extLst>
          </p:cNvPr>
          <p:cNvSpPr txBox="1"/>
          <p:nvPr/>
        </p:nvSpPr>
        <p:spPr>
          <a:xfrm>
            <a:off x="3981444" y="2532774"/>
            <a:ext cx="2756004"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a:t>25 March 2019</a:t>
            </a:r>
          </a:p>
          <a:p>
            <a:pPr algn="ctr"/>
            <a:r>
              <a:rPr lang="en-US" sz="1600" dirty="0"/>
              <a:t> Mr. Naresh &amp; Anita Goyal stepped down from the board of directors with 1/4</a:t>
            </a:r>
            <a:r>
              <a:rPr lang="en-US" sz="1600" baseline="30000" dirty="0"/>
              <a:t>th</a:t>
            </a:r>
            <a:r>
              <a:rPr lang="en-US" sz="1600" dirty="0"/>
              <a:t> aircrafts grounded.</a:t>
            </a:r>
            <a:endParaRPr lang="en-IN" sz="1600" dirty="0"/>
          </a:p>
        </p:txBody>
      </p:sp>
      <p:sp>
        <p:nvSpPr>
          <p:cNvPr id="38" name="TextBox 37">
            <a:extLst>
              <a:ext uri="{FF2B5EF4-FFF2-40B4-BE49-F238E27FC236}">
                <a16:creationId xmlns:a16="http://schemas.microsoft.com/office/drawing/2014/main" id="{434EDECB-6421-4356-943D-F98E713F74CA}"/>
              </a:ext>
            </a:extLst>
          </p:cNvPr>
          <p:cNvSpPr txBox="1"/>
          <p:nvPr/>
        </p:nvSpPr>
        <p:spPr>
          <a:xfrm>
            <a:off x="1610442" y="5043310"/>
            <a:ext cx="2721913"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a:t>2018</a:t>
            </a:r>
          </a:p>
          <a:p>
            <a:pPr algn="ctr"/>
            <a:r>
              <a:rPr lang="en-US" sz="1600" dirty="0"/>
              <a:t>Jet Airways has been reported to have a negative financial outlook due to increasing losses.</a:t>
            </a:r>
            <a:endParaRPr lang="en-IN" sz="1600" b="1" dirty="0"/>
          </a:p>
        </p:txBody>
      </p:sp>
      <p:sp>
        <p:nvSpPr>
          <p:cNvPr id="39" name="TextBox 38">
            <a:extLst>
              <a:ext uri="{FF2B5EF4-FFF2-40B4-BE49-F238E27FC236}">
                <a16:creationId xmlns:a16="http://schemas.microsoft.com/office/drawing/2014/main" id="{F53F9689-4CAE-4F1F-9CD1-5E576A8BAFDF}"/>
              </a:ext>
            </a:extLst>
          </p:cNvPr>
          <p:cNvSpPr txBox="1"/>
          <p:nvPr/>
        </p:nvSpPr>
        <p:spPr>
          <a:xfrm>
            <a:off x="9146330" y="5029638"/>
            <a:ext cx="2902129"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a:t>2021</a:t>
            </a:r>
          </a:p>
          <a:p>
            <a:pPr algn="ctr"/>
            <a:r>
              <a:rPr lang="en-US" sz="1600" dirty="0"/>
              <a:t>Jet Airways Ltd is planning a revival in partnership with </a:t>
            </a:r>
            <a:r>
              <a:rPr lang="en-IN" sz="1600" b="0" i="0" dirty="0" err="1">
                <a:solidFill>
                  <a:srgbClr val="4D5156"/>
                </a:solidFill>
                <a:effectLst/>
                <a:latin typeface="arial" panose="020B0604020202020204" pitchFamily="34" charset="0"/>
              </a:rPr>
              <a:t>Kalrock</a:t>
            </a:r>
            <a:r>
              <a:rPr lang="en-IN" sz="1600" b="0" i="0" dirty="0">
                <a:solidFill>
                  <a:srgbClr val="4D5156"/>
                </a:solidFill>
                <a:effectLst/>
                <a:latin typeface="arial" panose="020B0604020202020204" pitchFamily="34" charset="0"/>
              </a:rPr>
              <a:t> </a:t>
            </a:r>
            <a:r>
              <a:rPr lang="en-IN" sz="1600" b="1" i="0" dirty="0">
                <a:solidFill>
                  <a:srgbClr val="5F6368"/>
                </a:solidFill>
                <a:effectLst/>
                <a:latin typeface="arial" panose="020B0604020202020204" pitchFamily="34" charset="0"/>
              </a:rPr>
              <a:t>Capital</a:t>
            </a:r>
            <a:r>
              <a:rPr lang="en-IN" sz="1600" b="0" i="0" dirty="0">
                <a:solidFill>
                  <a:srgbClr val="4D5156"/>
                </a:solidFill>
                <a:effectLst/>
                <a:latin typeface="arial" panose="020B0604020202020204" pitchFamily="34" charset="0"/>
              </a:rPr>
              <a:t> and </a:t>
            </a:r>
            <a:r>
              <a:rPr lang="en-IN" sz="1600" b="0" i="0" dirty="0" err="1">
                <a:solidFill>
                  <a:srgbClr val="4D5156"/>
                </a:solidFill>
                <a:effectLst/>
                <a:latin typeface="arial" panose="020B0604020202020204" pitchFamily="34" charset="0"/>
              </a:rPr>
              <a:t>MurariLal</a:t>
            </a:r>
            <a:r>
              <a:rPr lang="en-IN" sz="1600" b="0" i="0" dirty="0">
                <a:solidFill>
                  <a:srgbClr val="4D5156"/>
                </a:solidFill>
                <a:effectLst/>
                <a:latin typeface="arial" panose="020B0604020202020204" pitchFamily="34" charset="0"/>
              </a:rPr>
              <a:t> Jalan </a:t>
            </a:r>
            <a:r>
              <a:rPr lang="en-IN" sz="1600" dirty="0">
                <a:solidFill>
                  <a:srgbClr val="4D5156"/>
                </a:solidFill>
                <a:latin typeface="arial" panose="020B0604020202020204" pitchFamily="34" charset="0"/>
              </a:rPr>
              <a:t>with full operational capacity by 2022.</a:t>
            </a:r>
            <a:endParaRPr lang="en-US" sz="1600" dirty="0"/>
          </a:p>
        </p:txBody>
      </p:sp>
      <p:sp>
        <p:nvSpPr>
          <p:cNvPr id="40" name="TextBox 39">
            <a:extLst>
              <a:ext uri="{FF2B5EF4-FFF2-40B4-BE49-F238E27FC236}">
                <a16:creationId xmlns:a16="http://schemas.microsoft.com/office/drawing/2014/main" id="{8BAB0987-1C11-4EAF-9CAC-F749531958FA}"/>
              </a:ext>
            </a:extLst>
          </p:cNvPr>
          <p:cNvSpPr txBox="1"/>
          <p:nvPr/>
        </p:nvSpPr>
        <p:spPr>
          <a:xfrm>
            <a:off x="5666256" y="5043310"/>
            <a:ext cx="2721912"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a:t>April 2019</a:t>
            </a:r>
          </a:p>
          <a:p>
            <a:pPr algn="ctr"/>
            <a:r>
              <a:rPr lang="en-US" sz="1600" dirty="0"/>
              <a:t>Indian Oil Corporation stopped supplying fuel to the airline, and all flight operations were suspended.</a:t>
            </a:r>
            <a:endParaRPr lang="en-IN" sz="1600" dirty="0"/>
          </a:p>
        </p:txBody>
      </p:sp>
      <p:sp>
        <p:nvSpPr>
          <p:cNvPr id="41" name="TextBox 40">
            <a:extLst>
              <a:ext uri="{FF2B5EF4-FFF2-40B4-BE49-F238E27FC236}">
                <a16:creationId xmlns:a16="http://schemas.microsoft.com/office/drawing/2014/main" id="{FAEF75E8-E4E7-4D29-A5E3-8F197A0E04F9}"/>
              </a:ext>
            </a:extLst>
          </p:cNvPr>
          <p:cNvSpPr txBox="1"/>
          <p:nvPr/>
        </p:nvSpPr>
        <p:spPr>
          <a:xfrm>
            <a:off x="8198592" y="2567523"/>
            <a:ext cx="222885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a:t>17</a:t>
            </a:r>
            <a:r>
              <a:rPr lang="en-US" sz="1600" b="1" baseline="30000" dirty="0"/>
              <a:t>th</a:t>
            </a:r>
            <a:r>
              <a:rPr lang="en-US" sz="1600" b="1" dirty="0"/>
              <a:t> June 2019</a:t>
            </a:r>
          </a:p>
          <a:p>
            <a:pPr algn="ctr"/>
            <a:r>
              <a:rPr lang="en-US" sz="1600" dirty="0"/>
              <a:t>Applied to NCLT for bankruptcy proceedings with debt of $1.2 billion.</a:t>
            </a:r>
            <a:endParaRPr lang="en-IN" sz="1600" dirty="0"/>
          </a:p>
        </p:txBody>
      </p:sp>
      <p:sp>
        <p:nvSpPr>
          <p:cNvPr id="44" name="Isosceles Triangle 43">
            <a:extLst>
              <a:ext uri="{FF2B5EF4-FFF2-40B4-BE49-F238E27FC236}">
                <a16:creationId xmlns:a16="http://schemas.microsoft.com/office/drawing/2014/main" id="{FA02FE73-6916-49ED-B023-7A69A5F3CF36}"/>
              </a:ext>
            </a:extLst>
          </p:cNvPr>
          <p:cNvSpPr/>
          <p:nvPr/>
        </p:nvSpPr>
        <p:spPr>
          <a:xfrm>
            <a:off x="688695" y="4078453"/>
            <a:ext cx="554315" cy="5258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Isosceles Triangle 44">
            <a:extLst>
              <a:ext uri="{FF2B5EF4-FFF2-40B4-BE49-F238E27FC236}">
                <a16:creationId xmlns:a16="http://schemas.microsoft.com/office/drawing/2014/main" id="{4E031062-70FB-46CA-95DB-789A7CB5A9BD}"/>
              </a:ext>
            </a:extLst>
          </p:cNvPr>
          <p:cNvSpPr/>
          <p:nvPr/>
        </p:nvSpPr>
        <p:spPr>
          <a:xfrm>
            <a:off x="5072089" y="4061520"/>
            <a:ext cx="554315" cy="57389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id="{EC2151F0-9DEA-4C2B-805F-76CDBCFAFB87}"/>
              </a:ext>
            </a:extLst>
          </p:cNvPr>
          <p:cNvSpPr/>
          <p:nvPr/>
        </p:nvSpPr>
        <p:spPr>
          <a:xfrm>
            <a:off x="9062392" y="4009934"/>
            <a:ext cx="548231" cy="6254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Isosceles Triangle 46">
            <a:extLst>
              <a:ext uri="{FF2B5EF4-FFF2-40B4-BE49-F238E27FC236}">
                <a16:creationId xmlns:a16="http://schemas.microsoft.com/office/drawing/2014/main" id="{B40FD191-23AF-4AF4-BE41-5EA316B5C164}"/>
              </a:ext>
            </a:extLst>
          </p:cNvPr>
          <p:cNvSpPr/>
          <p:nvPr/>
        </p:nvSpPr>
        <p:spPr>
          <a:xfrm rot="10800000">
            <a:off x="2919023" y="4294716"/>
            <a:ext cx="554314" cy="625475"/>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6A931BDC-C64D-4991-8DE5-FC723AB5BDED}"/>
              </a:ext>
            </a:extLst>
          </p:cNvPr>
          <p:cNvSpPr/>
          <p:nvPr/>
        </p:nvSpPr>
        <p:spPr>
          <a:xfrm rot="10800000">
            <a:off x="7183442" y="4274607"/>
            <a:ext cx="554314" cy="625475"/>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D9F2B7E2-3E6B-4E3F-B119-B82B0CC0ED1A}"/>
              </a:ext>
            </a:extLst>
          </p:cNvPr>
          <p:cNvSpPr/>
          <p:nvPr/>
        </p:nvSpPr>
        <p:spPr>
          <a:xfrm rot="10800000">
            <a:off x="11337390" y="4285191"/>
            <a:ext cx="554314" cy="625475"/>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itle 1">
            <a:extLst>
              <a:ext uri="{FF2B5EF4-FFF2-40B4-BE49-F238E27FC236}">
                <a16:creationId xmlns:a16="http://schemas.microsoft.com/office/drawing/2014/main" id="{63DBC480-C751-4C91-BDA5-19E37C7C9133}"/>
              </a:ext>
            </a:extLst>
          </p:cNvPr>
          <p:cNvSpPr txBox="1">
            <a:spLocks/>
          </p:cNvSpPr>
          <p:nvPr/>
        </p:nvSpPr>
        <p:spPr bwMode="gray">
          <a:xfrm>
            <a:off x="4464320" y="1363570"/>
            <a:ext cx="2324167"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dirty="0">
                <a:solidFill>
                  <a:srgbClr val="FFC000"/>
                </a:solidFill>
                <a:latin typeface="Algerian" panose="04020705040A02060702" pitchFamily="82" charset="0"/>
              </a:rPr>
              <a:t>Rise &amp; Fall</a:t>
            </a:r>
            <a:endParaRPr lang="en-IN" sz="2400" dirty="0">
              <a:solidFill>
                <a:srgbClr val="FFC000"/>
              </a:solidFill>
            </a:endParaRPr>
          </a:p>
        </p:txBody>
      </p:sp>
    </p:spTree>
    <p:extLst>
      <p:ext uri="{BB962C8B-B14F-4D97-AF65-F5344CB8AC3E}">
        <p14:creationId xmlns:p14="http://schemas.microsoft.com/office/powerpoint/2010/main" val="3196884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E3BC-B0FB-48EF-8F04-1F50FAF5FDED}"/>
              </a:ext>
            </a:extLst>
          </p:cNvPr>
          <p:cNvSpPr>
            <a:spLocks noGrp="1"/>
          </p:cNvSpPr>
          <p:nvPr>
            <p:ph type="title"/>
          </p:nvPr>
        </p:nvSpPr>
        <p:spPr/>
        <p:txBody>
          <a:bodyPr/>
          <a:lstStyle/>
          <a:p>
            <a:pPr algn="ctr"/>
            <a:r>
              <a:rPr lang="en-IN" b="1" dirty="0">
                <a:solidFill>
                  <a:schemeClr val="bg1"/>
                </a:solidFill>
                <a:latin typeface="Algerian" panose="04020705040A02060702" pitchFamily="82" charset="0"/>
              </a:rPr>
              <a:t>Consumer </a:t>
            </a:r>
            <a:r>
              <a:rPr lang="en-IN" b="1" dirty="0">
                <a:solidFill>
                  <a:srgbClr val="FFC000"/>
                </a:solidFill>
                <a:latin typeface="Algerian" panose="04020705040A02060702" pitchFamily="82" charset="0"/>
              </a:rPr>
              <a:t>all about</a:t>
            </a:r>
            <a:endParaRPr lang="en-IN" dirty="0">
              <a:solidFill>
                <a:srgbClr val="FFC000"/>
              </a:solidFill>
            </a:endParaRPr>
          </a:p>
        </p:txBody>
      </p:sp>
      <p:sp>
        <p:nvSpPr>
          <p:cNvPr id="3" name="Content Placeholder 2">
            <a:extLst>
              <a:ext uri="{FF2B5EF4-FFF2-40B4-BE49-F238E27FC236}">
                <a16:creationId xmlns:a16="http://schemas.microsoft.com/office/drawing/2014/main" id="{2FBB6EC2-6976-4D23-92E1-4FE8E2A43C9F}"/>
              </a:ext>
            </a:extLst>
          </p:cNvPr>
          <p:cNvSpPr>
            <a:spLocks noGrp="1"/>
          </p:cNvSpPr>
          <p:nvPr>
            <p:ph idx="1"/>
          </p:nvPr>
        </p:nvSpPr>
        <p:spPr>
          <a:xfrm>
            <a:off x="4699763" y="2276379"/>
            <a:ext cx="2634725" cy="403860"/>
          </a:xfrm>
        </p:spPr>
        <p:txBody>
          <a:bodyPr/>
          <a:lstStyle/>
          <a:p>
            <a:pPr marL="0" indent="0" algn="ctr">
              <a:buNone/>
            </a:pPr>
            <a:r>
              <a:rPr lang="en-IN" b="1" dirty="0">
                <a:solidFill>
                  <a:schemeClr val="accent3">
                    <a:lumMod val="75000"/>
                  </a:schemeClr>
                </a:solidFill>
              </a:rPr>
              <a:t>Market Segmentation</a:t>
            </a:r>
          </a:p>
        </p:txBody>
      </p:sp>
      <p:pic>
        <p:nvPicPr>
          <p:cNvPr id="4" name="Picture 2" descr="Jet Airways Logo App (SQ) - Flying High On Points">
            <a:extLst>
              <a:ext uri="{FF2B5EF4-FFF2-40B4-BE49-F238E27FC236}">
                <a16:creationId xmlns:a16="http://schemas.microsoft.com/office/drawing/2014/main" id="{14001F4C-51B3-42E5-A0F8-5ABECF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2F0C5A-B23C-4E59-A5A3-553B6B9F2FBA}"/>
              </a:ext>
            </a:extLst>
          </p:cNvPr>
          <p:cNvSpPr txBox="1"/>
          <p:nvPr/>
        </p:nvSpPr>
        <p:spPr>
          <a:xfrm>
            <a:off x="1154952" y="2845554"/>
            <a:ext cx="2065767" cy="369332"/>
          </a:xfrm>
          <a:prstGeom prst="rect">
            <a:avLst/>
          </a:prstGeom>
          <a:noFill/>
        </p:spPr>
        <p:txBody>
          <a:bodyPr wrap="square" rtlCol="0">
            <a:spAutoFit/>
          </a:bodyPr>
          <a:lstStyle/>
          <a:p>
            <a:r>
              <a:rPr lang="en-IN" b="1" dirty="0">
                <a:solidFill>
                  <a:srgbClr val="002060"/>
                </a:solidFill>
              </a:rPr>
              <a:t>Based on Salary</a:t>
            </a:r>
          </a:p>
        </p:txBody>
      </p:sp>
      <p:sp>
        <p:nvSpPr>
          <p:cNvPr id="6" name="TextBox 5">
            <a:extLst>
              <a:ext uri="{FF2B5EF4-FFF2-40B4-BE49-F238E27FC236}">
                <a16:creationId xmlns:a16="http://schemas.microsoft.com/office/drawing/2014/main" id="{EB34E60E-6B10-45B0-8240-6D7CB172D913}"/>
              </a:ext>
            </a:extLst>
          </p:cNvPr>
          <p:cNvSpPr txBox="1"/>
          <p:nvPr/>
        </p:nvSpPr>
        <p:spPr>
          <a:xfrm>
            <a:off x="4932678" y="4288485"/>
            <a:ext cx="2326641" cy="369332"/>
          </a:xfrm>
          <a:prstGeom prst="rect">
            <a:avLst/>
          </a:prstGeom>
          <a:noFill/>
        </p:spPr>
        <p:txBody>
          <a:bodyPr wrap="square" rtlCol="0">
            <a:spAutoFit/>
          </a:bodyPr>
          <a:lstStyle/>
          <a:p>
            <a:r>
              <a:rPr lang="en-IN" b="1" dirty="0">
                <a:solidFill>
                  <a:srgbClr val="002060"/>
                </a:solidFill>
              </a:rPr>
              <a:t>Based on Distance</a:t>
            </a:r>
          </a:p>
        </p:txBody>
      </p:sp>
      <p:sp>
        <p:nvSpPr>
          <p:cNvPr id="7" name="TextBox 6">
            <a:extLst>
              <a:ext uri="{FF2B5EF4-FFF2-40B4-BE49-F238E27FC236}">
                <a16:creationId xmlns:a16="http://schemas.microsoft.com/office/drawing/2014/main" id="{2C7B6AE8-3D2D-4E85-9BDF-9930A7C71B04}"/>
              </a:ext>
            </a:extLst>
          </p:cNvPr>
          <p:cNvSpPr txBox="1"/>
          <p:nvPr/>
        </p:nvSpPr>
        <p:spPr>
          <a:xfrm>
            <a:off x="8696958" y="2845554"/>
            <a:ext cx="2560321" cy="369332"/>
          </a:xfrm>
          <a:prstGeom prst="rect">
            <a:avLst/>
          </a:prstGeom>
          <a:noFill/>
        </p:spPr>
        <p:txBody>
          <a:bodyPr wrap="square" rtlCol="0">
            <a:spAutoFit/>
          </a:bodyPr>
          <a:lstStyle/>
          <a:p>
            <a:r>
              <a:rPr lang="en-IN" b="1" dirty="0">
                <a:solidFill>
                  <a:srgbClr val="002060"/>
                </a:solidFill>
              </a:rPr>
              <a:t>Based on Operations</a:t>
            </a:r>
          </a:p>
        </p:txBody>
      </p:sp>
      <p:sp>
        <p:nvSpPr>
          <p:cNvPr id="9" name="TextBox 8">
            <a:extLst>
              <a:ext uri="{FF2B5EF4-FFF2-40B4-BE49-F238E27FC236}">
                <a16:creationId xmlns:a16="http://schemas.microsoft.com/office/drawing/2014/main" id="{A3F5617F-5531-469B-8738-022892419660}"/>
              </a:ext>
            </a:extLst>
          </p:cNvPr>
          <p:cNvSpPr txBox="1"/>
          <p:nvPr/>
        </p:nvSpPr>
        <p:spPr>
          <a:xfrm>
            <a:off x="1093992" y="3489915"/>
            <a:ext cx="2187688" cy="923330"/>
          </a:xfrm>
          <a:prstGeom prst="rect">
            <a:avLst/>
          </a:prstGeom>
          <a:noFill/>
          <a:ln w="38100">
            <a:solidFill>
              <a:schemeClr val="bg2">
                <a:lumMod val="25000"/>
              </a:schemeClr>
            </a:solidFill>
          </a:ln>
        </p:spPr>
        <p:txBody>
          <a:bodyPr wrap="square" rtlCol="0">
            <a:spAutoFit/>
          </a:bodyPr>
          <a:lstStyle/>
          <a:p>
            <a:pPr marL="285750" indent="-285750">
              <a:buFont typeface="Arial" panose="020B0604020202020204" pitchFamily="34" charset="0"/>
              <a:buChar char="•"/>
            </a:pPr>
            <a:r>
              <a:rPr lang="en-IN" b="1" dirty="0">
                <a:solidFill>
                  <a:srgbClr val="FFC000"/>
                </a:solidFill>
              </a:rPr>
              <a:t>First Class</a:t>
            </a:r>
          </a:p>
          <a:p>
            <a:pPr marL="285750" indent="-285750">
              <a:buFont typeface="Arial" panose="020B0604020202020204" pitchFamily="34" charset="0"/>
              <a:buChar char="•"/>
            </a:pPr>
            <a:r>
              <a:rPr lang="en-IN" b="1" dirty="0">
                <a:solidFill>
                  <a:srgbClr val="FFC000"/>
                </a:solidFill>
              </a:rPr>
              <a:t>Premium Class</a:t>
            </a:r>
          </a:p>
          <a:p>
            <a:pPr marL="285750" indent="-285750">
              <a:buFont typeface="Arial" panose="020B0604020202020204" pitchFamily="34" charset="0"/>
              <a:buChar char="•"/>
            </a:pPr>
            <a:r>
              <a:rPr lang="en-IN" b="1" dirty="0">
                <a:solidFill>
                  <a:srgbClr val="FFC000"/>
                </a:solidFill>
              </a:rPr>
              <a:t>Economy Class</a:t>
            </a:r>
          </a:p>
        </p:txBody>
      </p:sp>
      <p:sp>
        <p:nvSpPr>
          <p:cNvPr id="10" name="TextBox 9">
            <a:extLst>
              <a:ext uri="{FF2B5EF4-FFF2-40B4-BE49-F238E27FC236}">
                <a16:creationId xmlns:a16="http://schemas.microsoft.com/office/drawing/2014/main" id="{1AEBD412-9046-4F52-B7F1-273DF72BD080}"/>
              </a:ext>
            </a:extLst>
          </p:cNvPr>
          <p:cNvSpPr txBox="1"/>
          <p:nvPr/>
        </p:nvSpPr>
        <p:spPr>
          <a:xfrm>
            <a:off x="8696958" y="3429000"/>
            <a:ext cx="2705996" cy="923330"/>
          </a:xfrm>
          <a:prstGeom prst="rect">
            <a:avLst/>
          </a:prstGeom>
          <a:noFill/>
          <a:ln w="38100">
            <a:solidFill>
              <a:schemeClr val="bg2">
                <a:lumMod val="25000"/>
              </a:schemeClr>
            </a:solidFill>
          </a:ln>
        </p:spPr>
        <p:txBody>
          <a:bodyPr wrap="square" rtlCol="0">
            <a:spAutoFit/>
          </a:bodyPr>
          <a:lstStyle/>
          <a:p>
            <a:pPr marL="285750" indent="-285750">
              <a:buFont typeface="Arial" panose="020B0604020202020204" pitchFamily="34" charset="0"/>
              <a:buChar char="•"/>
            </a:pPr>
            <a:r>
              <a:rPr lang="en-IN" b="1" dirty="0">
                <a:solidFill>
                  <a:srgbClr val="FFC000"/>
                </a:solidFill>
              </a:rPr>
              <a:t>Cost Segmentation</a:t>
            </a:r>
          </a:p>
          <a:p>
            <a:pPr marL="285750" indent="-285750">
              <a:buFont typeface="Arial" panose="020B0604020202020204" pitchFamily="34" charset="0"/>
              <a:buChar char="•"/>
            </a:pPr>
            <a:r>
              <a:rPr lang="en-IN" b="1" dirty="0">
                <a:solidFill>
                  <a:srgbClr val="FFC000"/>
                </a:solidFill>
              </a:rPr>
              <a:t>First Time Travellers</a:t>
            </a:r>
          </a:p>
          <a:p>
            <a:pPr marL="285750" indent="-285750">
              <a:buFont typeface="Arial" panose="020B0604020202020204" pitchFamily="34" charset="0"/>
              <a:buChar char="•"/>
            </a:pPr>
            <a:r>
              <a:rPr lang="en-IN" b="1" dirty="0">
                <a:solidFill>
                  <a:srgbClr val="FFC000"/>
                </a:solidFill>
              </a:rPr>
              <a:t>Customer Retention</a:t>
            </a:r>
          </a:p>
        </p:txBody>
      </p:sp>
      <p:graphicFrame>
        <p:nvGraphicFramePr>
          <p:cNvPr id="11" name="Table 10">
            <a:extLst>
              <a:ext uri="{FF2B5EF4-FFF2-40B4-BE49-F238E27FC236}">
                <a16:creationId xmlns:a16="http://schemas.microsoft.com/office/drawing/2014/main" id="{35BB3B6E-BB7A-49A7-A766-5B733C65A558}"/>
              </a:ext>
            </a:extLst>
          </p:cNvPr>
          <p:cNvGraphicFramePr>
            <a:graphicFrameLocks noGrp="1"/>
          </p:cNvGraphicFramePr>
          <p:nvPr>
            <p:extLst>
              <p:ext uri="{D42A27DB-BD31-4B8C-83A1-F6EECF244321}">
                <p14:modId xmlns:p14="http://schemas.microsoft.com/office/powerpoint/2010/main" val="2732691798"/>
              </p:ext>
            </p:extLst>
          </p:nvPr>
        </p:nvGraphicFramePr>
        <p:xfrm>
          <a:off x="2296514" y="4902388"/>
          <a:ext cx="8005726" cy="1052717"/>
        </p:xfrm>
        <a:graphic>
          <a:graphicData uri="http://schemas.openxmlformats.org/drawingml/2006/table">
            <a:tbl>
              <a:tblPr firstRow="1" firstCol="1" bandRow="1">
                <a:tableStyleId>{5C22544A-7EE6-4342-B048-85BDC9FD1C3A}</a:tableStyleId>
              </a:tblPr>
              <a:tblGrid>
                <a:gridCol w="4002863">
                  <a:extLst>
                    <a:ext uri="{9D8B030D-6E8A-4147-A177-3AD203B41FA5}">
                      <a16:colId xmlns:a16="http://schemas.microsoft.com/office/drawing/2014/main" val="367475306"/>
                    </a:ext>
                  </a:extLst>
                </a:gridCol>
                <a:gridCol w="4002863">
                  <a:extLst>
                    <a:ext uri="{9D8B030D-6E8A-4147-A177-3AD203B41FA5}">
                      <a16:colId xmlns:a16="http://schemas.microsoft.com/office/drawing/2014/main" val="324815074"/>
                    </a:ext>
                  </a:extLst>
                </a:gridCol>
              </a:tblGrid>
              <a:tr h="201196">
                <a:tc>
                  <a:txBody>
                    <a:bodyPr/>
                    <a:lstStyle/>
                    <a:p>
                      <a:pPr marL="457200" algn="ctr">
                        <a:lnSpc>
                          <a:spcPct val="107000"/>
                        </a:lnSpc>
                      </a:pPr>
                      <a:r>
                        <a:rPr lang="en-US" sz="1600" b="1" dirty="0">
                          <a:solidFill>
                            <a:srgbClr val="FFC000"/>
                          </a:solidFill>
                          <a:effectLst/>
                        </a:rPr>
                        <a:t>Distance</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600" b="1" dirty="0">
                          <a:solidFill>
                            <a:srgbClr val="FFC000"/>
                          </a:solidFill>
                          <a:effectLst/>
                        </a:rPr>
                        <a:t>Price(₹)</a:t>
                      </a:r>
                      <a:endParaRPr lang="en-IN" sz="1600" b="1"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0224599"/>
                  </a:ext>
                </a:extLst>
              </a:tr>
              <a:tr h="201346">
                <a:tc>
                  <a:txBody>
                    <a:bodyPr/>
                    <a:lstStyle/>
                    <a:p>
                      <a:pPr marL="457200" algn="ctr">
                        <a:lnSpc>
                          <a:spcPct val="107000"/>
                        </a:lnSpc>
                      </a:pPr>
                      <a:r>
                        <a:rPr lang="en-US" sz="1200">
                          <a:effectLst/>
                        </a:rPr>
                        <a:t>Up to 750 Km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b="1" dirty="0">
                          <a:effectLst/>
                        </a:rPr>
                        <a:t>2250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0420686"/>
                  </a:ext>
                </a:extLst>
              </a:tr>
              <a:tr h="201346">
                <a:tc>
                  <a:txBody>
                    <a:bodyPr/>
                    <a:lstStyle/>
                    <a:p>
                      <a:pPr marL="457200" algn="ctr">
                        <a:lnSpc>
                          <a:spcPct val="107000"/>
                        </a:lnSpc>
                      </a:pPr>
                      <a:r>
                        <a:rPr lang="en-US" sz="1200">
                          <a:effectLst/>
                        </a:rPr>
                        <a:t>From 750 Km to 1000 Km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b="1" dirty="0">
                          <a:effectLst/>
                        </a:rPr>
                        <a:t>2850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469167"/>
                  </a:ext>
                </a:extLst>
              </a:tr>
              <a:tr h="201346">
                <a:tc>
                  <a:txBody>
                    <a:bodyPr/>
                    <a:lstStyle/>
                    <a:p>
                      <a:pPr marL="457200" algn="ctr">
                        <a:lnSpc>
                          <a:spcPct val="107000"/>
                        </a:lnSpc>
                      </a:pPr>
                      <a:r>
                        <a:rPr lang="en-US" sz="1200" dirty="0">
                          <a:effectLst/>
                        </a:rPr>
                        <a:t>From 1000 Km to 1400 Km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b="1" dirty="0">
                          <a:effectLst/>
                        </a:rPr>
                        <a:t>3300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0028245"/>
                  </a:ext>
                </a:extLst>
              </a:tr>
              <a:tr h="201346">
                <a:tc>
                  <a:txBody>
                    <a:bodyPr/>
                    <a:lstStyle/>
                    <a:p>
                      <a:pPr marL="457200" algn="ctr">
                        <a:lnSpc>
                          <a:spcPct val="107000"/>
                        </a:lnSpc>
                      </a:pPr>
                      <a:r>
                        <a:rPr lang="en-US" sz="1200">
                          <a:effectLst/>
                        </a:rPr>
                        <a:t>Beyond 1400 Km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US" sz="1200" b="1" dirty="0">
                          <a:effectLst/>
                        </a:rPr>
                        <a:t>3800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7553707"/>
                  </a:ext>
                </a:extLst>
              </a:tr>
            </a:tbl>
          </a:graphicData>
        </a:graphic>
      </p:graphicFrame>
      <p:sp>
        <p:nvSpPr>
          <p:cNvPr id="14" name="Arrow: Down 13">
            <a:extLst>
              <a:ext uri="{FF2B5EF4-FFF2-40B4-BE49-F238E27FC236}">
                <a16:creationId xmlns:a16="http://schemas.microsoft.com/office/drawing/2014/main" id="{B80AF487-21F5-4832-9DA0-F25C32B46024}"/>
              </a:ext>
            </a:extLst>
          </p:cNvPr>
          <p:cNvSpPr/>
          <p:nvPr/>
        </p:nvSpPr>
        <p:spPr>
          <a:xfrm>
            <a:off x="5913120" y="2722880"/>
            <a:ext cx="247006" cy="143256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C000"/>
              </a:solidFill>
            </a:endParaRPr>
          </a:p>
        </p:txBody>
      </p:sp>
      <p:sp>
        <p:nvSpPr>
          <p:cNvPr id="15" name="Arrow: Down 14">
            <a:extLst>
              <a:ext uri="{FF2B5EF4-FFF2-40B4-BE49-F238E27FC236}">
                <a16:creationId xmlns:a16="http://schemas.microsoft.com/office/drawing/2014/main" id="{591D66F9-0175-4B16-96C3-2D86954ABD2C}"/>
              </a:ext>
            </a:extLst>
          </p:cNvPr>
          <p:cNvSpPr/>
          <p:nvPr/>
        </p:nvSpPr>
        <p:spPr>
          <a:xfrm rot="17140063">
            <a:off x="7822309" y="2077192"/>
            <a:ext cx="210355" cy="123998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66C33CE2-000E-4140-9AE1-8BA3CF2AE313}"/>
              </a:ext>
            </a:extLst>
          </p:cNvPr>
          <p:cNvSpPr/>
          <p:nvPr/>
        </p:nvSpPr>
        <p:spPr>
          <a:xfrm rot="4409967">
            <a:off x="3925807" y="2039815"/>
            <a:ext cx="219337" cy="136806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570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DA4A-84E4-4E17-8438-A88907CB24BB}"/>
              </a:ext>
            </a:extLst>
          </p:cNvPr>
          <p:cNvSpPr>
            <a:spLocks noGrp="1"/>
          </p:cNvSpPr>
          <p:nvPr>
            <p:ph type="title"/>
          </p:nvPr>
        </p:nvSpPr>
        <p:spPr/>
        <p:txBody>
          <a:bodyPr/>
          <a:lstStyle/>
          <a:p>
            <a:pPr algn="ctr"/>
            <a:r>
              <a:rPr lang="en-IN" b="1" dirty="0">
                <a:solidFill>
                  <a:schemeClr val="bg1"/>
                </a:solidFill>
                <a:latin typeface="Algerian" panose="04020705040A02060702" pitchFamily="82" charset="0"/>
              </a:rPr>
              <a:t>Statistical </a:t>
            </a:r>
            <a:r>
              <a:rPr lang="en-IN" b="1" dirty="0">
                <a:solidFill>
                  <a:srgbClr val="FFC000"/>
                </a:solidFill>
                <a:latin typeface="Algerian" panose="04020705040A02060702" pitchFamily="82" charset="0"/>
              </a:rPr>
              <a:t>Functioning</a:t>
            </a:r>
            <a:endParaRPr lang="en-IN" dirty="0">
              <a:solidFill>
                <a:srgbClr val="FFC000"/>
              </a:solidFill>
            </a:endParaRPr>
          </a:p>
        </p:txBody>
      </p:sp>
      <p:sp>
        <p:nvSpPr>
          <p:cNvPr id="7" name="Content Placeholder 6">
            <a:extLst>
              <a:ext uri="{FF2B5EF4-FFF2-40B4-BE49-F238E27FC236}">
                <a16:creationId xmlns:a16="http://schemas.microsoft.com/office/drawing/2014/main" id="{34DA21E4-ED73-4016-9A0E-5E03427D1C71}"/>
              </a:ext>
            </a:extLst>
          </p:cNvPr>
          <p:cNvSpPr>
            <a:spLocks noGrp="1"/>
          </p:cNvSpPr>
          <p:nvPr>
            <p:ph sz="half" idx="2"/>
          </p:nvPr>
        </p:nvSpPr>
        <p:spPr>
          <a:xfrm>
            <a:off x="565783" y="2512205"/>
            <a:ext cx="5322358" cy="2034395"/>
          </a:xfrm>
        </p:spPr>
        <p:txBody>
          <a:bodyPr/>
          <a:lstStyle/>
          <a:p>
            <a:r>
              <a:rPr lang="en-IN" dirty="0"/>
              <a:t>Market Share of Limited Liability Company</a:t>
            </a:r>
          </a:p>
          <a:p>
            <a:r>
              <a:rPr lang="en-IN" dirty="0"/>
              <a:t>Domestic Market Domination</a:t>
            </a:r>
          </a:p>
          <a:p>
            <a:r>
              <a:rPr lang="en-IN" dirty="0"/>
              <a:t>Year on Year Revenue </a:t>
            </a:r>
          </a:p>
          <a:p>
            <a:r>
              <a:rPr lang="en-IN" dirty="0"/>
              <a:t>Induction of Loss Period (Load Analysis)</a:t>
            </a:r>
          </a:p>
          <a:p>
            <a:r>
              <a:rPr lang="en-IN" dirty="0"/>
              <a:t>What happened (Fair Strategy)</a:t>
            </a:r>
          </a:p>
          <a:p>
            <a:endParaRPr lang="en-IN" dirty="0"/>
          </a:p>
        </p:txBody>
      </p:sp>
      <p:pic>
        <p:nvPicPr>
          <p:cNvPr id="6" name="Picture 2" descr="Jet Airways Logo App (SQ) - Flying High On Points">
            <a:extLst>
              <a:ext uri="{FF2B5EF4-FFF2-40B4-BE49-F238E27FC236}">
                <a16:creationId xmlns:a16="http://schemas.microsoft.com/office/drawing/2014/main" id="{475E4EB4-3A26-491F-ABC9-E162D2652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AE26ACF0-9ACA-4BAE-988F-192C5005E816}"/>
              </a:ext>
            </a:extLst>
          </p:cNvPr>
          <p:cNvPicPr>
            <a:picLocks noGrp="1"/>
          </p:cNvPicPr>
          <p:nvPr>
            <p:ph sz="half" idx="1"/>
          </p:nvPr>
        </p:nvPicPr>
        <p:blipFill rotWithShape="1">
          <a:blip r:embed="rId3"/>
          <a:srcRect l="10637" t="13837" r="10622" b="6159"/>
          <a:stretch/>
        </p:blipFill>
        <p:spPr bwMode="auto">
          <a:xfrm>
            <a:off x="1154953" y="4673601"/>
            <a:ext cx="3489377" cy="1899293"/>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833BA678-8201-42E6-AFE1-7F100FE60220}"/>
              </a:ext>
            </a:extLst>
          </p:cNvPr>
          <p:cNvPicPr/>
          <p:nvPr/>
        </p:nvPicPr>
        <p:blipFill>
          <a:blip r:embed="rId4"/>
          <a:stretch>
            <a:fillRect/>
          </a:stretch>
        </p:blipFill>
        <p:spPr>
          <a:xfrm>
            <a:off x="6096000" y="2643055"/>
            <a:ext cx="5322358" cy="3664612"/>
          </a:xfrm>
          <a:prstGeom prst="rect">
            <a:avLst/>
          </a:prstGeom>
        </p:spPr>
      </p:pic>
    </p:spTree>
    <p:extLst>
      <p:ext uri="{BB962C8B-B14F-4D97-AF65-F5344CB8AC3E}">
        <p14:creationId xmlns:p14="http://schemas.microsoft.com/office/powerpoint/2010/main" val="412710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8EC8-D9ED-435B-ABAA-86E96B8C44E9}"/>
              </a:ext>
            </a:extLst>
          </p:cNvPr>
          <p:cNvSpPr>
            <a:spLocks noGrp="1"/>
          </p:cNvSpPr>
          <p:nvPr>
            <p:ph type="title"/>
          </p:nvPr>
        </p:nvSpPr>
        <p:spPr/>
        <p:txBody>
          <a:bodyPr/>
          <a:lstStyle/>
          <a:p>
            <a:pPr algn="ctr"/>
            <a:r>
              <a:rPr lang="en-IN" b="1" dirty="0">
                <a:solidFill>
                  <a:schemeClr val="bg1"/>
                </a:solidFill>
                <a:latin typeface="Algerian" panose="04020705040A02060702" pitchFamily="82" charset="0"/>
              </a:rPr>
              <a:t>Market </a:t>
            </a:r>
            <a:r>
              <a:rPr lang="en-IN" b="1" dirty="0">
                <a:solidFill>
                  <a:srgbClr val="FFC000"/>
                </a:solidFill>
                <a:latin typeface="Algerian" panose="04020705040A02060702" pitchFamily="82" charset="0"/>
              </a:rPr>
              <a:t>functioning</a:t>
            </a:r>
            <a:endParaRPr lang="en-IN" dirty="0">
              <a:solidFill>
                <a:srgbClr val="FFC000"/>
              </a:solidFill>
            </a:endParaRPr>
          </a:p>
        </p:txBody>
      </p:sp>
      <p:pic>
        <p:nvPicPr>
          <p:cNvPr id="4" name="Picture 2" descr="Jet Airways Logo App (SQ) - Flying High On Points">
            <a:extLst>
              <a:ext uri="{FF2B5EF4-FFF2-40B4-BE49-F238E27FC236}">
                <a16:creationId xmlns:a16="http://schemas.microsoft.com/office/drawing/2014/main" id="{B02E5748-F547-4673-9699-A2B97DB9B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2B9B6860-2C35-40CA-A40C-D3BB8216CCE6}"/>
              </a:ext>
            </a:extLst>
          </p:cNvPr>
          <p:cNvPicPr>
            <a:picLocks noGrp="1"/>
          </p:cNvPicPr>
          <p:nvPr>
            <p:ph idx="1"/>
          </p:nvPr>
        </p:nvPicPr>
        <p:blipFill rotWithShape="1">
          <a:blip r:embed="rId3"/>
          <a:srcRect l="21119" t="37648" r="1882" b="17734"/>
          <a:stretch/>
        </p:blipFill>
        <p:spPr bwMode="auto">
          <a:xfrm>
            <a:off x="5737078" y="3395137"/>
            <a:ext cx="6454923" cy="3158064"/>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5A8DBC0-7252-4EA2-AAF5-05A1ACCA217B}"/>
              </a:ext>
            </a:extLst>
          </p:cNvPr>
          <p:cNvPicPr/>
          <p:nvPr/>
        </p:nvPicPr>
        <p:blipFill rotWithShape="1">
          <a:blip r:embed="rId3"/>
          <a:srcRect l="21119" t="28799" r="46125" b="64468"/>
          <a:stretch/>
        </p:blipFill>
        <p:spPr bwMode="auto">
          <a:xfrm>
            <a:off x="8761494" y="2561632"/>
            <a:ext cx="3045460" cy="369332"/>
          </a:xfrm>
          <a:prstGeom prst="rect">
            <a:avLst/>
          </a:prstGeom>
          <a:ln>
            <a:noFill/>
          </a:ln>
          <a:extLst>
            <a:ext uri="{53640926-AAD7-44D8-BBD7-CCE9431645EC}">
              <a14:shadowObscured xmlns:a14="http://schemas.microsoft.com/office/drawing/2010/main"/>
            </a:ext>
          </a:extLst>
        </p:spPr>
      </p:pic>
      <p:pic>
        <p:nvPicPr>
          <p:cNvPr id="7" name="Picture 6" descr="Why is the Future of Aviation Industry in India isn&amp;#39;t able to Take Off?">
            <a:extLst>
              <a:ext uri="{FF2B5EF4-FFF2-40B4-BE49-F238E27FC236}">
                <a16:creationId xmlns:a16="http://schemas.microsoft.com/office/drawing/2014/main" id="{DA03CBF9-849F-44EF-B044-C3810A80A3A7}"/>
              </a:ext>
            </a:extLst>
          </p:cNvPr>
          <p:cNvPicPr/>
          <p:nvPr/>
        </p:nvPicPr>
        <p:blipFill rotWithShape="1">
          <a:blip r:embed="rId4">
            <a:extLst>
              <a:ext uri="{28A0092B-C50C-407E-A947-70E740481C1C}">
                <a14:useLocalDpi xmlns:a14="http://schemas.microsoft.com/office/drawing/2010/main" val="0"/>
              </a:ext>
            </a:extLst>
          </a:blip>
          <a:srcRect r="26769"/>
          <a:stretch/>
        </p:blipFill>
        <p:spPr bwMode="auto">
          <a:xfrm>
            <a:off x="198360" y="3627122"/>
            <a:ext cx="3332957" cy="3075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30DA68E5-007B-4288-B710-E004B85B65ED}"/>
              </a:ext>
            </a:extLst>
          </p:cNvPr>
          <p:cNvSpPr txBox="1"/>
          <p:nvPr/>
        </p:nvSpPr>
        <p:spPr>
          <a:xfrm>
            <a:off x="193758" y="2565543"/>
            <a:ext cx="2187688" cy="369332"/>
          </a:xfrm>
          <a:prstGeom prst="rect">
            <a:avLst/>
          </a:prstGeom>
          <a:noFill/>
          <a:ln w="38100">
            <a:solidFill>
              <a:schemeClr val="bg2">
                <a:lumMod val="25000"/>
              </a:schemeClr>
            </a:solidFill>
          </a:ln>
        </p:spPr>
        <p:txBody>
          <a:bodyPr wrap="square" rtlCol="0">
            <a:spAutoFit/>
          </a:bodyPr>
          <a:lstStyle/>
          <a:p>
            <a:r>
              <a:rPr lang="en-IN" b="1" dirty="0">
                <a:solidFill>
                  <a:srgbClr val="FFC000"/>
                </a:solidFill>
              </a:rPr>
              <a:t>Market Capture</a:t>
            </a:r>
          </a:p>
        </p:txBody>
      </p:sp>
      <p:sp>
        <p:nvSpPr>
          <p:cNvPr id="9" name="TextBox 8">
            <a:extLst>
              <a:ext uri="{FF2B5EF4-FFF2-40B4-BE49-F238E27FC236}">
                <a16:creationId xmlns:a16="http://schemas.microsoft.com/office/drawing/2014/main" id="{B3CEC233-C60A-4900-B9A8-81C8C4041E3B}"/>
              </a:ext>
            </a:extLst>
          </p:cNvPr>
          <p:cNvSpPr txBox="1"/>
          <p:nvPr/>
        </p:nvSpPr>
        <p:spPr>
          <a:xfrm>
            <a:off x="2764535" y="2565543"/>
            <a:ext cx="2187688" cy="369332"/>
          </a:xfrm>
          <a:prstGeom prst="rect">
            <a:avLst/>
          </a:prstGeom>
          <a:noFill/>
          <a:ln w="38100">
            <a:solidFill>
              <a:schemeClr val="bg2">
                <a:lumMod val="25000"/>
              </a:schemeClr>
            </a:solidFill>
          </a:ln>
        </p:spPr>
        <p:txBody>
          <a:bodyPr wrap="square" rtlCol="0">
            <a:spAutoFit/>
          </a:bodyPr>
          <a:lstStyle/>
          <a:p>
            <a:r>
              <a:rPr lang="en-IN" b="1" dirty="0">
                <a:solidFill>
                  <a:srgbClr val="FFC000"/>
                </a:solidFill>
              </a:rPr>
              <a:t>Market Metrics</a:t>
            </a:r>
          </a:p>
        </p:txBody>
      </p:sp>
      <p:sp>
        <p:nvSpPr>
          <p:cNvPr id="10" name="TextBox 9">
            <a:extLst>
              <a:ext uri="{FF2B5EF4-FFF2-40B4-BE49-F238E27FC236}">
                <a16:creationId xmlns:a16="http://schemas.microsoft.com/office/drawing/2014/main" id="{6BAD2C04-29FC-42F5-B592-C0B17CD0241C}"/>
              </a:ext>
            </a:extLst>
          </p:cNvPr>
          <p:cNvSpPr txBox="1"/>
          <p:nvPr/>
        </p:nvSpPr>
        <p:spPr>
          <a:xfrm>
            <a:off x="5375952" y="2561631"/>
            <a:ext cx="2653158" cy="369332"/>
          </a:xfrm>
          <a:prstGeom prst="rect">
            <a:avLst/>
          </a:prstGeom>
          <a:noFill/>
          <a:ln w="38100">
            <a:solidFill>
              <a:schemeClr val="bg2">
                <a:lumMod val="25000"/>
              </a:schemeClr>
            </a:solidFill>
          </a:ln>
        </p:spPr>
        <p:txBody>
          <a:bodyPr wrap="square" rtlCol="0">
            <a:spAutoFit/>
          </a:bodyPr>
          <a:lstStyle/>
          <a:p>
            <a:r>
              <a:rPr lang="en-IN" b="1" dirty="0">
                <a:solidFill>
                  <a:srgbClr val="FFC000"/>
                </a:solidFill>
              </a:rPr>
              <a:t>Function Reasoning</a:t>
            </a:r>
          </a:p>
        </p:txBody>
      </p:sp>
      <p:pic>
        <p:nvPicPr>
          <p:cNvPr id="11" name="Picture 10" descr="Why is the Future of Aviation Industry in India isn&amp;#39;t able to Take Off?">
            <a:extLst>
              <a:ext uri="{FF2B5EF4-FFF2-40B4-BE49-F238E27FC236}">
                <a16:creationId xmlns:a16="http://schemas.microsoft.com/office/drawing/2014/main" id="{9319C1AB-0043-47D5-92F6-C32BD5B50CF0}"/>
              </a:ext>
            </a:extLst>
          </p:cNvPr>
          <p:cNvPicPr/>
          <p:nvPr/>
        </p:nvPicPr>
        <p:blipFill rotWithShape="1">
          <a:blip r:embed="rId4">
            <a:extLst>
              <a:ext uri="{28A0092B-C50C-407E-A947-70E740481C1C}">
                <a14:useLocalDpi xmlns:a14="http://schemas.microsoft.com/office/drawing/2010/main" val="0"/>
              </a:ext>
            </a:extLst>
          </a:blip>
          <a:srcRect l="78250" t="21950" r="1379" b="22343"/>
          <a:stretch/>
        </p:blipFill>
        <p:spPr bwMode="auto">
          <a:xfrm>
            <a:off x="3732736" y="3966058"/>
            <a:ext cx="1802923" cy="2016222"/>
          </a:xfrm>
          <a:prstGeom prst="rect">
            <a:avLst/>
          </a:prstGeom>
          <a:noFill/>
          <a:ln>
            <a:noFill/>
          </a:ln>
        </p:spPr>
      </p:pic>
      <p:sp>
        <p:nvSpPr>
          <p:cNvPr id="3" name="Rectangle 2">
            <a:extLst>
              <a:ext uri="{FF2B5EF4-FFF2-40B4-BE49-F238E27FC236}">
                <a16:creationId xmlns:a16="http://schemas.microsoft.com/office/drawing/2014/main" id="{4A80E3C1-9BE3-4702-8E2B-13D570A5B6B4}"/>
              </a:ext>
            </a:extLst>
          </p:cNvPr>
          <p:cNvSpPr/>
          <p:nvPr/>
        </p:nvSpPr>
        <p:spPr>
          <a:xfrm>
            <a:off x="2764535" y="3627122"/>
            <a:ext cx="766782" cy="338936"/>
          </a:xfrm>
          <a:prstGeom prst="rect">
            <a:avLst/>
          </a:prstGeom>
          <a:solidFill>
            <a:schemeClr val="bg1"/>
          </a:solidFill>
          <a:ln w="3175">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7210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D185-4BA1-4D0D-99D9-C5264C909587}"/>
              </a:ext>
            </a:extLst>
          </p:cNvPr>
          <p:cNvSpPr>
            <a:spLocks noGrp="1"/>
          </p:cNvSpPr>
          <p:nvPr>
            <p:ph type="title"/>
          </p:nvPr>
        </p:nvSpPr>
        <p:spPr/>
        <p:txBody>
          <a:bodyPr/>
          <a:lstStyle/>
          <a:p>
            <a:pPr algn="ctr"/>
            <a:r>
              <a:rPr lang="en-IN" b="1" dirty="0">
                <a:solidFill>
                  <a:schemeClr val="bg1"/>
                </a:solidFill>
                <a:latin typeface="Algerian" panose="04020705040A02060702" pitchFamily="82" charset="0"/>
              </a:rPr>
              <a:t>Swot </a:t>
            </a:r>
            <a:r>
              <a:rPr lang="en-IN" b="1" dirty="0">
                <a:solidFill>
                  <a:srgbClr val="FFC000"/>
                </a:solidFill>
                <a:latin typeface="Algerian" panose="04020705040A02060702" pitchFamily="82" charset="0"/>
              </a:rPr>
              <a:t>analysis</a:t>
            </a:r>
            <a:endParaRPr lang="en-IN" dirty="0">
              <a:solidFill>
                <a:srgbClr val="FFC000"/>
              </a:solidFill>
            </a:endParaRPr>
          </a:p>
        </p:txBody>
      </p:sp>
      <p:pic>
        <p:nvPicPr>
          <p:cNvPr id="1026" name="Picture 2" descr="COVID 19 SWOT Analysis: SWOT Analysis in a Pandemic">
            <a:extLst>
              <a:ext uri="{FF2B5EF4-FFF2-40B4-BE49-F238E27FC236}">
                <a16:creationId xmlns:a16="http://schemas.microsoft.com/office/drawing/2014/main" id="{C9003D32-11E6-4E1D-87B5-5900F0CF7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038" y="3390083"/>
            <a:ext cx="2425924" cy="21903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et Airways Logo App (SQ) - Flying High On Points">
            <a:extLst>
              <a:ext uri="{FF2B5EF4-FFF2-40B4-BE49-F238E27FC236}">
                <a16:creationId xmlns:a16="http://schemas.microsoft.com/office/drawing/2014/main" id="{B913F090-694B-4592-8409-8BD1C34E9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D2BC5A-2C44-4970-A70D-390E89BCCD93}"/>
              </a:ext>
            </a:extLst>
          </p:cNvPr>
          <p:cNvSpPr txBox="1"/>
          <p:nvPr/>
        </p:nvSpPr>
        <p:spPr>
          <a:xfrm>
            <a:off x="461169" y="2349501"/>
            <a:ext cx="4383308" cy="2308324"/>
          </a:xfrm>
          <a:prstGeom prst="rect">
            <a:avLst/>
          </a:prstGeom>
          <a:noFill/>
          <a:ln w="57150">
            <a:solidFill>
              <a:srgbClr val="00CC99"/>
            </a:solidFill>
          </a:ln>
        </p:spPr>
        <p:txBody>
          <a:bodyPr wrap="square" rtlCol="0">
            <a:spAutoFit/>
          </a:bodyPr>
          <a:lstStyle/>
          <a:p>
            <a:pPr algn="ctr"/>
            <a:r>
              <a:rPr lang="en-IN" b="1" dirty="0"/>
              <a:t>Strengths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Decent Company Image with a wide employee base.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One of the biggest domestic flight network.</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Exemplary Marketing and Customer Service.</a:t>
            </a:r>
          </a:p>
          <a:p>
            <a:endParaRPr lang="en-IN" dirty="0"/>
          </a:p>
        </p:txBody>
      </p:sp>
      <p:sp>
        <p:nvSpPr>
          <p:cNvPr id="7" name="TextBox 6">
            <a:extLst>
              <a:ext uri="{FF2B5EF4-FFF2-40B4-BE49-F238E27FC236}">
                <a16:creationId xmlns:a16="http://schemas.microsoft.com/office/drawing/2014/main" id="{8405522F-EDF2-42F5-BD85-84178FB2AA6E}"/>
              </a:ext>
            </a:extLst>
          </p:cNvPr>
          <p:cNvSpPr txBox="1"/>
          <p:nvPr/>
        </p:nvSpPr>
        <p:spPr>
          <a:xfrm>
            <a:off x="7322286" y="5075873"/>
            <a:ext cx="4529018" cy="1477328"/>
          </a:xfrm>
          <a:prstGeom prst="rect">
            <a:avLst/>
          </a:prstGeom>
          <a:noFill/>
          <a:ln w="57150">
            <a:solidFill>
              <a:srgbClr val="FF0000"/>
            </a:solidFill>
          </a:ln>
        </p:spPr>
        <p:txBody>
          <a:bodyPr wrap="square" rtlCol="0">
            <a:spAutoFit/>
          </a:bodyPr>
          <a:lstStyle/>
          <a:p>
            <a:pPr algn="ctr"/>
            <a:r>
              <a:rPr lang="en-IN" b="1" dirty="0"/>
              <a:t>Threats</a:t>
            </a:r>
          </a:p>
          <a:p>
            <a:pPr marL="285750" indent="-285750">
              <a:buFont typeface="Arial" panose="020B0604020202020204" pitchFamily="34" charset="0"/>
              <a:buChar char="•"/>
            </a:pPr>
            <a:r>
              <a:rPr lang="en-IN" dirty="0"/>
              <a:t>LCCs consuming entire market share</a:t>
            </a:r>
          </a:p>
          <a:p>
            <a:pPr marL="285750" indent="-285750">
              <a:buFont typeface="Arial" panose="020B0604020202020204" pitchFamily="34" charset="0"/>
              <a:buChar char="•"/>
            </a:pPr>
            <a:r>
              <a:rPr lang="en-IN" dirty="0"/>
              <a:t>Rising Fuel &amp; </a:t>
            </a:r>
            <a:r>
              <a:rPr lang="en-IN" dirty="0" err="1"/>
              <a:t>Labor</a:t>
            </a:r>
            <a:r>
              <a:rPr lang="en-IN" dirty="0"/>
              <a:t> Costs</a:t>
            </a:r>
          </a:p>
          <a:p>
            <a:pPr marL="285750" indent="-285750">
              <a:buFont typeface="Arial" panose="020B0604020202020204" pitchFamily="34" charset="0"/>
              <a:buChar char="•"/>
            </a:pPr>
            <a:r>
              <a:rPr lang="en-IN" dirty="0"/>
              <a:t>Aviation Regulations</a:t>
            </a:r>
          </a:p>
          <a:p>
            <a:pPr marL="285750" indent="-285750">
              <a:buFont typeface="Arial" panose="020B0604020202020204" pitchFamily="34" charset="0"/>
              <a:buChar char="•"/>
            </a:pPr>
            <a:r>
              <a:rPr lang="en-IN" dirty="0" err="1"/>
              <a:t>Unfavorable</a:t>
            </a:r>
            <a:r>
              <a:rPr lang="en-IN" dirty="0"/>
              <a:t> Government Policies.</a:t>
            </a:r>
          </a:p>
        </p:txBody>
      </p:sp>
      <p:sp>
        <p:nvSpPr>
          <p:cNvPr id="9" name="TextBox 8">
            <a:extLst>
              <a:ext uri="{FF2B5EF4-FFF2-40B4-BE49-F238E27FC236}">
                <a16:creationId xmlns:a16="http://schemas.microsoft.com/office/drawing/2014/main" id="{D7FF6656-21E9-4535-AD76-436E899CC9D0}"/>
              </a:ext>
            </a:extLst>
          </p:cNvPr>
          <p:cNvSpPr txBox="1"/>
          <p:nvPr/>
        </p:nvSpPr>
        <p:spPr>
          <a:xfrm>
            <a:off x="542262" y="5108043"/>
            <a:ext cx="4306186" cy="1477328"/>
          </a:xfrm>
          <a:prstGeom prst="rect">
            <a:avLst/>
          </a:prstGeom>
          <a:noFill/>
          <a:ln w="57150">
            <a:solidFill>
              <a:schemeClr val="accent5">
                <a:lumMod val="60000"/>
                <a:lumOff val="40000"/>
              </a:schemeClr>
            </a:solidFill>
          </a:ln>
        </p:spPr>
        <p:txBody>
          <a:bodyPr wrap="square" rtlCol="0">
            <a:spAutoFit/>
          </a:bodyPr>
          <a:lstStyle/>
          <a:p>
            <a:pPr algn="ctr"/>
            <a:r>
              <a:rPr lang="en-IN" b="1" dirty="0" err="1"/>
              <a:t>Oppurtunities</a:t>
            </a:r>
            <a:endParaRPr lang="en-IN" b="1" dirty="0"/>
          </a:p>
          <a:p>
            <a:pPr marL="285750" indent="-285750">
              <a:buFont typeface="Arial" panose="020B0604020202020204" pitchFamily="34" charset="0"/>
              <a:buChar char="•"/>
            </a:pPr>
            <a:r>
              <a:rPr lang="en-IN" dirty="0"/>
              <a:t>Segment Categorization on Customer presence </a:t>
            </a:r>
          </a:p>
          <a:p>
            <a:pPr marL="285750" indent="-285750">
              <a:buFont typeface="Arial" panose="020B0604020202020204" pitchFamily="34" charset="0"/>
              <a:buChar char="•"/>
            </a:pPr>
            <a:r>
              <a:rPr lang="en-IN" dirty="0"/>
              <a:t>Strong Global Branding</a:t>
            </a:r>
          </a:p>
          <a:p>
            <a:pPr marL="285750" indent="-285750">
              <a:buFont typeface="Arial" panose="020B0604020202020204" pitchFamily="34" charset="0"/>
              <a:buChar char="•"/>
            </a:pPr>
            <a:r>
              <a:rPr lang="en-IN" dirty="0"/>
              <a:t>Increasing Customer Base</a:t>
            </a:r>
          </a:p>
        </p:txBody>
      </p:sp>
      <p:sp>
        <p:nvSpPr>
          <p:cNvPr id="10" name="TextBox 9">
            <a:extLst>
              <a:ext uri="{FF2B5EF4-FFF2-40B4-BE49-F238E27FC236}">
                <a16:creationId xmlns:a16="http://schemas.microsoft.com/office/drawing/2014/main" id="{40B6289E-683F-47EA-A3BB-1E289AD94AE5}"/>
              </a:ext>
            </a:extLst>
          </p:cNvPr>
          <p:cNvSpPr txBox="1"/>
          <p:nvPr/>
        </p:nvSpPr>
        <p:spPr>
          <a:xfrm>
            <a:off x="7319595" y="2349501"/>
            <a:ext cx="4529018" cy="2496068"/>
          </a:xfrm>
          <a:prstGeom prst="rect">
            <a:avLst/>
          </a:prstGeom>
          <a:noFill/>
          <a:ln w="57150">
            <a:solidFill>
              <a:srgbClr val="FFC000"/>
            </a:solidFill>
          </a:ln>
        </p:spPr>
        <p:txBody>
          <a:bodyPr wrap="square" rtlCol="0">
            <a:spAutoFit/>
          </a:bodyPr>
          <a:lstStyle/>
          <a:p>
            <a:pPr lvl="0" algn="ctr">
              <a:lnSpc>
                <a:spcPct val="115000"/>
              </a:lnSpc>
              <a:spcAft>
                <a:spcPts val="1000"/>
              </a:spcAft>
              <a:tabLst>
                <a:tab pos="457200" algn="l"/>
              </a:tabLst>
            </a:pPr>
            <a:r>
              <a:rPr lang="en-IN" sz="1800" b="1" dirty="0">
                <a:solidFill>
                  <a:srgbClr val="000000"/>
                </a:solidFill>
                <a:effectLst/>
                <a:latin typeface="Times New Roman" panose="02020603050405020304" pitchFamily="18" charset="0"/>
                <a:ea typeface="Arial MT"/>
                <a:cs typeface="Times New Roman" panose="02020603050405020304" pitchFamily="18" charset="0"/>
              </a:rPr>
              <a:t>Weaknesses</a:t>
            </a:r>
          </a:p>
          <a:p>
            <a:pPr marL="342900" lvl="0" indent="-342900" algn="just">
              <a:lnSpc>
                <a:spcPct val="115000"/>
              </a:lnSpc>
              <a:spcAft>
                <a:spcPts val="1000"/>
              </a:spcAft>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Arial MT"/>
                <a:cs typeface="Times New Roman" panose="02020603050405020304" pitchFamily="18" charset="0"/>
              </a:rPr>
              <a:t>Growing Competition from other Airlines (LCC )</a:t>
            </a:r>
            <a:endParaRPr lang="en-IN" sz="18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Arial MT"/>
                <a:cs typeface="Times New Roman" panose="02020603050405020304" pitchFamily="18" charset="0"/>
              </a:rPr>
              <a:t>Route Cannibalization</a:t>
            </a:r>
            <a:endParaRPr lang="en-IN" sz="18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Arial MT"/>
                <a:cs typeface="Times New Roman" panose="02020603050405020304" pitchFamily="18" charset="0"/>
              </a:rPr>
              <a:t>Tarnished Image</a:t>
            </a:r>
            <a:endParaRPr lang="en-IN" sz="1800" dirty="0">
              <a:effectLst/>
              <a:latin typeface="Times New Roman" panose="02020603050405020304" pitchFamily="18" charset="0"/>
              <a:ea typeface="Arial MT"/>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Arial MT"/>
                <a:cs typeface="Times New Roman" panose="02020603050405020304" pitchFamily="18" charset="0"/>
              </a:rPr>
              <a:t>Grass Root Re-establishment.</a:t>
            </a:r>
            <a:endParaRPr lang="en-IN" sz="1800" dirty="0">
              <a:effectLst/>
              <a:latin typeface="Times New Roman" panose="02020603050405020304" pitchFamily="18" charset="0"/>
              <a:ea typeface="Arial MT"/>
              <a:cs typeface="Times New Roman" panose="02020603050405020304" pitchFamily="18" charset="0"/>
            </a:endParaRPr>
          </a:p>
        </p:txBody>
      </p:sp>
    </p:spTree>
    <p:extLst>
      <p:ext uri="{BB962C8B-B14F-4D97-AF65-F5344CB8AC3E}">
        <p14:creationId xmlns:p14="http://schemas.microsoft.com/office/powerpoint/2010/main" val="373249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14B6-A96C-4A33-9A9E-E6848D74970D}"/>
              </a:ext>
            </a:extLst>
          </p:cNvPr>
          <p:cNvSpPr>
            <a:spLocks noGrp="1"/>
          </p:cNvSpPr>
          <p:nvPr>
            <p:ph type="title"/>
          </p:nvPr>
        </p:nvSpPr>
        <p:spPr/>
        <p:txBody>
          <a:bodyPr/>
          <a:lstStyle/>
          <a:p>
            <a:pPr algn="ctr"/>
            <a:r>
              <a:rPr lang="en-IN" b="1" dirty="0">
                <a:solidFill>
                  <a:schemeClr val="bg1"/>
                </a:solidFill>
                <a:latin typeface="Algerian" panose="04020705040A02060702" pitchFamily="82" charset="0"/>
              </a:rPr>
              <a:t>Reason for </a:t>
            </a:r>
            <a:r>
              <a:rPr lang="en-IN" b="1" dirty="0">
                <a:solidFill>
                  <a:srgbClr val="FFC000"/>
                </a:solidFill>
                <a:latin typeface="Algerian" panose="04020705040A02060702" pitchFamily="82" charset="0"/>
              </a:rPr>
              <a:t>failure</a:t>
            </a:r>
            <a:endParaRPr lang="en-IN" dirty="0">
              <a:solidFill>
                <a:srgbClr val="FFC000"/>
              </a:solidFill>
            </a:endParaRPr>
          </a:p>
        </p:txBody>
      </p:sp>
      <p:sp>
        <p:nvSpPr>
          <p:cNvPr id="3" name="Content Placeholder 2">
            <a:extLst>
              <a:ext uri="{FF2B5EF4-FFF2-40B4-BE49-F238E27FC236}">
                <a16:creationId xmlns:a16="http://schemas.microsoft.com/office/drawing/2014/main" id="{23B64D57-8611-4217-87E2-E704DE6DAF3A}"/>
              </a:ext>
            </a:extLst>
          </p:cNvPr>
          <p:cNvSpPr>
            <a:spLocks noGrp="1"/>
          </p:cNvSpPr>
          <p:nvPr>
            <p:ph sz="half" idx="1"/>
          </p:nvPr>
        </p:nvSpPr>
        <p:spPr>
          <a:xfrm>
            <a:off x="667274" y="2666345"/>
            <a:ext cx="3579606" cy="454660"/>
          </a:xfrm>
        </p:spPr>
        <p:style>
          <a:lnRef idx="2">
            <a:schemeClr val="accent1"/>
          </a:lnRef>
          <a:fillRef idx="1">
            <a:schemeClr val="lt1"/>
          </a:fillRef>
          <a:effectRef idx="0">
            <a:schemeClr val="accent1"/>
          </a:effectRef>
          <a:fontRef idx="minor">
            <a:schemeClr val="dk1"/>
          </a:fontRef>
        </p:style>
        <p:txBody>
          <a:bodyPr>
            <a:normAutofit/>
          </a:bodyPr>
          <a:lstStyle/>
          <a:p>
            <a:pPr marL="0" indent="0" algn="ctr">
              <a:lnSpc>
                <a:spcPct val="107000"/>
              </a:lnSpc>
              <a:spcAft>
                <a:spcPts val="800"/>
              </a:spcAft>
              <a:buNone/>
            </a:pPr>
            <a:r>
              <a:rPr lang="en-IN" sz="1800" b="1" spc="4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Chairman’s Management Style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76A65CC-303A-4C74-96DE-5FB1356C4F6B}"/>
              </a:ext>
            </a:extLst>
          </p:cNvPr>
          <p:cNvSpPr>
            <a:spLocks noGrp="1"/>
          </p:cNvSpPr>
          <p:nvPr>
            <p:ph sz="half" idx="2"/>
          </p:nvPr>
        </p:nvSpPr>
        <p:spPr>
          <a:xfrm>
            <a:off x="6208239" y="2666345"/>
            <a:ext cx="4825159" cy="45466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IN" sz="1800" dirty="0">
                <a:solidFill>
                  <a:srgbClr val="212121"/>
                </a:solidFill>
                <a:effectLst/>
                <a:latin typeface="Times New Roman" panose="02020603050405020304" pitchFamily="18" charset="0"/>
                <a:ea typeface="Times New Roman" panose="02020603050405020304" pitchFamily="18" charset="0"/>
              </a:rPr>
              <a:t> </a:t>
            </a:r>
            <a:r>
              <a:rPr lang="en-IN" sz="1800" b="1" dirty="0">
                <a:solidFill>
                  <a:srgbClr val="212121"/>
                </a:solidFill>
                <a:effectLst/>
                <a:latin typeface="Times New Roman" panose="02020603050405020304" pitchFamily="18" charset="0"/>
                <a:ea typeface="Times New Roman" panose="02020603050405020304" pitchFamily="18" charset="0"/>
              </a:rPr>
              <a:t>Underestimated low price model</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2" descr="Jet Airways Logo App (SQ) - Flying High On Points">
            <a:extLst>
              <a:ext uri="{FF2B5EF4-FFF2-40B4-BE49-F238E27FC236}">
                <a16:creationId xmlns:a16="http://schemas.microsoft.com/office/drawing/2014/main" id="{E2FB6B34-5EEF-47DB-BB52-66BEBFE2C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pic>
        <p:nvPicPr>
          <p:cNvPr id="6" name="Picture 5" descr="Three Types of Elasticity - Economics">
            <a:extLst>
              <a:ext uri="{FF2B5EF4-FFF2-40B4-BE49-F238E27FC236}">
                <a16:creationId xmlns:a16="http://schemas.microsoft.com/office/drawing/2014/main" id="{647F3C46-A136-40AD-BC5C-039B94B23B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2624" y="3236544"/>
            <a:ext cx="5525135" cy="3128115"/>
          </a:xfrm>
          <a:prstGeom prst="rect">
            <a:avLst/>
          </a:prstGeom>
          <a:noFill/>
          <a:ln>
            <a:noFill/>
          </a:ln>
        </p:spPr>
      </p:pic>
      <p:sp>
        <p:nvSpPr>
          <p:cNvPr id="7" name="Content Placeholder 2">
            <a:extLst>
              <a:ext uri="{FF2B5EF4-FFF2-40B4-BE49-F238E27FC236}">
                <a16:creationId xmlns:a16="http://schemas.microsoft.com/office/drawing/2014/main" id="{564ED300-93B7-44A6-A019-F9DD454CF7BA}"/>
              </a:ext>
            </a:extLst>
          </p:cNvPr>
          <p:cNvSpPr txBox="1">
            <a:spLocks/>
          </p:cNvSpPr>
          <p:nvPr/>
        </p:nvSpPr>
        <p:spPr>
          <a:xfrm>
            <a:off x="667274" y="3633682"/>
            <a:ext cx="3579606" cy="4546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ts val="1800"/>
              </a:lnSpc>
              <a:buFont typeface="Wingdings 3" charset="2"/>
              <a:buNone/>
            </a:pPr>
            <a:r>
              <a:rPr lang="en-IN" b="1" spc="40" dirty="0">
                <a:solidFill>
                  <a:srgbClr val="000000"/>
                </a:solidFill>
                <a:latin typeface="Times New Roman" panose="02020603050405020304" pitchFamily="18" charset="0"/>
                <a:ea typeface="Times New Roman" panose="02020603050405020304" pitchFamily="18" charset="0"/>
              </a:rPr>
              <a:t>Increased in oil prices</a:t>
            </a:r>
            <a:endParaRPr lang="en-IN" dirty="0">
              <a:latin typeface="Times New Roman" panose="02020603050405020304" pitchFamily="18" charset="0"/>
              <a:ea typeface="Times New Roman" panose="02020603050405020304" pitchFamily="18" charset="0"/>
            </a:endParaRPr>
          </a:p>
        </p:txBody>
      </p:sp>
      <p:sp>
        <p:nvSpPr>
          <p:cNvPr id="8" name="Content Placeholder 2">
            <a:extLst>
              <a:ext uri="{FF2B5EF4-FFF2-40B4-BE49-F238E27FC236}">
                <a16:creationId xmlns:a16="http://schemas.microsoft.com/office/drawing/2014/main" id="{33C412CB-E463-4FDD-989C-53650C37B894}"/>
              </a:ext>
            </a:extLst>
          </p:cNvPr>
          <p:cNvSpPr txBox="1">
            <a:spLocks/>
          </p:cNvSpPr>
          <p:nvPr/>
        </p:nvSpPr>
        <p:spPr>
          <a:xfrm>
            <a:off x="667274" y="4561378"/>
            <a:ext cx="3579606" cy="47844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ts val="1800"/>
              </a:lnSpc>
              <a:buFont typeface="Wingdings 3" charset="2"/>
              <a:buNone/>
            </a:pPr>
            <a:r>
              <a:rPr lang="en-IN" b="1" spc="40" dirty="0">
                <a:solidFill>
                  <a:srgbClr val="000000"/>
                </a:solidFill>
                <a:latin typeface="Times New Roman" panose="02020603050405020304" pitchFamily="18" charset="0"/>
                <a:ea typeface="Times New Roman" panose="02020603050405020304" pitchFamily="18" charset="0"/>
              </a:rPr>
              <a:t>Failed to Find Strategic investor</a:t>
            </a:r>
            <a:endParaRPr lang="en-IN" dirty="0">
              <a:latin typeface="Times New Roman" panose="02020603050405020304" pitchFamily="18" charset="0"/>
              <a:ea typeface="Times New Roman" panose="02020603050405020304" pitchFamily="18" charset="0"/>
            </a:endParaRPr>
          </a:p>
          <a:p>
            <a:pPr marL="0" indent="0" algn="ctr">
              <a:buFont typeface="Wingdings 3" charset="2"/>
              <a:buNone/>
            </a:pPr>
            <a:endParaRPr lang="en-IN" dirty="0"/>
          </a:p>
        </p:txBody>
      </p:sp>
      <p:sp>
        <p:nvSpPr>
          <p:cNvPr id="9" name="Content Placeholder 2">
            <a:extLst>
              <a:ext uri="{FF2B5EF4-FFF2-40B4-BE49-F238E27FC236}">
                <a16:creationId xmlns:a16="http://schemas.microsoft.com/office/drawing/2014/main" id="{8ED4E6F7-EF31-418A-9B18-D424592B5C7B}"/>
              </a:ext>
            </a:extLst>
          </p:cNvPr>
          <p:cNvSpPr txBox="1">
            <a:spLocks/>
          </p:cNvSpPr>
          <p:nvPr/>
        </p:nvSpPr>
        <p:spPr>
          <a:xfrm>
            <a:off x="667274" y="5531239"/>
            <a:ext cx="3579606" cy="47844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07000"/>
              </a:lnSpc>
              <a:spcAft>
                <a:spcPts val="800"/>
              </a:spcAft>
              <a:buFont typeface="Wingdings 3" charset="2"/>
              <a:buNone/>
            </a:pPr>
            <a:r>
              <a:rPr lang="en-IN" b="1" dirty="0">
                <a:solidFill>
                  <a:srgbClr val="212121"/>
                </a:solidFill>
                <a:latin typeface="Times New Roman" panose="02020603050405020304" pitchFamily="18" charset="0"/>
                <a:ea typeface="Calibri" panose="020F0502020204030204" pitchFamily="34" charset="0"/>
                <a:cs typeface="Times New Roman" panose="02020603050405020304" pitchFamily="18" charset="0"/>
              </a:rPr>
              <a:t>Costly purchase</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490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1596-C0DC-48F5-A42C-7D206C673F63}"/>
              </a:ext>
            </a:extLst>
          </p:cNvPr>
          <p:cNvSpPr>
            <a:spLocks noGrp="1"/>
          </p:cNvSpPr>
          <p:nvPr>
            <p:ph type="title"/>
          </p:nvPr>
        </p:nvSpPr>
        <p:spPr/>
        <p:txBody>
          <a:bodyPr/>
          <a:lstStyle/>
          <a:p>
            <a:pPr algn="ctr"/>
            <a:r>
              <a:rPr lang="en-IN" b="1" dirty="0">
                <a:solidFill>
                  <a:schemeClr val="bg1"/>
                </a:solidFill>
                <a:latin typeface="Algerian" panose="04020705040A02060702" pitchFamily="82" charset="0"/>
              </a:rPr>
              <a:t>Reason for </a:t>
            </a:r>
            <a:r>
              <a:rPr lang="en-IN" b="1" dirty="0">
                <a:solidFill>
                  <a:srgbClr val="FFC000"/>
                </a:solidFill>
                <a:latin typeface="Algerian" panose="04020705040A02060702" pitchFamily="82" charset="0"/>
              </a:rPr>
              <a:t>failure</a:t>
            </a:r>
            <a:endParaRPr lang="en-IN" dirty="0"/>
          </a:p>
        </p:txBody>
      </p:sp>
      <p:sp>
        <p:nvSpPr>
          <p:cNvPr id="3" name="Content Placeholder 2">
            <a:extLst>
              <a:ext uri="{FF2B5EF4-FFF2-40B4-BE49-F238E27FC236}">
                <a16:creationId xmlns:a16="http://schemas.microsoft.com/office/drawing/2014/main" id="{15E08B7F-F27E-4D0B-8BB6-4914E6E59E39}"/>
              </a:ext>
            </a:extLst>
          </p:cNvPr>
          <p:cNvSpPr>
            <a:spLocks noGrp="1"/>
          </p:cNvSpPr>
          <p:nvPr>
            <p:ph sz="half" idx="1"/>
          </p:nvPr>
        </p:nvSpPr>
        <p:spPr>
          <a:xfrm>
            <a:off x="314849" y="2867720"/>
            <a:ext cx="4825158" cy="171028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2011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=&gt; Good growth in market capitalization but profits were not increasing.</a:t>
            </a: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2012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=&gt; Jet Lite shutdown.</a:t>
            </a: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2012 =&gt;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Jet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Konnect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Launched</a:t>
            </a:r>
          </a:p>
        </p:txBody>
      </p:sp>
      <p:sp>
        <p:nvSpPr>
          <p:cNvPr id="5" name="Content Placeholder 2">
            <a:extLst>
              <a:ext uri="{FF2B5EF4-FFF2-40B4-BE49-F238E27FC236}">
                <a16:creationId xmlns:a16="http://schemas.microsoft.com/office/drawing/2014/main" id="{1444DF98-DF81-42BD-81E1-C19478005355}"/>
              </a:ext>
            </a:extLst>
          </p:cNvPr>
          <p:cNvSpPr txBox="1">
            <a:spLocks/>
          </p:cNvSpPr>
          <p:nvPr/>
        </p:nvSpPr>
        <p:spPr>
          <a:xfrm>
            <a:off x="1744234" y="2302338"/>
            <a:ext cx="8761413" cy="34408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International Air Transport Association analysis on the aviation market from 2010-2013</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FFC000"/>
              </a:solidFill>
            </a:endParaRPr>
          </a:p>
        </p:txBody>
      </p:sp>
      <p:pic>
        <p:nvPicPr>
          <p:cNvPr id="6" name="Content Placeholder 5" descr="JETAIRWAYS Stock Price and Chart — NSE:JETAIRWAYS — TradingView — India">
            <a:extLst>
              <a:ext uri="{FF2B5EF4-FFF2-40B4-BE49-F238E27FC236}">
                <a16:creationId xmlns:a16="http://schemas.microsoft.com/office/drawing/2014/main" id="{B997B240-0E88-4099-A335-41B0D160CFAA}"/>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67363" y="2790600"/>
            <a:ext cx="6451600" cy="3807274"/>
          </a:xfrm>
          <a:prstGeom prst="rect">
            <a:avLst/>
          </a:prstGeom>
          <a:noFill/>
          <a:ln>
            <a:noFill/>
          </a:ln>
        </p:spPr>
      </p:pic>
      <p:sp>
        <p:nvSpPr>
          <p:cNvPr id="7" name="Content Placeholder 2">
            <a:extLst>
              <a:ext uri="{FF2B5EF4-FFF2-40B4-BE49-F238E27FC236}">
                <a16:creationId xmlns:a16="http://schemas.microsoft.com/office/drawing/2014/main" id="{BD64876D-30DB-4719-9931-AD309EA0D171}"/>
              </a:ext>
            </a:extLst>
          </p:cNvPr>
          <p:cNvSpPr txBox="1">
            <a:spLocks/>
          </p:cNvSpPr>
          <p:nvPr/>
        </p:nvSpPr>
        <p:spPr>
          <a:xfrm>
            <a:off x="314849" y="4722179"/>
            <a:ext cx="4825158" cy="1710280"/>
          </a:xfrm>
          <a:prstGeom prst="rect">
            <a:avLst/>
          </a:prstGeom>
          <a:solidFill>
            <a:srgbClr val="FFC000"/>
          </a:solidFill>
          <a:ln>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07000"/>
              </a:lnSpc>
              <a:spcAft>
                <a:spcPts val="800"/>
              </a:spcAft>
              <a:buNone/>
            </a:pPr>
            <a:r>
              <a:rPr lang="en-IN" dirty="0">
                <a:latin typeface="Times New Roman" panose="02020603050405020304" pitchFamily="18" charset="0"/>
                <a:ea typeface="Calibri" panose="020F0502020204030204" pitchFamily="34" charset="0"/>
              </a:rPr>
              <a:t>O</a:t>
            </a:r>
            <a:r>
              <a:rPr lang="en-IN" sz="1800" dirty="0">
                <a:effectLst/>
                <a:latin typeface="Times New Roman" panose="02020603050405020304" pitchFamily="18" charset="0"/>
                <a:ea typeface="Calibri" panose="020F0502020204030204" pitchFamily="34" charset="0"/>
              </a:rPr>
              <a:t>pening of </a:t>
            </a:r>
            <a:r>
              <a:rPr lang="en-IN" sz="1800" b="1" dirty="0">
                <a:effectLst/>
                <a:latin typeface="Times New Roman" panose="02020603050405020304" pitchFamily="18" charset="0"/>
                <a:ea typeface="Calibri" panose="020F0502020204030204" pitchFamily="34" charset="0"/>
              </a:rPr>
              <a:t>Jet </a:t>
            </a:r>
            <a:r>
              <a:rPr lang="en-IN" sz="1800" b="1" dirty="0" err="1">
                <a:effectLst/>
                <a:latin typeface="Times New Roman" panose="02020603050405020304" pitchFamily="18" charset="0"/>
                <a:ea typeface="Calibri" panose="020F0502020204030204" pitchFamily="34" charset="0"/>
              </a:rPr>
              <a:t>Konnect</a:t>
            </a:r>
            <a:r>
              <a:rPr lang="en-IN" sz="1800" b="1"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was a good initiative as it created a good image of company in minds of people as the company is investing on others company means it is good company but actually the reason was different and the result we see sudden increase in their profit as well as their </a:t>
            </a:r>
            <a:r>
              <a:rPr lang="en-IN" sz="1800" b="1" dirty="0">
                <a:effectLst/>
                <a:latin typeface="Times New Roman" panose="02020603050405020304" pitchFamily="18" charset="0"/>
                <a:ea typeface="Calibri" panose="020F0502020204030204" pitchFamily="34" charset="0"/>
              </a:rPr>
              <a:t>market capitalization</a:t>
            </a:r>
            <a:r>
              <a:rPr lang="en-IN" sz="1800" dirty="0">
                <a:effectLst/>
                <a:latin typeface="Times New Roman" panose="02020603050405020304" pitchFamily="18" charset="0"/>
                <a:ea typeface="Calibri" panose="020F0502020204030204" pitchFamily="34"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EC16354A-9C09-4EC0-8305-0CA5B1F6D141}"/>
              </a:ext>
            </a:extLst>
          </p:cNvPr>
          <p:cNvSpPr txBox="1">
            <a:spLocks/>
          </p:cNvSpPr>
          <p:nvPr/>
        </p:nvSpPr>
        <p:spPr bwMode="gray">
          <a:xfrm>
            <a:off x="1186656"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a:solidFill>
                  <a:schemeClr val="bg1"/>
                </a:solidFill>
                <a:latin typeface="Algerian" panose="04020705040A02060702" pitchFamily="82" charset="0"/>
              </a:rPr>
              <a:t>Reason for </a:t>
            </a:r>
            <a:r>
              <a:rPr lang="en-IN" b="1">
                <a:solidFill>
                  <a:srgbClr val="FFC000"/>
                </a:solidFill>
                <a:latin typeface="Algerian" panose="04020705040A02060702" pitchFamily="82" charset="0"/>
              </a:rPr>
              <a:t>failure</a:t>
            </a:r>
            <a:endParaRPr lang="en-IN" dirty="0"/>
          </a:p>
        </p:txBody>
      </p:sp>
      <p:pic>
        <p:nvPicPr>
          <p:cNvPr id="10" name="Picture 2" descr="Jet Airways Logo App (SQ) - Flying High On Points">
            <a:extLst>
              <a:ext uri="{FF2B5EF4-FFF2-40B4-BE49-F238E27FC236}">
                <a16:creationId xmlns:a16="http://schemas.microsoft.com/office/drawing/2014/main" id="{5EC97695-1763-4A3B-9F82-213A9BE86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0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7EEB-D388-4225-B53B-8524645A0C42}"/>
              </a:ext>
            </a:extLst>
          </p:cNvPr>
          <p:cNvSpPr>
            <a:spLocks noGrp="1"/>
          </p:cNvSpPr>
          <p:nvPr>
            <p:ph type="title"/>
          </p:nvPr>
        </p:nvSpPr>
        <p:spPr/>
        <p:txBody>
          <a:bodyPr/>
          <a:lstStyle/>
          <a:p>
            <a:pPr algn="ctr"/>
            <a:r>
              <a:rPr lang="en-IN" b="1" dirty="0">
                <a:solidFill>
                  <a:schemeClr val="bg1"/>
                </a:solidFill>
                <a:latin typeface="Algerian" panose="04020705040A02060702" pitchFamily="82" charset="0"/>
              </a:rPr>
              <a:t>Corrective </a:t>
            </a:r>
            <a:r>
              <a:rPr lang="en-IN" b="1" dirty="0">
                <a:solidFill>
                  <a:srgbClr val="FFC000"/>
                </a:solidFill>
                <a:latin typeface="Algerian" panose="04020705040A02060702" pitchFamily="82" charset="0"/>
              </a:rPr>
              <a:t>measures</a:t>
            </a:r>
            <a:endParaRPr lang="en-IN" dirty="0">
              <a:solidFill>
                <a:srgbClr val="FFC000"/>
              </a:solidFill>
            </a:endParaRPr>
          </a:p>
        </p:txBody>
      </p:sp>
      <p:pic>
        <p:nvPicPr>
          <p:cNvPr id="4" name="Picture 2" descr="Jet Airways Logo App (SQ) - Flying High On Points">
            <a:extLst>
              <a:ext uri="{FF2B5EF4-FFF2-40B4-BE49-F238E27FC236}">
                <a16:creationId xmlns:a16="http://schemas.microsoft.com/office/drawing/2014/main" id="{0767DE6C-6618-4E9C-813C-500A731E4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474" y="304799"/>
            <a:ext cx="1752600" cy="1752600"/>
          </a:xfrm>
          <a:prstGeom prst="rect">
            <a:avLst/>
          </a:prstGeom>
          <a:noFill/>
          <a:effectLst>
            <a:outerShdw blurRad="50800" dist="38100" algn="l" rotWithShape="0">
              <a:prstClr val="black">
                <a:alpha val="40000"/>
              </a:prstClr>
            </a:outerShdw>
            <a:softEdge rad="317500"/>
          </a:effectLst>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A1ECABF-E29B-4EA7-A59E-A5F6362F1547}"/>
              </a:ext>
            </a:extLst>
          </p:cNvPr>
          <p:cNvSpPr txBox="1">
            <a:spLocks/>
          </p:cNvSpPr>
          <p:nvPr/>
        </p:nvSpPr>
        <p:spPr>
          <a:xfrm>
            <a:off x="819674" y="4722179"/>
            <a:ext cx="4825158" cy="1710280"/>
          </a:xfrm>
          <a:prstGeom prst="rect">
            <a:avLst/>
          </a:prstGeom>
          <a:solidFill>
            <a:schemeClr val="accent2"/>
          </a:solidFill>
          <a:ln>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07000"/>
              </a:lnSpc>
              <a:spcAft>
                <a:spcPts val="800"/>
              </a:spcAft>
              <a:buNone/>
            </a:pPr>
            <a:r>
              <a:rPr lang="en-IN" b="1" dirty="0">
                <a:latin typeface="Times New Roman" panose="02020603050405020304" pitchFamily="18" charset="0"/>
                <a:ea typeface="Calibri" panose="020F0502020204030204" pitchFamily="34" charset="0"/>
              </a:rPr>
              <a:t>Major Concerns </a:t>
            </a:r>
            <a:r>
              <a:rPr lang="en-IN" dirty="0">
                <a:latin typeface="Times New Roman" panose="02020603050405020304" pitchFamily="18" charset="0"/>
                <a:ea typeface="Calibri" panose="020F0502020204030204" pitchFamily="34" charset="0"/>
              </a:rPr>
              <a:t>(Before Revival)</a:t>
            </a:r>
          </a:p>
          <a:p>
            <a:pPr algn="just">
              <a:lnSpc>
                <a:spcPct val="107000"/>
              </a:lnSpc>
              <a:spcAft>
                <a:spcPts val="800"/>
              </a:spcAft>
            </a:pPr>
            <a:r>
              <a:rPr lang="en-IN" dirty="0">
                <a:solidFill>
                  <a:srgbClr val="3E3E3E"/>
                </a:solidFill>
                <a:latin typeface="Times New Roman" panose="02020603050405020304" pitchFamily="18" charset="0"/>
                <a:ea typeface="Calibri" panose="020F0502020204030204" pitchFamily="34" charset="0"/>
                <a:cs typeface="Times New Roman" panose="02020603050405020304" pitchFamily="18" charset="0"/>
              </a:rPr>
              <a:t>I</a:t>
            </a:r>
            <a:r>
              <a:rPr lang="en-IN" sz="1800" dirty="0">
                <a:solidFill>
                  <a:srgbClr val="3E3E3E"/>
                </a:solidFill>
                <a:effectLst/>
                <a:latin typeface="Times New Roman" panose="02020603050405020304" pitchFamily="18" charset="0"/>
                <a:ea typeface="Calibri" panose="020F0502020204030204" pitchFamily="34" charset="0"/>
                <a:cs typeface="Times New Roman" panose="02020603050405020304" pitchFamily="18" charset="0"/>
              </a:rPr>
              <a:t>t will be important for Jet Airways to get hold of some of its prime slots to ensure sustainable operations, it is unlikely that other domestic airlines will let go of the slots without a fight.</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6562B2D2-516C-44F8-8C33-BB3F58D8186C}"/>
              </a:ext>
            </a:extLst>
          </p:cNvPr>
          <p:cNvSpPr txBox="1">
            <a:spLocks/>
          </p:cNvSpPr>
          <p:nvPr/>
        </p:nvSpPr>
        <p:spPr>
          <a:xfrm>
            <a:off x="6547168" y="4722179"/>
            <a:ext cx="4825158" cy="1710280"/>
          </a:xfrm>
          <a:prstGeom prst="rect">
            <a:avLst/>
          </a:prstGeom>
          <a:solidFill>
            <a:srgbClr val="FFC000"/>
          </a:solidFill>
          <a:ln>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07000"/>
              </a:lnSpc>
              <a:spcAft>
                <a:spcPts val="800"/>
              </a:spcAft>
              <a:buNone/>
            </a:pPr>
            <a:r>
              <a:rPr lang="en-IN" b="1" dirty="0">
                <a:latin typeface="Times New Roman" panose="02020603050405020304" pitchFamily="18" charset="0"/>
                <a:ea typeface="Calibri" panose="020F0502020204030204" pitchFamily="34" charset="0"/>
              </a:rPr>
              <a:t>Boarding Cleared (</a:t>
            </a:r>
            <a:r>
              <a:rPr lang="en-IN" b="1" dirty="0" err="1">
                <a:latin typeface="Times New Roman" panose="02020603050405020304" pitchFamily="18" charset="0"/>
                <a:ea typeface="Calibri" panose="020F0502020204030204" pitchFamily="34" charset="0"/>
              </a:rPr>
              <a:t>TakeOff</a:t>
            </a:r>
            <a:r>
              <a:rPr lang="en-IN" b="1" dirty="0">
                <a:latin typeface="Times New Roman" panose="02020603050405020304" pitchFamily="18" charset="0"/>
                <a:ea typeface="Calibri" panose="020F0502020204030204" pitchFamily="34" charset="0"/>
              </a:rPr>
              <a:t> to be scheduled)</a:t>
            </a:r>
          </a:p>
          <a:p>
            <a:pPr algn="just">
              <a:lnSpc>
                <a:spcPct val="107000"/>
              </a:lnSpc>
              <a:spcAft>
                <a:spcPts val="800"/>
              </a:spcAft>
            </a:pPr>
            <a:r>
              <a:rPr lang="en-IN" dirty="0">
                <a:latin typeface="Times New Roman" panose="02020603050405020304" pitchFamily="18" charset="0"/>
                <a:ea typeface="Calibri" panose="020F0502020204030204" pitchFamily="34" charset="0"/>
              </a:rPr>
              <a:t>Almost 2 years of proceeding at NCLT</a:t>
            </a:r>
          </a:p>
          <a:p>
            <a:pPr algn="just">
              <a:lnSpc>
                <a:spcPct val="107000"/>
              </a:lnSpc>
              <a:spcAft>
                <a:spcPts val="800"/>
              </a:spcAft>
            </a:pPr>
            <a:r>
              <a:rPr lang="en-IN" sz="2000" b="1" dirty="0">
                <a:latin typeface="Times New Roman" panose="02020603050405020304" pitchFamily="18" charset="0"/>
                <a:ea typeface="Calibri" panose="020F0502020204030204" pitchFamily="34" charset="0"/>
              </a:rPr>
              <a:t>Jet 2.0</a:t>
            </a:r>
            <a:r>
              <a:rPr lang="en-IN" b="1" dirty="0">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Calibri" panose="020F0502020204030204" pitchFamily="34" charset="0"/>
              </a:rPr>
              <a:t>will start with a clean slate.</a:t>
            </a:r>
            <a:endParaRPr lang="en-IN" b="1" dirty="0">
              <a:latin typeface="Times New Roman" panose="02020603050405020304" pitchFamily="18" charset="0"/>
              <a:ea typeface="Calibri" panose="020F0502020204030204" pitchFamily="34" charset="0"/>
            </a:endParaRPr>
          </a:p>
        </p:txBody>
      </p:sp>
      <p:sp>
        <p:nvSpPr>
          <p:cNvPr id="8" name="Content Placeholder 2">
            <a:extLst>
              <a:ext uri="{FF2B5EF4-FFF2-40B4-BE49-F238E27FC236}">
                <a16:creationId xmlns:a16="http://schemas.microsoft.com/office/drawing/2014/main" id="{CD83C352-10A0-4623-A1BC-090994F85A62}"/>
              </a:ext>
            </a:extLst>
          </p:cNvPr>
          <p:cNvSpPr txBox="1">
            <a:spLocks/>
          </p:cNvSpPr>
          <p:nvPr/>
        </p:nvSpPr>
        <p:spPr>
          <a:xfrm>
            <a:off x="6547168" y="2705994"/>
            <a:ext cx="4825158" cy="1710280"/>
          </a:xfrm>
          <a:prstGeom prst="rect">
            <a:avLst/>
          </a:prstGeom>
          <a:solidFill>
            <a:schemeClr val="accent2"/>
          </a:solidFill>
          <a:ln>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07000"/>
              </a:lnSpc>
              <a:spcAft>
                <a:spcPts val="800"/>
              </a:spcAft>
              <a:buNone/>
            </a:pPr>
            <a:r>
              <a:rPr lang="en-IN" b="1" dirty="0">
                <a:latin typeface="Times New Roman" panose="02020603050405020304" pitchFamily="18" charset="0"/>
                <a:ea typeface="Calibri" panose="020F0502020204030204" pitchFamily="34" charset="0"/>
              </a:rPr>
              <a:t>Expected Resumption of Operations</a:t>
            </a:r>
          </a:p>
          <a:p>
            <a:pPr algn="just">
              <a:lnSpc>
                <a:spcPct val="107000"/>
              </a:lnSpc>
              <a:spcAft>
                <a:spcPts val="800"/>
              </a:spcAft>
            </a:pPr>
            <a:r>
              <a:rPr lang="en-IN" dirty="0">
                <a:solidFill>
                  <a:srgbClr val="3E3E3E"/>
                </a:solidFill>
                <a:latin typeface="Times New Roman" panose="02020603050405020304" pitchFamily="18" charset="0"/>
                <a:ea typeface="Calibri" panose="020F0502020204030204" pitchFamily="34" charset="0"/>
                <a:cs typeface="Times New Roman" panose="02020603050405020304" pitchFamily="18" charset="0"/>
              </a:rPr>
              <a:t>A</a:t>
            </a:r>
            <a:r>
              <a:rPr lang="en-IN" sz="1800" dirty="0">
                <a:solidFill>
                  <a:srgbClr val="3E3E3E"/>
                </a:solidFill>
                <a:effectLst/>
                <a:latin typeface="Times New Roman" panose="02020603050405020304" pitchFamily="18" charset="0"/>
                <a:ea typeface="Calibri" panose="020F0502020204030204" pitchFamily="34" charset="0"/>
                <a:cs typeface="Times New Roman" panose="02020603050405020304" pitchFamily="18" charset="0"/>
              </a:rPr>
              <a:t>n approval for the resolution plan from the National Company Law Tribunal (NCLT). The new investors are said to be looking at investing Rs 1,000 crore into Jet Airways.</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69C6D67-28E9-43CC-8B79-620FAC47E3EA}"/>
              </a:ext>
            </a:extLst>
          </p:cNvPr>
          <p:cNvSpPr txBox="1">
            <a:spLocks/>
          </p:cNvSpPr>
          <p:nvPr/>
        </p:nvSpPr>
        <p:spPr>
          <a:xfrm>
            <a:off x="819674" y="2705994"/>
            <a:ext cx="4825158" cy="1710280"/>
          </a:xfrm>
          <a:prstGeom prst="rect">
            <a:avLst/>
          </a:prstGeom>
          <a:solidFill>
            <a:srgbClr val="FFC000"/>
          </a:solidFill>
          <a:ln>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07000"/>
              </a:lnSpc>
              <a:spcAft>
                <a:spcPts val="800"/>
              </a:spcAft>
              <a:buNone/>
            </a:pPr>
            <a:r>
              <a:rPr lang="en-IN" b="1" dirty="0">
                <a:latin typeface="Times New Roman" panose="02020603050405020304" pitchFamily="18" charset="0"/>
                <a:ea typeface="Calibri" panose="020F0502020204030204" pitchFamily="34" charset="0"/>
              </a:rPr>
              <a:t>Current Action Taken</a:t>
            </a:r>
          </a:p>
          <a:p>
            <a:pPr algn="just">
              <a:lnSpc>
                <a:spcPct val="107000"/>
              </a:lnSpc>
              <a:spcAft>
                <a:spcPts val="800"/>
              </a:spcAft>
            </a:pPr>
            <a:r>
              <a:rPr lang="en-IN" sz="1800" dirty="0">
                <a:solidFill>
                  <a:srgbClr val="3E3E3E"/>
                </a:solidFill>
                <a:effectLst/>
                <a:latin typeface="Times New Roman" panose="02020603050405020304" pitchFamily="18" charset="0"/>
                <a:ea typeface="Times New Roman" panose="02020603050405020304" pitchFamily="18" charset="0"/>
              </a:rPr>
              <a:t>Jet Airways’ creditors have approved a resolution plan submitted by a consortium of UK-based </a:t>
            </a:r>
            <a:r>
              <a:rPr lang="en-IN" sz="1800" dirty="0" err="1">
                <a:solidFill>
                  <a:srgbClr val="3E3E3E"/>
                </a:solidFill>
                <a:effectLst/>
                <a:latin typeface="Times New Roman" panose="02020603050405020304" pitchFamily="18" charset="0"/>
                <a:ea typeface="Times New Roman" panose="02020603050405020304" pitchFamily="18" charset="0"/>
              </a:rPr>
              <a:t>Kalrock</a:t>
            </a:r>
            <a:r>
              <a:rPr lang="en-IN" sz="1800" dirty="0">
                <a:solidFill>
                  <a:srgbClr val="3E3E3E"/>
                </a:solidFill>
                <a:effectLst/>
                <a:latin typeface="Times New Roman" panose="02020603050405020304" pitchFamily="18" charset="0"/>
                <a:ea typeface="Times New Roman" panose="02020603050405020304" pitchFamily="18" charset="0"/>
              </a:rPr>
              <a:t> Capital and UAE-based businessman </a:t>
            </a:r>
            <a:r>
              <a:rPr lang="en-IN" sz="1800" dirty="0" err="1">
                <a:solidFill>
                  <a:srgbClr val="3E3E3E"/>
                </a:solidFill>
                <a:effectLst/>
                <a:latin typeface="Times New Roman" panose="02020603050405020304" pitchFamily="18" charset="0"/>
                <a:ea typeface="Times New Roman" panose="02020603050405020304" pitchFamily="18" charset="0"/>
              </a:rPr>
              <a:t>Murari</a:t>
            </a:r>
            <a:r>
              <a:rPr lang="en-IN" sz="1800" dirty="0">
                <a:solidFill>
                  <a:srgbClr val="3E3E3E"/>
                </a:solidFill>
                <a:effectLst/>
                <a:latin typeface="Times New Roman" panose="02020603050405020304" pitchFamily="18" charset="0"/>
                <a:ea typeface="Times New Roman" panose="02020603050405020304" pitchFamily="18" charset="0"/>
              </a:rPr>
              <a:t> Lal Jalan.</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6544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405</TotalTime>
  <Words>593</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vt:lpstr>
      <vt:lpstr>Calibri</vt:lpstr>
      <vt:lpstr>Century Gothic</vt:lpstr>
      <vt:lpstr>Times New Roman</vt:lpstr>
      <vt:lpstr>Wingdings 3</vt:lpstr>
      <vt:lpstr>Ion Boardroom</vt:lpstr>
      <vt:lpstr>Journey of Jet Airways</vt:lpstr>
      <vt:lpstr>Business all about</vt:lpstr>
      <vt:lpstr>Consumer all about</vt:lpstr>
      <vt:lpstr>Statistical Functioning</vt:lpstr>
      <vt:lpstr>Market functioning</vt:lpstr>
      <vt:lpstr>Swot analysis</vt:lpstr>
      <vt:lpstr>Reason for failure</vt:lpstr>
      <vt:lpstr>Reason for failure</vt:lpstr>
      <vt:lpstr>Corrective measures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of Jet Airways</dc:title>
  <dc:creator>Dhairya Manish Chawda (BDA 21-23)</dc:creator>
  <cp:lastModifiedBy>Dhairya Manish Chawda (BDA 21-23)</cp:lastModifiedBy>
  <cp:revision>19</cp:revision>
  <dcterms:created xsi:type="dcterms:W3CDTF">2021-09-28T12:29:04Z</dcterms:created>
  <dcterms:modified xsi:type="dcterms:W3CDTF">2021-09-30T18:16:08Z</dcterms:modified>
</cp:coreProperties>
</file>