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1374100" cy="15113000"/>
  <p:notesSz cx="6858000" cy="9144000"/>
  <p:embeddedFontLst>
    <p:embeddedFont>
      <p:font typeface="Abril Fatface" panose="020B0604020202020204" charset="0"/>
      <p:regular r:id="rId3"/>
    </p:embeddedFont>
    <p:embeddedFont>
      <p:font typeface="Agrandir Medium" panose="020B0604020202020204" charset="0"/>
      <p:regular r:id="rId4"/>
    </p:embeddedFont>
    <p:embeddedFont>
      <p:font typeface="Agrandir Narrow Black" panose="020B0604020202020204" charset="0"/>
      <p:regular r:id="rId5"/>
    </p:embeddedFont>
    <p:embeddedFont>
      <p:font typeface="Arimo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 Light" panose="020B0306030504020204" pitchFamily="34" charset="0"/>
      <p:regular r:id="rId11"/>
      <p:italic r:id="rId12"/>
    </p:embeddedFont>
    <p:embeddedFont>
      <p:font typeface="Trocchi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936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4166" y="4087640"/>
            <a:ext cx="20417033" cy="3048034"/>
            <a:chOff x="0" y="0"/>
            <a:chExt cx="4659026" cy="6955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9026" cy="695540"/>
            </a:xfrm>
            <a:custGeom>
              <a:avLst/>
              <a:gdLst/>
              <a:ahLst/>
              <a:cxnLst/>
              <a:rect l="l" t="t" r="r" b="b"/>
              <a:pathLst>
                <a:path w="4659026" h="695540">
                  <a:moveTo>
                    <a:pt x="0" y="0"/>
                  </a:moveTo>
                  <a:lnTo>
                    <a:pt x="4659026" y="0"/>
                  </a:lnTo>
                  <a:lnTo>
                    <a:pt x="4659026" y="695540"/>
                  </a:lnTo>
                  <a:lnTo>
                    <a:pt x="0" y="695540"/>
                  </a:lnTo>
                  <a:close/>
                </a:path>
              </a:pathLst>
            </a:custGeom>
            <a:solidFill>
              <a:srgbClr val="38B6FF">
                <a:alpha val="5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4166" y="-464569"/>
            <a:ext cx="20417033" cy="3242521"/>
            <a:chOff x="0" y="0"/>
            <a:chExt cx="4659026" cy="7399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59026" cy="739921"/>
            </a:xfrm>
            <a:custGeom>
              <a:avLst/>
              <a:gdLst/>
              <a:ahLst/>
              <a:cxnLst/>
              <a:rect l="l" t="t" r="r" b="b"/>
              <a:pathLst>
                <a:path w="4659026" h="739921">
                  <a:moveTo>
                    <a:pt x="0" y="0"/>
                  </a:moveTo>
                  <a:lnTo>
                    <a:pt x="4659026" y="0"/>
                  </a:lnTo>
                  <a:lnTo>
                    <a:pt x="4659026" y="739921"/>
                  </a:lnTo>
                  <a:lnTo>
                    <a:pt x="0" y="739921"/>
                  </a:lnTo>
                  <a:close/>
                </a:path>
              </a:pathLst>
            </a:custGeom>
            <a:solidFill>
              <a:srgbClr val="F4CE8D">
                <a:alpha val="57647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0843"/>
            <a:ext cx="1428708" cy="800076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961950" y="2520537"/>
            <a:ext cx="2955348" cy="493665"/>
            <a:chOff x="0" y="0"/>
            <a:chExt cx="2067677" cy="3453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67677" cy="345388"/>
            </a:xfrm>
            <a:custGeom>
              <a:avLst/>
              <a:gdLst/>
              <a:ahLst/>
              <a:cxnLst/>
              <a:rect l="l" t="t" r="r" b="b"/>
              <a:pathLst>
                <a:path w="2067677" h="345388">
                  <a:moveTo>
                    <a:pt x="1943216" y="59690"/>
                  </a:moveTo>
                  <a:cubicBezTo>
                    <a:pt x="1978777" y="59690"/>
                    <a:pt x="2007986" y="88900"/>
                    <a:pt x="2007986" y="124460"/>
                  </a:cubicBezTo>
                  <a:lnTo>
                    <a:pt x="2007986" y="220928"/>
                  </a:lnTo>
                  <a:cubicBezTo>
                    <a:pt x="2007986" y="256488"/>
                    <a:pt x="1978777" y="285698"/>
                    <a:pt x="194321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43216" y="59690"/>
                  </a:lnTo>
                  <a:moveTo>
                    <a:pt x="194321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1943217" y="345388"/>
                  </a:lnTo>
                  <a:cubicBezTo>
                    <a:pt x="2011797" y="345388"/>
                    <a:pt x="2067677" y="289508"/>
                    <a:pt x="2067677" y="220928"/>
                  </a:cubicBezTo>
                  <a:lnTo>
                    <a:pt x="2067677" y="124460"/>
                  </a:lnTo>
                  <a:cubicBezTo>
                    <a:pt x="2067677" y="55880"/>
                    <a:pt x="2011797" y="0"/>
                    <a:pt x="1943216" y="0"/>
                  </a:cubicBezTo>
                  <a:close/>
                </a:path>
              </a:pathLst>
            </a:custGeom>
            <a:solidFill>
              <a:srgbClr val="882323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423804" y="3165308"/>
            <a:ext cx="2955348" cy="493665"/>
            <a:chOff x="0" y="0"/>
            <a:chExt cx="2067677" cy="3453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67677" cy="345388"/>
            </a:xfrm>
            <a:custGeom>
              <a:avLst/>
              <a:gdLst/>
              <a:ahLst/>
              <a:cxnLst/>
              <a:rect l="l" t="t" r="r" b="b"/>
              <a:pathLst>
                <a:path w="2067677" h="345388">
                  <a:moveTo>
                    <a:pt x="1943216" y="59690"/>
                  </a:moveTo>
                  <a:cubicBezTo>
                    <a:pt x="1978777" y="59690"/>
                    <a:pt x="2007986" y="88900"/>
                    <a:pt x="2007986" y="124460"/>
                  </a:cubicBezTo>
                  <a:lnTo>
                    <a:pt x="2007986" y="220928"/>
                  </a:lnTo>
                  <a:cubicBezTo>
                    <a:pt x="2007986" y="256488"/>
                    <a:pt x="1978777" y="285698"/>
                    <a:pt x="194321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43216" y="59690"/>
                  </a:lnTo>
                  <a:moveTo>
                    <a:pt x="194321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1943217" y="345388"/>
                  </a:lnTo>
                  <a:cubicBezTo>
                    <a:pt x="2011797" y="345388"/>
                    <a:pt x="2067677" y="289508"/>
                    <a:pt x="2067677" y="220928"/>
                  </a:cubicBezTo>
                  <a:lnTo>
                    <a:pt x="2067677" y="124460"/>
                  </a:lnTo>
                  <a:cubicBezTo>
                    <a:pt x="2067677" y="55880"/>
                    <a:pt x="2011797" y="0"/>
                    <a:pt x="1943216" y="0"/>
                  </a:cubicBezTo>
                  <a:close/>
                </a:path>
              </a:pathLst>
            </a:custGeom>
            <a:solidFill>
              <a:srgbClr val="88232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324200" y="2586187"/>
            <a:ext cx="3131764" cy="493665"/>
            <a:chOff x="0" y="0"/>
            <a:chExt cx="2191104" cy="34538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91104" cy="345388"/>
            </a:xfrm>
            <a:custGeom>
              <a:avLst/>
              <a:gdLst/>
              <a:ahLst/>
              <a:cxnLst/>
              <a:rect l="l" t="t" r="r" b="b"/>
              <a:pathLst>
                <a:path w="2191104" h="345388">
                  <a:moveTo>
                    <a:pt x="2066644" y="59690"/>
                  </a:moveTo>
                  <a:cubicBezTo>
                    <a:pt x="2102204" y="59690"/>
                    <a:pt x="2131414" y="88900"/>
                    <a:pt x="2131414" y="124460"/>
                  </a:cubicBezTo>
                  <a:lnTo>
                    <a:pt x="2131414" y="220928"/>
                  </a:lnTo>
                  <a:cubicBezTo>
                    <a:pt x="2131414" y="256488"/>
                    <a:pt x="2102204" y="285698"/>
                    <a:pt x="2066644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66644" y="59690"/>
                  </a:lnTo>
                  <a:moveTo>
                    <a:pt x="206664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2066644" y="345388"/>
                  </a:lnTo>
                  <a:cubicBezTo>
                    <a:pt x="2135224" y="345388"/>
                    <a:pt x="2191104" y="289508"/>
                    <a:pt x="2191104" y="220928"/>
                  </a:cubicBezTo>
                  <a:lnTo>
                    <a:pt x="2191104" y="124460"/>
                  </a:lnTo>
                  <a:cubicBezTo>
                    <a:pt x="2191104" y="55880"/>
                    <a:pt x="2135224" y="0"/>
                    <a:pt x="2066644" y="0"/>
                  </a:cubicBezTo>
                  <a:close/>
                </a:path>
              </a:pathLst>
            </a:custGeom>
            <a:solidFill>
              <a:srgbClr val="882323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401012" y="3165308"/>
            <a:ext cx="2955348" cy="493665"/>
            <a:chOff x="0" y="0"/>
            <a:chExt cx="2067677" cy="3453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67677" cy="345388"/>
            </a:xfrm>
            <a:custGeom>
              <a:avLst/>
              <a:gdLst/>
              <a:ahLst/>
              <a:cxnLst/>
              <a:rect l="l" t="t" r="r" b="b"/>
              <a:pathLst>
                <a:path w="2067677" h="345388">
                  <a:moveTo>
                    <a:pt x="1943216" y="59690"/>
                  </a:moveTo>
                  <a:cubicBezTo>
                    <a:pt x="1978777" y="59690"/>
                    <a:pt x="2007986" y="88900"/>
                    <a:pt x="2007986" y="124460"/>
                  </a:cubicBezTo>
                  <a:lnTo>
                    <a:pt x="2007986" y="220928"/>
                  </a:lnTo>
                  <a:cubicBezTo>
                    <a:pt x="2007986" y="256488"/>
                    <a:pt x="1978777" y="285698"/>
                    <a:pt x="194321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43216" y="59690"/>
                  </a:lnTo>
                  <a:moveTo>
                    <a:pt x="194321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1943217" y="345388"/>
                  </a:lnTo>
                  <a:cubicBezTo>
                    <a:pt x="2011797" y="345388"/>
                    <a:pt x="2067677" y="289508"/>
                    <a:pt x="2067677" y="220928"/>
                  </a:cubicBezTo>
                  <a:lnTo>
                    <a:pt x="2067677" y="124460"/>
                  </a:lnTo>
                  <a:cubicBezTo>
                    <a:pt x="2067677" y="55880"/>
                    <a:pt x="2011797" y="0"/>
                    <a:pt x="1943216" y="0"/>
                  </a:cubicBezTo>
                  <a:close/>
                </a:path>
              </a:pathLst>
            </a:custGeom>
            <a:solidFill>
              <a:srgbClr val="88232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3463806" y="2702915"/>
            <a:ext cx="2559693" cy="493665"/>
            <a:chOff x="0" y="0"/>
            <a:chExt cx="1790861" cy="34538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90861" cy="345388"/>
            </a:xfrm>
            <a:custGeom>
              <a:avLst/>
              <a:gdLst/>
              <a:ahLst/>
              <a:cxnLst/>
              <a:rect l="l" t="t" r="r" b="b"/>
              <a:pathLst>
                <a:path w="1790861" h="345388">
                  <a:moveTo>
                    <a:pt x="1666401" y="59690"/>
                  </a:moveTo>
                  <a:cubicBezTo>
                    <a:pt x="1701961" y="59690"/>
                    <a:pt x="1731171" y="88900"/>
                    <a:pt x="1731171" y="124460"/>
                  </a:cubicBezTo>
                  <a:lnTo>
                    <a:pt x="1731171" y="220928"/>
                  </a:lnTo>
                  <a:cubicBezTo>
                    <a:pt x="1731171" y="256488"/>
                    <a:pt x="1701961" y="285698"/>
                    <a:pt x="1666401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66401" y="59690"/>
                  </a:lnTo>
                  <a:moveTo>
                    <a:pt x="166640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1666401" y="345388"/>
                  </a:lnTo>
                  <a:cubicBezTo>
                    <a:pt x="1734981" y="345388"/>
                    <a:pt x="1790861" y="289508"/>
                    <a:pt x="1790861" y="220928"/>
                  </a:cubicBezTo>
                  <a:lnTo>
                    <a:pt x="1790861" y="124460"/>
                  </a:lnTo>
                  <a:cubicBezTo>
                    <a:pt x="1790861" y="55880"/>
                    <a:pt x="1734981" y="0"/>
                    <a:pt x="1666401" y="0"/>
                  </a:cubicBezTo>
                  <a:close/>
                </a:path>
              </a:pathLst>
            </a:custGeom>
            <a:solidFill>
              <a:srgbClr val="882323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7555773" y="1461680"/>
            <a:ext cx="2511494" cy="2513550"/>
            <a:chOff x="0" y="-19050"/>
            <a:chExt cx="3141929" cy="3297808"/>
          </a:xfrm>
        </p:grpSpPr>
        <p:sp>
          <p:nvSpPr>
            <p:cNvPr id="23" name="TextBox 23"/>
            <p:cNvSpPr txBox="1"/>
            <p:nvPr/>
          </p:nvSpPr>
          <p:spPr>
            <a:xfrm>
              <a:off x="2789175" y="1694195"/>
              <a:ext cx="352754" cy="29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8"/>
                </a:lnSpc>
              </a:pPr>
              <a:r>
                <a:rPr lang="en-US" sz="627" dirty="0">
                  <a:solidFill>
                    <a:srgbClr val="000000"/>
                  </a:solidFill>
                  <a:latin typeface="Open Sans Light"/>
                </a:rPr>
                <a:t>Natural</a:t>
              </a:r>
            </a:p>
            <a:p>
              <a:pPr algn="ctr">
                <a:lnSpc>
                  <a:spcPts val="878"/>
                </a:lnSpc>
              </a:pPr>
              <a:r>
                <a:rPr lang="en-US" sz="627" dirty="0">
                  <a:solidFill>
                    <a:srgbClr val="000000"/>
                  </a:solidFill>
                  <a:latin typeface="Open Sans Light"/>
                </a:rPr>
                <a:t>31%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589646" y="2986258"/>
              <a:ext cx="382292" cy="29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8"/>
                </a:lnSpc>
              </a:pPr>
              <a:r>
                <a:rPr lang="en-US" sz="627">
                  <a:solidFill>
                    <a:srgbClr val="000000"/>
                  </a:solidFill>
                  <a:latin typeface="Open Sans Light"/>
                </a:rPr>
                <a:t>Average</a:t>
              </a:r>
            </a:p>
            <a:p>
              <a:pPr algn="ctr">
                <a:lnSpc>
                  <a:spcPts val="878"/>
                </a:lnSpc>
              </a:pPr>
              <a:r>
                <a:rPr lang="en-US" sz="627">
                  <a:solidFill>
                    <a:srgbClr val="000000"/>
                  </a:solidFill>
                  <a:latin typeface="Open Sans Light"/>
                </a:rPr>
                <a:t>29%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85092"/>
              <a:ext cx="328553" cy="29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8"/>
                </a:lnSpc>
              </a:pPr>
              <a:r>
                <a:rPr lang="en-US" sz="627">
                  <a:solidFill>
                    <a:srgbClr val="000000"/>
                  </a:solidFill>
                  <a:latin typeface="Open Sans Light"/>
                </a:rPr>
                <a:t>Others</a:t>
              </a:r>
            </a:p>
            <a:p>
              <a:pPr algn="ctr">
                <a:lnSpc>
                  <a:spcPts val="878"/>
                </a:lnSpc>
              </a:pPr>
              <a:r>
                <a:rPr lang="en-US" sz="627">
                  <a:solidFill>
                    <a:srgbClr val="000000"/>
                  </a:solidFill>
                  <a:latin typeface="Open Sans Light"/>
                </a:rPr>
                <a:t>29%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801981" y="106875"/>
              <a:ext cx="593660" cy="307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78"/>
                </a:lnSpc>
              </a:pPr>
              <a:r>
                <a:rPr lang="en-US" sz="627" dirty="0">
                  <a:solidFill>
                    <a:srgbClr val="000000"/>
                  </a:solidFill>
                  <a:latin typeface="Open Sans Light"/>
                </a:rPr>
                <a:t>Attractive</a:t>
              </a:r>
            </a:p>
            <a:p>
              <a:pPr algn="ctr">
                <a:lnSpc>
                  <a:spcPts val="878"/>
                </a:lnSpc>
              </a:pPr>
              <a:r>
                <a:rPr lang="en-US" sz="627" dirty="0">
                  <a:solidFill>
                    <a:srgbClr val="000000"/>
                  </a:solidFill>
                  <a:latin typeface="Open Sans Light"/>
                </a:rPr>
                <a:t>9%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277524" y="-19050"/>
              <a:ext cx="449556" cy="29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8"/>
                </a:lnSpc>
              </a:pPr>
              <a:r>
                <a:rPr lang="en-US" sz="627" dirty="0">
                  <a:solidFill>
                    <a:srgbClr val="000000"/>
                  </a:solidFill>
                  <a:latin typeface="Open Sans Light"/>
                </a:rPr>
                <a:t>Beautiful </a:t>
              </a:r>
            </a:p>
            <a:p>
              <a:pPr algn="ctr">
                <a:lnSpc>
                  <a:spcPts val="878"/>
                </a:lnSpc>
              </a:pPr>
              <a:r>
                <a:rPr lang="en-US" sz="627" dirty="0">
                  <a:solidFill>
                    <a:srgbClr val="000000"/>
                  </a:solidFill>
                  <a:latin typeface="Open Sans Light"/>
                </a:rPr>
                <a:t>2%</a:t>
              </a:r>
            </a:p>
          </p:txBody>
        </p:sp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58199" y="356738"/>
              <a:ext cx="2691206" cy="2691206"/>
              <a:chOff x="0" y="0"/>
              <a:chExt cx="2540000" cy="254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270000" y="0"/>
                <a:ext cx="221947" cy="644772"/>
              </a:xfrm>
              <a:custGeom>
                <a:avLst/>
                <a:gdLst/>
                <a:ahLst/>
                <a:cxnLst/>
                <a:rect l="l" t="t" r="r" b="b"/>
                <a:pathLst>
                  <a:path w="221947" h="644772">
                    <a:moveTo>
                      <a:pt x="0" y="0"/>
                    </a:moveTo>
                    <a:lnTo>
                      <a:pt x="0" y="0"/>
                    </a:lnTo>
                    <a:cubicBezTo>
                      <a:pt x="74412" y="0"/>
                      <a:pt x="148680" y="6540"/>
                      <a:pt x="221947" y="19544"/>
                    </a:cubicBezTo>
                    <a:lnTo>
                      <a:pt x="110974" y="644772"/>
                    </a:lnTo>
                    <a:cubicBezTo>
                      <a:pt x="74340" y="638270"/>
                      <a:pt x="37206" y="635000"/>
                      <a:pt x="0" y="63500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1349587" y="10014"/>
                <a:ext cx="777837" cy="791551"/>
              </a:xfrm>
              <a:custGeom>
                <a:avLst/>
                <a:gdLst/>
                <a:ahLst/>
                <a:cxnLst/>
                <a:rect l="l" t="t" r="r" b="b"/>
                <a:pathLst>
                  <a:path w="777837" h="791551">
                    <a:moveTo>
                      <a:pt x="79586" y="0"/>
                    </a:moveTo>
                    <a:cubicBezTo>
                      <a:pt x="340147" y="32917"/>
                      <a:pt x="584095" y="145804"/>
                      <a:pt x="777837" y="323117"/>
                    </a:cubicBezTo>
                    <a:lnTo>
                      <a:pt x="349125" y="791551"/>
                    </a:lnTo>
                    <a:cubicBezTo>
                      <a:pt x="252254" y="702895"/>
                      <a:pt x="130280" y="646451"/>
                      <a:pt x="0" y="629993"/>
                    </a:cubicBezTo>
                    <a:close/>
                  </a:path>
                </a:pathLst>
              </a:custGeom>
              <a:solidFill>
                <a:srgbClr val="E45D56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1547720" y="291448"/>
                <a:ext cx="1034640" cy="2120649"/>
              </a:xfrm>
              <a:custGeom>
                <a:avLst/>
                <a:gdLst/>
                <a:ahLst/>
                <a:cxnLst/>
                <a:rect l="l" t="t" r="r" b="b"/>
                <a:pathLst>
                  <a:path w="1034640" h="2120649">
                    <a:moveTo>
                      <a:pt x="531808" y="0"/>
                    </a:moveTo>
                    <a:cubicBezTo>
                      <a:pt x="864578" y="275291"/>
                      <a:pt x="1034640" y="700825"/>
                      <a:pt x="983261" y="1129638"/>
                    </a:cubicBezTo>
                    <a:cubicBezTo>
                      <a:pt x="931882" y="1558451"/>
                      <a:pt x="666106" y="1931765"/>
                      <a:pt x="277720" y="2120649"/>
                    </a:cubicBezTo>
                    <a:lnTo>
                      <a:pt x="0" y="1549601"/>
                    </a:lnTo>
                    <a:cubicBezTo>
                      <a:pt x="194193" y="1455158"/>
                      <a:pt x="327081" y="1268502"/>
                      <a:pt x="352771" y="1054095"/>
                    </a:cubicBezTo>
                    <a:cubicBezTo>
                      <a:pt x="378460" y="839688"/>
                      <a:pt x="293429" y="626922"/>
                      <a:pt x="127044" y="489276"/>
                    </a:cubicBezTo>
                    <a:close/>
                  </a:path>
                </a:pathLst>
              </a:custGeom>
              <a:solidFill>
                <a:srgbClr val="BB2F5D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25651" y="1396981"/>
                <a:ext cx="1856176" cy="1195119"/>
              </a:xfrm>
              <a:custGeom>
                <a:avLst/>
                <a:gdLst/>
                <a:ahLst/>
                <a:cxnLst/>
                <a:rect l="l" t="t" r="r" b="b"/>
                <a:pathLst>
                  <a:path w="1856176" h="1195119">
                    <a:moveTo>
                      <a:pt x="1856176" y="985929"/>
                    </a:moveTo>
                    <a:cubicBezTo>
                      <a:pt x="1502445" y="1180394"/>
                      <a:pt x="1077332" y="1195119"/>
                      <a:pt x="710993" y="1025595"/>
                    </a:cubicBezTo>
                    <a:cubicBezTo>
                      <a:pt x="344654" y="856071"/>
                      <a:pt x="80721" y="522490"/>
                      <a:pt x="0" y="126981"/>
                    </a:cubicBezTo>
                    <a:lnTo>
                      <a:pt x="622175" y="0"/>
                    </a:lnTo>
                    <a:cubicBezTo>
                      <a:pt x="662535" y="197754"/>
                      <a:pt x="794501" y="364545"/>
                      <a:pt x="977671" y="449307"/>
                    </a:cubicBezTo>
                    <a:cubicBezTo>
                      <a:pt x="1160841" y="534069"/>
                      <a:pt x="1373397" y="526707"/>
                      <a:pt x="1550263" y="429474"/>
                    </a:cubicBezTo>
                    <a:close/>
                  </a:path>
                </a:pathLst>
              </a:custGeom>
              <a:solidFill>
                <a:srgbClr val="87095E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-57704" y="0"/>
                <a:ext cx="1327641" cy="1585836"/>
              </a:xfrm>
              <a:custGeom>
                <a:avLst/>
                <a:gdLst/>
                <a:ahLst/>
                <a:cxnLst/>
                <a:rect l="l" t="t" r="r" b="b"/>
                <a:pathLst>
                  <a:path w="1327641" h="1585836">
                    <a:moveTo>
                      <a:pt x="97603" y="1585836"/>
                    </a:moveTo>
                    <a:cubicBezTo>
                      <a:pt x="0" y="1205695"/>
                      <a:pt x="83635" y="801783"/>
                      <a:pt x="324168" y="491658"/>
                    </a:cubicBezTo>
                    <a:cubicBezTo>
                      <a:pt x="564701" y="181533"/>
                      <a:pt x="935106" y="39"/>
                      <a:pt x="1327577" y="0"/>
                    </a:cubicBezTo>
                    <a:lnTo>
                      <a:pt x="1327641" y="635000"/>
                    </a:lnTo>
                    <a:cubicBezTo>
                      <a:pt x="1131405" y="635020"/>
                      <a:pt x="946203" y="725767"/>
                      <a:pt x="825936" y="880829"/>
                    </a:cubicBezTo>
                    <a:cubicBezTo>
                      <a:pt x="705670" y="1035892"/>
                      <a:pt x="663852" y="1237848"/>
                      <a:pt x="712654" y="1427918"/>
                    </a:cubicBezTo>
                    <a:close/>
                  </a:path>
                </a:pathLst>
              </a:custGeom>
              <a:solidFill>
                <a:srgbClr val="4B0056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E3D8F"/>
              </a:solidFill>
            </p:spPr>
          </p:sp>
        </p:grpSp>
      </p:grpSp>
      <p:sp>
        <p:nvSpPr>
          <p:cNvPr id="35" name="AutoShape 35"/>
          <p:cNvSpPr/>
          <p:nvPr/>
        </p:nvSpPr>
        <p:spPr>
          <a:xfrm>
            <a:off x="444166" y="4087640"/>
            <a:ext cx="2054370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6" name="Group 36"/>
          <p:cNvGrpSpPr/>
          <p:nvPr/>
        </p:nvGrpSpPr>
        <p:grpSpPr>
          <a:xfrm>
            <a:off x="786623" y="4701079"/>
            <a:ext cx="9352459" cy="2231946"/>
            <a:chOff x="0" y="0"/>
            <a:chExt cx="1321855" cy="31545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21855" cy="315458"/>
            </a:xfrm>
            <a:custGeom>
              <a:avLst/>
              <a:gdLst/>
              <a:ahLst/>
              <a:cxnLst/>
              <a:rect l="l" t="t" r="r" b="b"/>
              <a:pathLst>
                <a:path w="1321855" h="315458">
                  <a:moveTo>
                    <a:pt x="0" y="0"/>
                  </a:moveTo>
                  <a:lnTo>
                    <a:pt x="1321855" y="0"/>
                  </a:lnTo>
                  <a:lnTo>
                    <a:pt x="1321855" y="315458"/>
                  </a:lnTo>
                  <a:lnTo>
                    <a:pt x="0" y="315458"/>
                  </a:lnTo>
                  <a:close/>
                </a:path>
              </a:pathLst>
            </a:custGeom>
            <a:solidFill>
              <a:srgbClr val="FFFFFF">
                <a:alpha val="76863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0809438" y="4749958"/>
            <a:ext cx="9707032" cy="2231946"/>
            <a:chOff x="0" y="0"/>
            <a:chExt cx="1371970" cy="3154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71970" cy="315458"/>
            </a:xfrm>
            <a:custGeom>
              <a:avLst/>
              <a:gdLst/>
              <a:ahLst/>
              <a:cxnLst/>
              <a:rect l="l" t="t" r="r" b="b"/>
              <a:pathLst>
                <a:path w="1371970" h="315458">
                  <a:moveTo>
                    <a:pt x="0" y="0"/>
                  </a:moveTo>
                  <a:lnTo>
                    <a:pt x="1371970" y="0"/>
                  </a:lnTo>
                  <a:lnTo>
                    <a:pt x="1371970" y="315458"/>
                  </a:lnTo>
                  <a:lnTo>
                    <a:pt x="0" y="315458"/>
                  </a:lnTo>
                  <a:close/>
                </a:path>
              </a:pathLst>
            </a:custGeom>
            <a:solidFill>
              <a:srgbClr val="FFFFFF">
                <a:alpha val="76863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444166" y="7135674"/>
            <a:ext cx="20417033" cy="3046810"/>
            <a:chOff x="0" y="0"/>
            <a:chExt cx="4659026" cy="69526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659026" cy="695261"/>
            </a:xfrm>
            <a:custGeom>
              <a:avLst/>
              <a:gdLst/>
              <a:ahLst/>
              <a:cxnLst/>
              <a:rect l="l" t="t" r="r" b="b"/>
              <a:pathLst>
                <a:path w="4659026" h="695261">
                  <a:moveTo>
                    <a:pt x="0" y="0"/>
                  </a:moveTo>
                  <a:lnTo>
                    <a:pt x="4659026" y="0"/>
                  </a:lnTo>
                  <a:lnTo>
                    <a:pt x="4659026" y="695261"/>
                  </a:lnTo>
                  <a:lnTo>
                    <a:pt x="0" y="695261"/>
                  </a:lnTo>
                  <a:close/>
                </a:path>
              </a:pathLst>
            </a:custGeom>
            <a:solidFill>
              <a:srgbClr val="F4CE8D">
                <a:alpha val="57647"/>
              </a:srgbClr>
            </a:solidFill>
          </p:spPr>
        </p:sp>
      </p:grpSp>
      <p:sp>
        <p:nvSpPr>
          <p:cNvPr id="42" name="AutoShape 42"/>
          <p:cNvSpPr/>
          <p:nvPr/>
        </p:nvSpPr>
        <p:spPr>
          <a:xfrm>
            <a:off x="444166" y="7135674"/>
            <a:ext cx="2054370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3" name="Group 43"/>
          <p:cNvGrpSpPr/>
          <p:nvPr/>
        </p:nvGrpSpPr>
        <p:grpSpPr>
          <a:xfrm>
            <a:off x="1428708" y="8518937"/>
            <a:ext cx="4249810" cy="1329153"/>
            <a:chOff x="0" y="0"/>
            <a:chExt cx="2114561" cy="661341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114561" cy="661342"/>
            </a:xfrm>
            <a:custGeom>
              <a:avLst/>
              <a:gdLst/>
              <a:ahLst/>
              <a:cxnLst/>
              <a:rect l="l" t="t" r="r" b="b"/>
              <a:pathLst>
                <a:path w="2114561" h="661342">
                  <a:moveTo>
                    <a:pt x="1990101" y="59690"/>
                  </a:moveTo>
                  <a:cubicBezTo>
                    <a:pt x="2025661" y="59690"/>
                    <a:pt x="2054871" y="88900"/>
                    <a:pt x="2054871" y="124460"/>
                  </a:cubicBezTo>
                  <a:lnTo>
                    <a:pt x="2054871" y="536882"/>
                  </a:lnTo>
                  <a:cubicBezTo>
                    <a:pt x="2054871" y="572442"/>
                    <a:pt x="2025661" y="601652"/>
                    <a:pt x="1990101" y="601652"/>
                  </a:cubicBezTo>
                  <a:lnTo>
                    <a:pt x="124460" y="601652"/>
                  </a:lnTo>
                  <a:cubicBezTo>
                    <a:pt x="88900" y="601652"/>
                    <a:pt x="59690" y="572442"/>
                    <a:pt x="59690" y="5368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90101" y="59690"/>
                  </a:lnTo>
                  <a:moveTo>
                    <a:pt x="199010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6882"/>
                  </a:lnTo>
                  <a:cubicBezTo>
                    <a:pt x="0" y="605462"/>
                    <a:pt x="55880" y="661342"/>
                    <a:pt x="124460" y="661342"/>
                  </a:cubicBezTo>
                  <a:lnTo>
                    <a:pt x="1990101" y="661342"/>
                  </a:lnTo>
                  <a:cubicBezTo>
                    <a:pt x="2058681" y="661342"/>
                    <a:pt x="2114561" y="605462"/>
                    <a:pt x="2114561" y="536882"/>
                  </a:cubicBezTo>
                  <a:lnTo>
                    <a:pt x="2114561" y="124460"/>
                  </a:lnTo>
                  <a:cubicBezTo>
                    <a:pt x="2114561" y="55880"/>
                    <a:pt x="2058681" y="0"/>
                    <a:pt x="1990101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6160608" y="8518937"/>
            <a:ext cx="4249810" cy="1329153"/>
            <a:chOff x="0" y="0"/>
            <a:chExt cx="2114561" cy="6613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114561" cy="661342"/>
            </a:xfrm>
            <a:custGeom>
              <a:avLst/>
              <a:gdLst/>
              <a:ahLst/>
              <a:cxnLst/>
              <a:rect l="l" t="t" r="r" b="b"/>
              <a:pathLst>
                <a:path w="2114561" h="661342">
                  <a:moveTo>
                    <a:pt x="1990101" y="59690"/>
                  </a:moveTo>
                  <a:cubicBezTo>
                    <a:pt x="2025661" y="59690"/>
                    <a:pt x="2054871" y="88900"/>
                    <a:pt x="2054871" y="124460"/>
                  </a:cubicBezTo>
                  <a:lnTo>
                    <a:pt x="2054871" y="536882"/>
                  </a:lnTo>
                  <a:cubicBezTo>
                    <a:pt x="2054871" y="572442"/>
                    <a:pt x="2025661" y="601652"/>
                    <a:pt x="1990101" y="601652"/>
                  </a:cubicBezTo>
                  <a:lnTo>
                    <a:pt x="124460" y="601652"/>
                  </a:lnTo>
                  <a:cubicBezTo>
                    <a:pt x="88900" y="601652"/>
                    <a:pt x="59690" y="572442"/>
                    <a:pt x="59690" y="5368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90101" y="59690"/>
                  </a:lnTo>
                  <a:moveTo>
                    <a:pt x="199010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6882"/>
                  </a:lnTo>
                  <a:cubicBezTo>
                    <a:pt x="0" y="605462"/>
                    <a:pt x="55880" y="661342"/>
                    <a:pt x="124460" y="661342"/>
                  </a:cubicBezTo>
                  <a:lnTo>
                    <a:pt x="1990101" y="661342"/>
                  </a:lnTo>
                  <a:cubicBezTo>
                    <a:pt x="2058681" y="661342"/>
                    <a:pt x="2114561" y="605462"/>
                    <a:pt x="2114561" y="536882"/>
                  </a:cubicBezTo>
                  <a:lnTo>
                    <a:pt x="2114561" y="124460"/>
                  </a:lnTo>
                  <a:cubicBezTo>
                    <a:pt x="2114561" y="55880"/>
                    <a:pt x="2058681" y="0"/>
                    <a:pt x="1990101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0948525" y="8518937"/>
            <a:ext cx="4249810" cy="1329153"/>
            <a:chOff x="0" y="0"/>
            <a:chExt cx="2114561" cy="6613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114561" cy="661342"/>
            </a:xfrm>
            <a:custGeom>
              <a:avLst/>
              <a:gdLst/>
              <a:ahLst/>
              <a:cxnLst/>
              <a:rect l="l" t="t" r="r" b="b"/>
              <a:pathLst>
                <a:path w="2114561" h="661342">
                  <a:moveTo>
                    <a:pt x="1990101" y="59690"/>
                  </a:moveTo>
                  <a:cubicBezTo>
                    <a:pt x="2025661" y="59690"/>
                    <a:pt x="2054871" y="88900"/>
                    <a:pt x="2054871" y="124460"/>
                  </a:cubicBezTo>
                  <a:lnTo>
                    <a:pt x="2054871" y="536882"/>
                  </a:lnTo>
                  <a:cubicBezTo>
                    <a:pt x="2054871" y="572442"/>
                    <a:pt x="2025661" y="601652"/>
                    <a:pt x="1990101" y="601652"/>
                  </a:cubicBezTo>
                  <a:lnTo>
                    <a:pt x="124460" y="601652"/>
                  </a:lnTo>
                  <a:cubicBezTo>
                    <a:pt x="88900" y="601652"/>
                    <a:pt x="59690" y="572442"/>
                    <a:pt x="59690" y="5368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90101" y="59690"/>
                  </a:lnTo>
                  <a:moveTo>
                    <a:pt x="199010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6882"/>
                  </a:lnTo>
                  <a:cubicBezTo>
                    <a:pt x="0" y="605462"/>
                    <a:pt x="55880" y="661342"/>
                    <a:pt x="124460" y="661342"/>
                  </a:cubicBezTo>
                  <a:lnTo>
                    <a:pt x="1990101" y="661342"/>
                  </a:lnTo>
                  <a:cubicBezTo>
                    <a:pt x="2058681" y="661342"/>
                    <a:pt x="2114561" y="605462"/>
                    <a:pt x="2114561" y="536882"/>
                  </a:cubicBezTo>
                  <a:lnTo>
                    <a:pt x="2114561" y="124460"/>
                  </a:lnTo>
                  <a:cubicBezTo>
                    <a:pt x="2114561" y="55880"/>
                    <a:pt x="2058681" y="0"/>
                    <a:pt x="1990101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5940357" y="8518937"/>
            <a:ext cx="4249810" cy="1329153"/>
            <a:chOff x="0" y="0"/>
            <a:chExt cx="2114561" cy="661341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114561" cy="661342"/>
            </a:xfrm>
            <a:custGeom>
              <a:avLst/>
              <a:gdLst/>
              <a:ahLst/>
              <a:cxnLst/>
              <a:rect l="l" t="t" r="r" b="b"/>
              <a:pathLst>
                <a:path w="2114561" h="661342">
                  <a:moveTo>
                    <a:pt x="1990101" y="59690"/>
                  </a:moveTo>
                  <a:cubicBezTo>
                    <a:pt x="2025661" y="59690"/>
                    <a:pt x="2054871" y="88900"/>
                    <a:pt x="2054871" y="124460"/>
                  </a:cubicBezTo>
                  <a:lnTo>
                    <a:pt x="2054871" y="536882"/>
                  </a:lnTo>
                  <a:cubicBezTo>
                    <a:pt x="2054871" y="572442"/>
                    <a:pt x="2025661" y="601652"/>
                    <a:pt x="1990101" y="601652"/>
                  </a:cubicBezTo>
                  <a:lnTo>
                    <a:pt x="124460" y="601652"/>
                  </a:lnTo>
                  <a:cubicBezTo>
                    <a:pt x="88900" y="601652"/>
                    <a:pt x="59690" y="572442"/>
                    <a:pt x="59690" y="5368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90101" y="59690"/>
                  </a:lnTo>
                  <a:moveTo>
                    <a:pt x="199010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6882"/>
                  </a:lnTo>
                  <a:cubicBezTo>
                    <a:pt x="0" y="605462"/>
                    <a:pt x="55880" y="661342"/>
                    <a:pt x="124460" y="661342"/>
                  </a:cubicBezTo>
                  <a:lnTo>
                    <a:pt x="1990101" y="661342"/>
                  </a:lnTo>
                  <a:cubicBezTo>
                    <a:pt x="2058681" y="661342"/>
                    <a:pt x="2114561" y="605462"/>
                    <a:pt x="2114561" y="536882"/>
                  </a:cubicBezTo>
                  <a:lnTo>
                    <a:pt x="2114561" y="124460"/>
                  </a:lnTo>
                  <a:cubicBezTo>
                    <a:pt x="2114561" y="55880"/>
                    <a:pt x="2058681" y="0"/>
                    <a:pt x="1990101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444166" y="10182484"/>
            <a:ext cx="20417033" cy="4695612"/>
            <a:chOff x="0" y="0"/>
            <a:chExt cx="4659026" cy="1071506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4659026" cy="1071506"/>
            </a:xfrm>
            <a:custGeom>
              <a:avLst/>
              <a:gdLst/>
              <a:ahLst/>
              <a:cxnLst/>
              <a:rect l="l" t="t" r="r" b="b"/>
              <a:pathLst>
                <a:path w="4659026" h="1071506">
                  <a:moveTo>
                    <a:pt x="0" y="0"/>
                  </a:moveTo>
                  <a:lnTo>
                    <a:pt x="4659026" y="0"/>
                  </a:lnTo>
                  <a:lnTo>
                    <a:pt x="4659026" y="1071506"/>
                  </a:lnTo>
                  <a:lnTo>
                    <a:pt x="0" y="1071506"/>
                  </a:lnTo>
                  <a:close/>
                </a:path>
              </a:pathLst>
            </a:custGeom>
            <a:solidFill>
              <a:srgbClr val="D9D9D9">
                <a:alpha val="45882"/>
              </a:srgbClr>
            </a:solidFill>
          </p:spPr>
        </p:sp>
      </p:grpSp>
      <p:sp>
        <p:nvSpPr>
          <p:cNvPr id="53" name="AutoShape 53"/>
          <p:cNvSpPr/>
          <p:nvPr/>
        </p:nvSpPr>
        <p:spPr>
          <a:xfrm>
            <a:off x="396127" y="10134859"/>
            <a:ext cx="2054370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4" name="Group 54"/>
          <p:cNvGrpSpPr/>
          <p:nvPr/>
        </p:nvGrpSpPr>
        <p:grpSpPr>
          <a:xfrm>
            <a:off x="886115" y="10510738"/>
            <a:ext cx="7113647" cy="3943853"/>
            <a:chOff x="0" y="0"/>
            <a:chExt cx="9484862" cy="5258471"/>
          </a:xfrm>
        </p:grpSpPr>
        <p:grpSp>
          <p:nvGrpSpPr>
            <p:cNvPr id="55" name="Group 55"/>
            <p:cNvGrpSpPr/>
            <p:nvPr/>
          </p:nvGrpSpPr>
          <p:grpSpPr>
            <a:xfrm>
              <a:off x="5166938" y="54370"/>
              <a:ext cx="4234221" cy="990662"/>
              <a:chOff x="0" y="0"/>
              <a:chExt cx="2826662" cy="6613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2826662" cy="661342"/>
              </a:xfrm>
              <a:custGeom>
                <a:avLst/>
                <a:gdLst/>
                <a:ahLst/>
                <a:cxnLst/>
                <a:rect l="l" t="t" r="r" b="b"/>
                <a:pathLst>
                  <a:path w="2826662" h="661342">
                    <a:moveTo>
                      <a:pt x="2702202" y="59690"/>
                    </a:moveTo>
                    <a:cubicBezTo>
                      <a:pt x="2737762" y="59690"/>
                      <a:pt x="2766972" y="88900"/>
                      <a:pt x="2766972" y="124460"/>
                    </a:cubicBezTo>
                    <a:lnTo>
                      <a:pt x="2766972" y="536882"/>
                    </a:lnTo>
                    <a:cubicBezTo>
                      <a:pt x="2766972" y="572442"/>
                      <a:pt x="2737762" y="601652"/>
                      <a:pt x="2702202" y="601652"/>
                    </a:cubicBezTo>
                    <a:lnTo>
                      <a:pt x="124460" y="601652"/>
                    </a:lnTo>
                    <a:cubicBezTo>
                      <a:pt x="88900" y="601652"/>
                      <a:pt x="59690" y="572442"/>
                      <a:pt x="59690" y="5368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702202" y="59690"/>
                    </a:lnTo>
                    <a:moveTo>
                      <a:pt x="270220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36882"/>
                    </a:lnTo>
                    <a:cubicBezTo>
                      <a:pt x="0" y="605462"/>
                      <a:pt x="55880" y="661342"/>
                      <a:pt x="124460" y="661342"/>
                    </a:cubicBezTo>
                    <a:lnTo>
                      <a:pt x="2702202" y="661342"/>
                    </a:lnTo>
                    <a:cubicBezTo>
                      <a:pt x="2770782" y="661342"/>
                      <a:pt x="2826662" y="605462"/>
                      <a:pt x="2826662" y="536882"/>
                    </a:cubicBezTo>
                    <a:lnTo>
                      <a:pt x="2826662" y="124460"/>
                    </a:lnTo>
                    <a:cubicBezTo>
                      <a:pt x="2826662" y="55880"/>
                      <a:pt x="2770782" y="0"/>
                      <a:pt x="270220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5414295" y="4349220"/>
              <a:ext cx="4070567" cy="909251"/>
              <a:chOff x="0" y="0"/>
              <a:chExt cx="2717410" cy="606994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2717410" cy="606994"/>
              </a:xfrm>
              <a:custGeom>
                <a:avLst/>
                <a:gdLst/>
                <a:ahLst/>
                <a:cxnLst/>
                <a:rect l="l" t="t" r="r" b="b"/>
                <a:pathLst>
                  <a:path w="2717410" h="606994">
                    <a:moveTo>
                      <a:pt x="2592950" y="59690"/>
                    </a:moveTo>
                    <a:cubicBezTo>
                      <a:pt x="2628510" y="59690"/>
                      <a:pt x="2657720" y="88900"/>
                      <a:pt x="2657720" y="124460"/>
                    </a:cubicBezTo>
                    <a:lnTo>
                      <a:pt x="2657720" y="482534"/>
                    </a:lnTo>
                    <a:cubicBezTo>
                      <a:pt x="2657720" y="518094"/>
                      <a:pt x="2628510" y="547304"/>
                      <a:pt x="2592950" y="547304"/>
                    </a:cubicBezTo>
                    <a:lnTo>
                      <a:pt x="124460" y="547304"/>
                    </a:lnTo>
                    <a:cubicBezTo>
                      <a:pt x="88900" y="547304"/>
                      <a:pt x="59690" y="518094"/>
                      <a:pt x="59690" y="482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592950" y="59690"/>
                    </a:lnTo>
                    <a:moveTo>
                      <a:pt x="259295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82534"/>
                    </a:lnTo>
                    <a:cubicBezTo>
                      <a:pt x="0" y="551114"/>
                      <a:pt x="55880" y="606994"/>
                      <a:pt x="124460" y="606994"/>
                    </a:cubicBezTo>
                    <a:lnTo>
                      <a:pt x="2592950" y="606994"/>
                    </a:lnTo>
                    <a:cubicBezTo>
                      <a:pt x="2661530" y="606994"/>
                      <a:pt x="2717410" y="551114"/>
                      <a:pt x="2717410" y="482534"/>
                    </a:cubicBezTo>
                    <a:lnTo>
                      <a:pt x="2717410" y="124460"/>
                    </a:lnTo>
                    <a:cubicBezTo>
                      <a:pt x="2717410" y="55880"/>
                      <a:pt x="2661530" y="0"/>
                      <a:pt x="2592950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81827" y="4267809"/>
              <a:ext cx="4245277" cy="990662"/>
              <a:chOff x="0" y="0"/>
              <a:chExt cx="2834042" cy="661341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2834042" cy="661342"/>
              </a:xfrm>
              <a:custGeom>
                <a:avLst/>
                <a:gdLst/>
                <a:ahLst/>
                <a:cxnLst/>
                <a:rect l="l" t="t" r="r" b="b"/>
                <a:pathLst>
                  <a:path w="2834042" h="661342">
                    <a:moveTo>
                      <a:pt x="2709582" y="59690"/>
                    </a:moveTo>
                    <a:cubicBezTo>
                      <a:pt x="2745142" y="59690"/>
                      <a:pt x="2774352" y="88900"/>
                      <a:pt x="2774352" y="124460"/>
                    </a:cubicBezTo>
                    <a:lnTo>
                      <a:pt x="2774352" y="536882"/>
                    </a:lnTo>
                    <a:cubicBezTo>
                      <a:pt x="2774352" y="572442"/>
                      <a:pt x="2745142" y="601652"/>
                      <a:pt x="2709582" y="601652"/>
                    </a:cubicBezTo>
                    <a:lnTo>
                      <a:pt x="124460" y="601652"/>
                    </a:lnTo>
                    <a:cubicBezTo>
                      <a:pt x="88900" y="601652"/>
                      <a:pt x="59690" y="572442"/>
                      <a:pt x="59690" y="5368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709582" y="59690"/>
                    </a:lnTo>
                    <a:moveTo>
                      <a:pt x="270958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36882"/>
                    </a:lnTo>
                    <a:cubicBezTo>
                      <a:pt x="0" y="605462"/>
                      <a:pt x="55880" y="661342"/>
                      <a:pt x="124460" y="661342"/>
                    </a:cubicBezTo>
                    <a:lnTo>
                      <a:pt x="2709582" y="661342"/>
                    </a:lnTo>
                    <a:cubicBezTo>
                      <a:pt x="2778162" y="661342"/>
                      <a:pt x="2834042" y="605462"/>
                      <a:pt x="2834042" y="536882"/>
                    </a:cubicBezTo>
                    <a:lnTo>
                      <a:pt x="2834042" y="124460"/>
                    </a:lnTo>
                    <a:cubicBezTo>
                      <a:pt x="2834042" y="55880"/>
                      <a:pt x="2778162" y="0"/>
                      <a:pt x="270958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0" y="0"/>
              <a:ext cx="4395821" cy="1003326"/>
              <a:chOff x="0" y="0"/>
              <a:chExt cx="2934541" cy="669796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2934542" cy="669796"/>
              </a:xfrm>
              <a:custGeom>
                <a:avLst/>
                <a:gdLst/>
                <a:ahLst/>
                <a:cxnLst/>
                <a:rect l="l" t="t" r="r" b="b"/>
                <a:pathLst>
                  <a:path w="2934542" h="669796">
                    <a:moveTo>
                      <a:pt x="2810081" y="59690"/>
                    </a:moveTo>
                    <a:cubicBezTo>
                      <a:pt x="2845641" y="59690"/>
                      <a:pt x="2874851" y="88900"/>
                      <a:pt x="2874851" y="124460"/>
                    </a:cubicBezTo>
                    <a:lnTo>
                      <a:pt x="2874851" y="545336"/>
                    </a:lnTo>
                    <a:cubicBezTo>
                      <a:pt x="2874851" y="580896"/>
                      <a:pt x="2845641" y="610106"/>
                      <a:pt x="2810081" y="610106"/>
                    </a:cubicBezTo>
                    <a:lnTo>
                      <a:pt x="124460" y="610106"/>
                    </a:lnTo>
                    <a:cubicBezTo>
                      <a:pt x="88900" y="610106"/>
                      <a:pt x="59690" y="580896"/>
                      <a:pt x="59690" y="545336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10081" y="59690"/>
                    </a:lnTo>
                    <a:moveTo>
                      <a:pt x="281008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45336"/>
                    </a:lnTo>
                    <a:cubicBezTo>
                      <a:pt x="0" y="613916"/>
                      <a:pt x="55880" y="669796"/>
                      <a:pt x="124460" y="669796"/>
                    </a:cubicBezTo>
                    <a:lnTo>
                      <a:pt x="2810082" y="669796"/>
                    </a:lnTo>
                    <a:cubicBezTo>
                      <a:pt x="2878661" y="669796"/>
                      <a:pt x="2934542" y="613916"/>
                      <a:pt x="2934542" y="545336"/>
                    </a:cubicBezTo>
                    <a:lnTo>
                      <a:pt x="2934542" y="124460"/>
                    </a:lnTo>
                    <a:cubicBezTo>
                      <a:pt x="2934541" y="55880"/>
                      <a:pt x="2878661" y="0"/>
                      <a:pt x="2810081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</p:grpSp>
        <p:sp>
          <p:nvSpPr>
            <p:cNvPr id="63" name="TextBox 63"/>
            <p:cNvSpPr txBox="1"/>
            <p:nvPr/>
          </p:nvSpPr>
          <p:spPr>
            <a:xfrm>
              <a:off x="149099" y="-8700"/>
              <a:ext cx="4096177" cy="1012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Agrandir Medium"/>
                </a:rPr>
                <a:t>Consumer Point of View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5943262" y="4397733"/>
              <a:ext cx="3098219" cy="606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Agrandir Medium"/>
                </a:rPr>
                <a:t>Media Planning 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5252523" y="184293"/>
              <a:ext cx="3984981" cy="606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Agrandir Medium"/>
                </a:rPr>
                <a:t>Brand Management</a:t>
              </a:r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708368" y="4438438"/>
              <a:ext cx="3270043" cy="606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Agrandir Medium"/>
                </a:rPr>
                <a:t> Public Relation</a:t>
              </a:r>
            </a:p>
          </p:txBody>
        </p:sp>
        <p:grpSp>
          <p:nvGrpSpPr>
            <p:cNvPr id="67" name="Group 67"/>
            <p:cNvGrpSpPr/>
            <p:nvPr/>
          </p:nvGrpSpPr>
          <p:grpSpPr>
            <a:xfrm>
              <a:off x="2096372" y="2114891"/>
              <a:ext cx="5072078" cy="1000330"/>
              <a:chOff x="0" y="0"/>
              <a:chExt cx="1207503" cy="238147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207503" cy="238147"/>
              </a:xfrm>
              <a:custGeom>
                <a:avLst/>
                <a:gdLst/>
                <a:ahLst/>
                <a:cxnLst/>
                <a:rect l="l" t="t" r="r" b="b"/>
                <a:pathLst>
                  <a:path w="1207503" h="238147">
                    <a:moveTo>
                      <a:pt x="0" y="0"/>
                    </a:moveTo>
                    <a:lnTo>
                      <a:pt x="1207503" y="0"/>
                    </a:lnTo>
                    <a:lnTo>
                      <a:pt x="1207503" y="238147"/>
                    </a:lnTo>
                    <a:lnTo>
                      <a:pt x="0" y="238147"/>
                    </a:lnTo>
                    <a:close/>
                  </a:path>
                </a:pathLst>
              </a:custGeom>
              <a:solidFill>
                <a:srgbClr val="F4CE8D">
                  <a:alpha val="57647"/>
                </a:srgbClr>
              </a:solidFill>
            </p:spPr>
          </p:sp>
        </p:grpSp>
        <p:sp>
          <p:nvSpPr>
            <p:cNvPr id="69" name="TextBox 69"/>
            <p:cNvSpPr txBox="1"/>
            <p:nvPr/>
          </p:nvSpPr>
          <p:spPr>
            <a:xfrm>
              <a:off x="1976971" y="2076791"/>
              <a:ext cx="5251714" cy="1038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97"/>
                </a:lnSpc>
              </a:pPr>
              <a:r>
                <a:rPr lang="en-US" sz="2283">
                  <a:solidFill>
                    <a:srgbClr val="000000"/>
                  </a:solidFill>
                  <a:latin typeface="Abril Fatface"/>
                </a:rPr>
                <a:t>Components of Strategic Branding</a:t>
              </a:r>
            </a:p>
          </p:txBody>
        </p:sp>
      </p:grpSp>
      <p:sp>
        <p:nvSpPr>
          <p:cNvPr id="70" name="AutoShape 70"/>
          <p:cNvSpPr/>
          <p:nvPr/>
        </p:nvSpPr>
        <p:spPr>
          <a:xfrm>
            <a:off x="1573371" y="616906"/>
            <a:ext cx="1861679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>
            <a:off x="400966" y="14854283"/>
            <a:ext cx="2054370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2" name="Group 72"/>
          <p:cNvGrpSpPr/>
          <p:nvPr/>
        </p:nvGrpSpPr>
        <p:grpSpPr>
          <a:xfrm>
            <a:off x="9233815" y="10182484"/>
            <a:ext cx="11627383" cy="4671799"/>
            <a:chOff x="0" y="0"/>
            <a:chExt cx="2675990" cy="1075194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2675990" cy="1075194"/>
            </a:xfrm>
            <a:custGeom>
              <a:avLst/>
              <a:gdLst/>
              <a:ahLst/>
              <a:cxnLst/>
              <a:rect l="l" t="t" r="r" b="b"/>
              <a:pathLst>
                <a:path w="2675990" h="1075194">
                  <a:moveTo>
                    <a:pt x="2551530" y="59690"/>
                  </a:moveTo>
                  <a:cubicBezTo>
                    <a:pt x="2587090" y="59690"/>
                    <a:pt x="2616300" y="88900"/>
                    <a:pt x="2616300" y="124460"/>
                  </a:cubicBezTo>
                  <a:lnTo>
                    <a:pt x="2616300" y="950734"/>
                  </a:lnTo>
                  <a:cubicBezTo>
                    <a:pt x="2616300" y="986294"/>
                    <a:pt x="2587090" y="1015504"/>
                    <a:pt x="2551530" y="1015504"/>
                  </a:cubicBezTo>
                  <a:lnTo>
                    <a:pt x="124460" y="1015504"/>
                  </a:lnTo>
                  <a:cubicBezTo>
                    <a:pt x="88900" y="1015504"/>
                    <a:pt x="59690" y="986294"/>
                    <a:pt x="59690" y="95073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51530" y="59690"/>
                  </a:lnTo>
                  <a:moveTo>
                    <a:pt x="25515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50734"/>
                  </a:lnTo>
                  <a:cubicBezTo>
                    <a:pt x="0" y="1019314"/>
                    <a:pt x="55880" y="1075194"/>
                    <a:pt x="124460" y="1075194"/>
                  </a:cubicBezTo>
                  <a:lnTo>
                    <a:pt x="2551530" y="1075194"/>
                  </a:lnTo>
                  <a:cubicBezTo>
                    <a:pt x="2620110" y="1075194"/>
                    <a:pt x="2675990" y="1019314"/>
                    <a:pt x="2675990" y="950734"/>
                  </a:cubicBezTo>
                  <a:lnTo>
                    <a:pt x="2675990" y="124460"/>
                  </a:lnTo>
                  <a:cubicBezTo>
                    <a:pt x="2675990" y="55880"/>
                    <a:pt x="2620110" y="0"/>
                    <a:pt x="25515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id="74" name="Group 74"/>
          <p:cNvGrpSpPr/>
          <p:nvPr/>
        </p:nvGrpSpPr>
        <p:grpSpPr>
          <a:xfrm>
            <a:off x="13834880" y="10450222"/>
            <a:ext cx="2495655" cy="597681"/>
            <a:chOff x="0" y="0"/>
            <a:chExt cx="2903109" cy="695261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2903109" cy="695261"/>
            </a:xfrm>
            <a:custGeom>
              <a:avLst/>
              <a:gdLst/>
              <a:ahLst/>
              <a:cxnLst/>
              <a:rect l="l" t="t" r="r" b="b"/>
              <a:pathLst>
                <a:path w="2903109" h="695261">
                  <a:moveTo>
                    <a:pt x="0" y="0"/>
                  </a:moveTo>
                  <a:lnTo>
                    <a:pt x="2903109" y="0"/>
                  </a:lnTo>
                  <a:lnTo>
                    <a:pt x="2903109" y="695261"/>
                  </a:lnTo>
                  <a:lnTo>
                    <a:pt x="0" y="695261"/>
                  </a:lnTo>
                  <a:close/>
                </a:path>
              </a:pathLst>
            </a:custGeom>
            <a:solidFill>
              <a:srgbClr val="F4CE8D">
                <a:alpha val="57647"/>
              </a:srgbClr>
            </a:solidFill>
          </p:spPr>
        </p:sp>
      </p:grpSp>
      <p:sp>
        <p:nvSpPr>
          <p:cNvPr id="76" name="TextBox 76"/>
          <p:cNvSpPr txBox="1"/>
          <p:nvPr/>
        </p:nvSpPr>
        <p:spPr>
          <a:xfrm>
            <a:off x="2091569" y="1501945"/>
            <a:ext cx="2138496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Abril Fatface"/>
              </a:rPr>
              <a:t>1957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5033750" y="1501945"/>
            <a:ext cx="2138496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Abril Fatface"/>
              </a:rPr>
              <a:t>1970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7958620" y="1501945"/>
            <a:ext cx="2138496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1995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0809438" y="1501945"/>
            <a:ext cx="2138496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2000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3802480" y="1618673"/>
            <a:ext cx="2138496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2002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2091569" y="2618004"/>
            <a:ext cx="2735540" cy="27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rocchi"/>
              </a:rPr>
              <a:t>Launched in the market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4478756" y="3262774"/>
            <a:ext cx="2845444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Trocchi"/>
              </a:rPr>
              <a:t>Popularity increased as mild soap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7434104" y="2708065"/>
            <a:ext cx="291195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Trocchi"/>
              </a:rPr>
              <a:t>Extension of Dove's Product Range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10510916" y="3262774"/>
            <a:ext cx="2735540" cy="27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rocchi"/>
              </a:rPr>
              <a:t>Campaign for Real Beauty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3375883" y="2824794"/>
            <a:ext cx="2735540" cy="27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Trocchi"/>
              </a:rPr>
              <a:t>Self-Esteem Project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16298136" y="707006"/>
            <a:ext cx="4646537" cy="63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grandir Narrow Black"/>
              </a:rPr>
              <a:t>Pre-Campaign Survey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6385948" y="811781"/>
            <a:ext cx="5283840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Evolution of Dove  as a brand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2722364" y="4215429"/>
            <a:ext cx="5432514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New Brand Definition 2005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714354" y="4746018"/>
            <a:ext cx="9448535" cy="210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rocchi"/>
              </a:rPr>
              <a:t>In September 29, 2004, Dove launched “Campaign for Real Beauty"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mo"/>
              </a:rPr>
              <a:t>The ad campaign was designed by Ogilvy &amp; Mather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mo"/>
              </a:rPr>
              <a:t>The PR was handled by Edelman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mo"/>
              </a:rPr>
              <a:t>Raise Consciousness of the issues surrounding beauties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mo"/>
              </a:rPr>
              <a:t>Purpose was to challenge the stereotypes set by the beauty industry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mo"/>
              </a:rPr>
              <a:t>Intended to make more women feel beautiful everyday.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0809438" y="5055200"/>
            <a:ext cx="9707032" cy="1751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914D"/>
                </a:solidFill>
                <a:latin typeface="Trocchi"/>
              </a:rPr>
              <a:t>68%</a:t>
            </a:r>
            <a:r>
              <a:rPr lang="en-US" sz="2000">
                <a:solidFill>
                  <a:srgbClr val="000000"/>
                </a:solidFill>
                <a:latin typeface="Trocchi"/>
              </a:rPr>
              <a:t> agree with the fact that unrealistic standards of beauty exist in the </a:t>
            </a:r>
            <a:r>
              <a:rPr lang="en-US" sz="2000">
                <a:solidFill>
                  <a:srgbClr val="000000"/>
                </a:solidFill>
                <a:latin typeface="Arimo"/>
              </a:rPr>
              <a:t>media &amp; advertisement world.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914D"/>
                </a:solidFill>
                <a:latin typeface="Arimo"/>
              </a:rPr>
              <a:t>47%</a:t>
            </a:r>
            <a:r>
              <a:rPr lang="en-US" sz="2000">
                <a:solidFill>
                  <a:srgbClr val="000000"/>
                </a:solidFill>
                <a:latin typeface="Arimo"/>
              </a:rPr>
              <a:t> agreed that only attractive women are portrayed in popular cultures.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mo"/>
              </a:rPr>
              <a:t>Over </a:t>
            </a:r>
            <a:r>
              <a:rPr lang="en-US" sz="2000">
                <a:solidFill>
                  <a:srgbClr val="FF914D"/>
                </a:solidFill>
                <a:latin typeface="Arimo"/>
              </a:rPr>
              <a:t>85%</a:t>
            </a:r>
            <a:r>
              <a:rPr lang="en-US" sz="2000">
                <a:solidFill>
                  <a:srgbClr val="000000"/>
                </a:solidFill>
                <a:latin typeface="Arimo"/>
              </a:rPr>
              <a:t> believed that beauty could be achieved through attitude &amp; spirit.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2171867" y="4215429"/>
            <a:ext cx="6702529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Inclusive Women-Centric Campaign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7999762" y="7219029"/>
            <a:ext cx="5432514" cy="534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Stages of Advertisements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700045" y="8666835"/>
            <a:ext cx="3707136" cy="90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grandir Medium"/>
              </a:rPr>
              <a:t>Tick-Box Billboard Campaign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2365217" y="7804033"/>
            <a:ext cx="2264386" cy="63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grandir Narrow Black"/>
              </a:rPr>
              <a:t>Stage 1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7237357" y="7804033"/>
            <a:ext cx="2264386" cy="63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grandir Narrow Black"/>
              </a:rPr>
              <a:t>Stage 2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11833479" y="7804033"/>
            <a:ext cx="2264386" cy="63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grandir Narrow Black"/>
              </a:rPr>
              <a:t>Stage 3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16864386" y="7804033"/>
            <a:ext cx="2264386" cy="63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grandir Narrow Black"/>
              </a:rPr>
              <a:t>Stage 4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6431945" y="8666835"/>
            <a:ext cx="3707136" cy="90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grandir Medium"/>
              </a:rPr>
              <a:t>Firming Campaign 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grandir Medium"/>
              </a:rPr>
              <a:t>(What is real beauty)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11100473" y="8666835"/>
            <a:ext cx="3945915" cy="90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grandir Medium"/>
              </a:rPr>
              <a:t>Self-Esteem &amp; Challenges associated with it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16041684" y="8515225"/>
            <a:ext cx="4047157" cy="133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grandir Medium"/>
              </a:rPr>
              <a:t>Evolution of Dove Branding through Social Media Platforms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799915" y="164646"/>
            <a:ext cx="18288926" cy="45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250">
                <a:solidFill>
                  <a:srgbClr val="000000"/>
                </a:solidFill>
                <a:latin typeface="Agrandir Medium"/>
              </a:rPr>
              <a:t>Team Profile: </a:t>
            </a:r>
            <a:r>
              <a:rPr lang="en-US" sz="2250">
                <a:solidFill>
                  <a:srgbClr val="FF914D"/>
                </a:solidFill>
                <a:latin typeface="Agrandir Medium"/>
              </a:rPr>
              <a:t>Sarthak Kumar Bal</a:t>
            </a:r>
            <a:r>
              <a:rPr lang="en-US" sz="2250">
                <a:solidFill>
                  <a:srgbClr val="000000"/>
                </a:solidFill>
                <a:latin typeface="Agrandir Medium"/>
              </a:rPr>
              <a:t>, </a:t>
            </a:r>
            <a:r>
              <a:rPr lang="en-US" sz="2250">
                <a:solidFill>
                  <a:srgbClr val="002375"/>
                </a:solidFill>
                <a:latin typeface="Agrandir Medium"/>
              </a:rPr>
              <a:t>Parag Agarwal</a:t>
            </a:r>
            <a:r>
              <a:rPr lang="en-US" sz="2250">
                <a:solidFill>
                  <a:srgbClr val="000000"/>
                </a:solidFill>
                <a:latin typeface="Agrandir Medium"/>
              </a:rPr>
              <a:t>, </a:t>
            </a:r>
            <a:r>
              <a:rPr lang="en-US" sz="2250">
                <a:solidFill>
                  <a:srgbClr val="FF914D"/>
                </a:solidFill>
                <a:latin typeface="Agrandir Medium"/>
              </a:rPr>
              <a:t>Shiwang Agarwal</a:t>
            </a:r>
            <a:r>
              <a:rPr lang="en-US" sz="2250">
                <a:solidFill>
                  <a:srgbClr val="000000"/>
                </a:solidFill>
                <a:latin typeface="Agrandir Medium"/>
              </a:rPr>
              <a:t>, </a:t>
            </a:r>
            <a:r>
              <a:rPr lang="en-US" sz="2250">
                <a:solidFill>
                  <a:srgbClr val="002375"/>
                </a:solidFill>
                <a:latin typeface="Agrandir Medium"/>
              </a:rPr>
              <a:t>Nishant Keswani</a:t>
            </a:r>
            <a:r>
              <a:rPr lang="en-US" sz="2250">
                <a:solidFill>
                  <a:srgbClr val="000000"/>
                </a:solidFill>
                <a:latin typeface="Agrandir Medium"/>
              </a:rPr>
              <a:t>, </a:t>
            </a:r>
            <a:r>
              <a:rPr lang="en-US" sz="2250">
                <a:solidFill>
                  <a:srgbClr val="FF914D"/>
                </a:solidFill>
                <a:latin typeface="Agrandir Medium"/>
              </a:rPr>
              <a:t>Harshita Khandelwal</a:t>
            </a:r>
            <a:r>
              <a:rPr lang="en-US" sz="2250">
                <a:solidFill>
                  <a:srgbClr val="000000"/>
                </a:solidFill>
                <a:latin typeface="Agrandir Medium"/>
              </a:rPr>
              <a:t>, </a:t>
            </a:r>
            <a:r>
              <a:rPr lang="en-US" sz="2250">
                <a:solidFill>
                  <a:srgbClr val="002375"/>
                </a:solidFill>
                <a:latin typeface="Agrandir Medium"/>
              </a:rPr>
              <a:t>Dhairya Manish Chawda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13995769" y="10385863"/>
            <a:ext cx="2264386" cy="62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grandir Narrow Black"/>
              </a:rPr>
              <a:t>SUCCESS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9501744" y="11191053"/>
            <a:ext cx="10975768" cy="301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484" lvl="1" indent="-303242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Agrandir Medium"/>
              </a:rPr>
              <a:t>Dove in top </a:t>
            </a:r>
            <a:r>
              <a:rPr lang="en-US" sz="2809">
                <a:solidFill>
                  <a:srgbClr val="FF914D"/>
                </a:solidFill>
                <a:latin typeface="Agrandir Medium"/>
              </a:rPr>
              <a:t>10</a:t>
            </a:r>
            <a:r>
              <a:rPr lang="en-US" sz="2809">
                <a:solidFill>
                  <a:srgbClr val="000000"/>
                </a:solidFill>
                <a:latin typeface="Agrandir Medium"/>
              </a:rPr>
              <a:t> brands in health and business value</a:t>
            </a:r>
          </a:p>
          <a:p>
            <a:pPr marL="606484" lvl="1" indent="-303242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Agrandir Medium"/>
              </a:rPr>
              <a:t>Sales of firming lotion in UK rose by </a:t>
            </a:r>
            <a:r>
              <a:rPr lang="en-US" sz="2809">
                <a:solidFill>
                  <a:srgbClr val="FF914D"/>
                </a:solidFill>
                <a:latin typeface="Agrandir Medium"/>
              </a:rPr>
              <a:t>700%</a:t>
            </a:r>
          </a:p>
          <a:p>
            <a:pPr marL="606484" lvl="1" indent="-303242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Agrandir Medium"/>
              </a:rPr>
              <a:t>Sales in the US went up by </a:t>
            </a:r>
            <a:r>
              <a:rPr lang="en-US" sz="2809">
                <a:solidFill>
                  <a:srgbClr val="FF914D"/>
                </a:solidFill>
                <a:latin typeface="Agrandir Medium"/>
              </a:rPr>
              <a:t>11.4%</a:t>
            </a:r>
            <a:r>
              <a:rPr lang="en-US" sz="2809">
                <a:solidFill>
                  <a:srgbClr val="000000"/>
                </a:solidFill>
                <a:latin typeface="Agrandir Medium"/>
              </a:rPr>
              <a:t> </a:t>
            </a:r>
          </a:p>
          <a:p>
            <a:pPr marL="606484" lvl="1" indent="-303242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Agrandir Medium"/>
              </a:rPr>
              <a:t>Revenues for 2005 - (</a:t>
            </a:r>
            <a:r>
              <a:rPr lang="en-US" sz="2809">
                <a:solidFill>
                  <a:srgbClr val="FF914D"/>
                </a:solidFill>
                <a:latin typeface="Agrandir Medium"/>
              </a:rPr>
              <a:t>39.67 billion</a:t>
            </a:r>
            <a:r>
              <a:rPr lang="en-US" sz="2809">
                <a:solidFill>
                  <a:srgbClr val="000000"/>
                </a:solidFill>
                <a:latin typeface="Agrandir Medium"/>
              </a:rPr>
              <a:t> &amp; employed </a:t>
            </a:r>
            <a:r>
              <a:rPr lang="en-US" sz="2809">
                <a:solidFill>
                  <a:srgbClr val="FF914D"/>
                </a:solidFill>
                <a:latin typeface="Agrandir Medium"/>
              </a:rPr>
              <a:t>206,000</a:t>
            </a:r>
            <a:r>
              <a:rPr lang="en-US" sz="2809">
                <a:solidFill>
                  <a:srgbClr val="000000"/>
                </a:solidFill>
                <a:latin typeface="Agrandir Medium"/>
              </a:rPr>
              <a:t>)</a:t>
            </a:r>
          </a:p>
          <a:p>
            <a:pPr marL="606484" lvl="1" indent="-303242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Agrandir Medium"/>
              </a:rPr>
              <a:t>Total Sales for the Dove Brand rose </a:t>
            </a:r>
            <a:r>
              <a:rPr lang="en-US" sz="2809">
                <a:solidFill>
                  <a:srgbClr val="FF914D"/>
                </a:solidFill>
                <a:latin typeface="Agrandir Medium"/>
              </a:rPr>
              <a:t>6%</a:t>
            </a:r>
          </a:p>
          <a:p>
            <a:pPr marL="606484" lvl="1" indent="-303242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Agrandir Medium"/>
              </a:rPr>
              <a:t>No. of visitors to website increased by </a:t>
            </a:r>
            <a:r>
              <a:rPr lang="en-US" sz="2809">
                <a:solidFill>
                  <a:srgbClr val="FF914D"/>
                </a:solidFill>
                <a:latin typeface="Agrandir Medium"/>
              </a:rPr>
              <a:t>200%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6E5EDC-2E20-4A7D-BF93-9A427217FE96}"/>
              </a:ext>
            </a:extLst>
          </p:cNvPr>
          <p:cNvGrpSpPr/>
          <p:nvPr/>
        </p:nvGrpSpPr>
        <p:grpSpPr>
          <a:xfrm>
            <a:off x="2755288" y="1991807"/>
            <a:ext cx="12443047" cy="606929"/>
            <a:chOff x="4091736" y="9331380"/>
            <a:chExt cx="12443047" cy="591778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4C6EA-E1B2-4719-87A9-CA4F3E391F6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36" y="9619980"/>
              <a:ext cx="12443047" cy="20068"/>
            </a:xfrm>
            <a:prstGeom prst="line">
              <a:avLst/>
            </a:prstGeom>
            <a:ln w="825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ED296A70-510B-496E-A376-6D6CE490353D}"/>
                </a:ext>
              </a:extLst>
            </p:cNvPr>
            <p:cNvSpPr/>
            <p:nvPr/>
          </p:nvSpPr>
          <p:spPr>
            <a:xfrm>
              <a:off x="15865049" y="9389769"/>
              <a:ext cx="533400" cy="53338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328C6C9-F543-4CE4-8F25-B1C698ED3C59}"/>
                </a:ext>
              </a:extLst>
            </p:cNvPr>
            <p:cNvSpPr/>
            <p:nvPr/>
          </p:nvSpPr>
          <p:spPr>
            <a:xfrm>
              <a:off x="12948434" y="9331380"/>
              <a:ext cx="533400" cy="53338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6DD9E36C-860F-4D2C-ACED-AA8F1545CC13}"/>
                </a:ext>
              </a:extLst>
            </p:cNvPr>
            <p:cNvSpPr/>
            <p:nvPr/>
          </p:nvSpPr>
          <p:spPr>
            <a:xfrm>
              <a:off x="7053008" y="9353285"/>
              <a:ext cx="533400" cy="53338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1AA79EE9-C51E-4BB8-925D-751EC0317AFF}"/>
                </a:ext>
              </a:extLst>
            </p:cNvPr>
            <p:cNvSpPr/>
            <p:nvPr/>
          </p:nvSpPr>
          <p:spPr>
            <a:xfrm>
              <a:off x="9959273" y="9346377"/>
              <a:ext cx="533400" cy="53338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2B407C79-749E-4A4A-B690-1B0512BE46E1}"/>
                </a:ext>
              </a:extLst>
            </p:cNvPr>
            <p:cNvSpPr/>
            <p:nvPr/>
          </p:nvSpPr>
          <p:spPr>
            <a:xfrm>
              <a:off x="4178542" y="9345348"/>
              <a:ext cx="533400" cy="53338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290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Agrandir Medium</vt:lpstr>
      <vt:lpstr>Trocchi</vt:lpstr>
      <vt:lpstr>Calibri</vt:lpstr>
      <vt:lpstr>Open Sans Light</vt:lpstr>
      <vt:lpstr>Arial</vt:lpstr>
      <vt:lpstr>Agrandir Narrow Black</vt:lpstr>
      <vt:lpstr>Arimo</vt:lpstr>
      <vt:lpstr>Abril Fatface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DMC-dove</dc:title>
  <cp:lastModifiedBy>Shiwang Agarwal</cp:lastModifiedBy>
  <cp:revision>3</cp:revision>
  <dcterms:created xsi:type="dcterms:W3CDTF">2006-08-16T00:00:00Z</dcterms:created>
  <dcterms:modified xsi:type="dcterms:W3CDTF">2021-10-24T14:47:28Z</dcterms:modified>
  <dc:identifier>DAEtu4sXPFI</dc:identifier>
</cp:coreProperties>
</file>