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59" r:id="rId7"/>
    <p:sldId id="265" r:id="rId8"/>
    <p:sldId id="267" r:id="rId9"/>
    <p:sldId id="257" r:id="rId10"/>
    <p:sldId id="258" r:id="rId11"/>
    <p:sldId id="261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00"/>
    <a:srgbClr val="FFF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96632-BC96-432F-9A59-2D3ECDAC55BB}" v="2" dt="2021-12-18T04:04:23.848"/>
    <p1510:client id="{BCB4B6D0-575A-4D05-40D7-5767ADE7713F}" v="6" dt="2021-12-18T04:50:32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esha G (BDA 21-23)" userId="S::aneesha.g21b@gim.ac.in::86a6c170-c20f-4c0e-8c97-1732b6f9f269" providerId="AD" clId="Web-{55196632-BC96-432F-9A59-2D3ECDAC55BB}"/>
    <pc:docChg chg="modSld">
      <pc:chgData name="Aneesha G (BDA 21-23)" userId="S::aneesha.g21b@gim.ac.in::86a6c170-c20f-4c0e-8c97-1732b6f9f269" providerId="AD" clId="Web-{55196632-BC96-432F-9A59-2D3ECDAC55BB}" dt="2021-12-18T04:04:23.848" v="1" actId="1076"/>
      <pc:docMkLst>
        <pc:docMk/>
      </pc:docMkLst>
      <pc:sldChg chg="modSp">
        <pc:chgData name="Aneesha G (BDA 21-23)" userId="S::aneesha.g21b@gim.ac.in::86a6c170-c20f-4c0e-8c97-1732b6f9f269" providerId="AD" clId="Web-{55196632-BC96-432F-9A59-2D3ECDAC55BB}" dt="2021-12-18T04:04:23.848" v="1" actId="1076"/>
        <pc:sldMkLst>
          <pc:docMk/>
          <pc:sldMk cId="2782914069" sldId="257"/>
        </pc:sldMkLst>
        <pc:spChg chg="mod">
          <ac:chgData name="Aneesha G (BDA 21-23)" userId="S::aneesha.g21b@gim.ac.in::86a6c170-c20f-4c0e-8c97-1732b6f9f269" providerId="AD" clId="Web-{55196632-BC96-432F-9A59-2D3ECDAC55BB}" dt="2021-12-18T04:04:23.848" v="1" actId="1076"/>
          <ac:spMkLst>
            <pc:docMk/>
            <pc:sldMk cId="2782914069" sldId="257"/>
            <ac:spMk id="29" creationId="{DD9E0E31-C9FF-4B3D-9E34-5A7A3FEC05BE}"/>
          </ac:spMkLst>
        </pc:spChg>
      </pc:sldChg>
    </pc:docChg>
  </pc:docChgLst>
  <pc:docChgLst>
    <pc:chgData name="Dhairya Manish Chawda (BDA 21-23)" userId="f61dcecf-418e-4649-9a4d-ffda272812be" providerId="ADAL" clId="{89804C03-811A-4654-8656-18316525DAB7}"/>
    <pc:docChg chg="undo redo custSel addSld delSld modSld sldOrd modMainMaster">
      <pc:chgData name="Dhairya Manish Chawda (BDA 21-23)" userId="f61dcecf-418e-4649-9a4d-ffda272812be" providerId="ADAL" clId="{89804C03-811A-4654-8656-18316525DAB7}" dt="2021-12-17T19:06:30.847" v="7704"/>
      <pc:docMkLst>
        <pc:docMk/>
      </pc:docMkLst>
      <pc:sldChg chg="addSp delSp modSp mod modTransition">
        <pc:chgData name="Dhairya Manish Chawda (BDA 21-23)" userId="f61dcecf-418e-4649-9a4d-ffda272812be" providerId="ADAL" clId="{89804C03-811A-4654-8656-18316525DAB7}" dt="2021-12-17T19:06:30.847" v="7704"/>
        <pc:sldMkLst>
          <pc:docMk/>
          <pc:sldMk cId="2093478013" sldId="256"/>
        </pc:sldMkLst>
        <pc:spChg chg="mod">
          <ac:chgData name="Dhairya Manish Chawda (BDA 21-23)" userId="f61dcecf-418e-4649-9a4d-ffda272812be" providerId="ADAL" clId="{89804C03-811A-4654-8656-18316525DAB7}" dt="2021-12-17T05:37:36.858" v="1342" actId="1035"/>
          <ac:spMkLst>
            <pc:docMk/>
            <pc:sldMk cId="2093478013" sldId="256"/>
            <ac:spMk id="2" creationId="{2932892F-72A3-4721-A284-6E9812623F9D}"/>
          </ac:spMkLst>
        </pc:spChg>
        <pc:spChg chg="mod">
          <ac:chgData name="Dhairya Manish Chawda (BDA 21-23)" userId="f61dcecf-418e-4649-9a4d-ffda272812be" providerId="ADAL" clId="{89804C03-811A-4654-8656-18316525DAB7}" dt="2021-12-17T12:32:44.169" v="1693" actId="1076"/>
          <ac:spMkLst>
            <pc:docMk/>
            <pc:sldMk cId="2093478013" sldId="256"/>
            <ac:spMk id="3" creationId="{7D92B3C5-BB33-49A4-B032-AD803B051038}"/>
          </ac:spMkLst>
        </pc:spChg>
        <pc:spChg chg="del mod">
          <ac:chgData name="Dhairya Manish Chawda (BDA 21-23)" userId="f61dcecf-418e-4649-9a4d-ffda272812be" providerId="ADAL" clId="{89804C03-811A-4654-8656-18316525DAB7}" dt="2021-12-17T03:33:16.126" v="2" actId="478"/>
          <ac:spMkLst>
            <pc:docMk/>
            <pc:sldMk cId="2093478013" sldId="256"/>
            <ac:spMk id="4" creationId="{19684150-A5D6-40ED-894B-EED50F409F8D}"/>
          </ac:spMkLst>
        </pc:spChg>
        <pc:spChg chg="mod">
          <ac:chgData name="Dhairya Manish Chawda (BDA 21-23)" userId="f61dcecf-418e-4649-9a4d-ffda272812be" providerId="ADAL" clId="{89804C03-811A-4654-8656-18316525DAB7}" dt="2021-12-17T12:32:40.659" v="1692" actId="1076"/>
          <ac:spMkLst>
            <pc:docMk/>
            <pc:sldMk cId="2093478013" sldId="256"/>
            <ac:spMk id="5" creationId="{2BDF6925-15CB-4875-8894-AAC7E8CADAEF}"/>
          </ac:spMkLst>
        </pc:spChg>
        <pc:spChg chg="add mod">
          <ac:chgData name="Dhairya Manish Chawda (BDA 21-23)" userId="f61dcecf-418e-4649-9a4d-ffda272812be" providerId="ADAL" clId="{89804C03-811A-4654-8656-18316525DAB7}" dt="2021-12-17T12:32:29.718" v="1689" actId="1076"/>
          <ac:spMkLst>
            <pc:docMk/>
            <pc:sldMk cId="2093478013" sldId="256"/>
            <ac:spMk id="9" creationId="{79AF673E-704C-4775-8EAC-50CC5315045D}"/>
          </ac:spMkLst>
        </pc:spChg>
        <pc:graphicFrameChg chg="add mod modGraphic">
          <ac:chgData name="Dhairya Manish Chawda (BDA 21-23)" userId="f61dcecf-418e-4649-9a4d-ffda272812be" providerId="ADAL" clId="{89804C03-811A-4654-8656-18316525DAB7}" dt="2021-12-17T12:31:42.885" v="1679" actId="1076"/>
          <ac:graphicFrameMkLst>
            <pc:docMk/>
            <pc:sldMk cId="2093478013" sldId="256"/>
            <ac:graphicFrameMk id="7" creationId="{16EE1722-95C3-4F86-A104-2651DD22E2BF}"/>
          </ac:graphicFrameMkLst>
        </pc:graphicFrameChg>
        <pc:picChg chg="mod modCrop">
          <ac:chgData name="Dhairya Manish Chawda (BDA 21-23)" userId="f61dcecf-418e-4649-9a4d-ffda272812be" providerId="ADAL" clId="{89804C03-811A-4654-8656-18316525DAB7}" dt="2021-12-17T12:32:34.820" v="1691" actId="1038"/>
          <ac:picMkLst>
            <pc:docMk/>
            <pc:sldMk cId="2093478013" sldId="256"/>
            <ac:picMk id="6" creationId="{4403D6BB-E6BA-464D-9C48-8E8C7B15C828}"/>
          </ac:picMkLst>
        </pc:picChg>
        <pc:picChg chg="add del mod">
          <ac:chgData name="Dhairya Manish Chawda (BDA 21-23)" userId="f61dcecf-418e-4649-9a4d-ffda272812be" providerId="ADAL" clId="{89804C03-811A-4654-8656-18316525DAB7}" dt="2021-12-17T05:36:27.318" v="1288" actId="478"/>
          <ac:picMkLst>
            <pc:docMk/>
            <pc:sldMk cId="2093478013" sldId="256"/>
            <ac:picMk id="8" creationId="{0FBE8432-8FFC-4C8E-9327-93275051309F}"/>
          </ac:picMkLst>
        </pc:picChg>
      </pc:sldChg>
      <pc:sldChg chg="addSp modSp mod modTransition">
        <pc:chgData name="Dhairya Manish Chawda (BDA 21-23)" userId="f61dcecf-418e-4649-9a4d-ffda272812be" providerId="ADAL" clId="{89804C03-811A-4654-8656-18316525DAB7}" dt="2021-12-17T19:06:14.079" v="7703"/>
        <pc:sldMkLst>
          <pc:docMk/>
          <pc:sldMk cId="2782914069" sldId="257"/>
        </pc:sldMkLst>
        <pc:spChg chg="add mod">
          <ac:chgData name="Dhairya Manish Chawda (BDA 21-23)" userId="f61dcecf-418e-4649-9a4d-ffda272812be" providerId="ADAL" clId="{89804C03-811A-4654-8656-18316525DAB7}" dt="2021-12-17T05:27:03.316" v="1144" actId="1035"/>
          <ac:spMkLst>
            <pc:docMk/>
            <pc:sldMk cId="2782914069" sldId="257"/>
            <ac:spMk id="8" creationId="{6D940D17-0DC8-4111-9A0C-4D05A691B7CB}"/>
          </ac:spMkLst>
        </pc:spChg>
        <pc:spChg chg="add mod">
          <ac:chgData name="Dhairya Manish Chawda (BDA 21-23)" userId="f61dcecf-418e-4649-9a4d-ffda272812be" providerId="ADAL" clId="{89804C03-811A-4654-8656-18316525DAB7}" dt="2021-12-17T05:27:52.142" v="1171" actId="1076"/>
          <ac:spMkLst>
            <pc:docMk/>
            <pc:sldMk cId="2782914069" sldId="257"/>
            <ac:spMk id="9" creationId="{95AD6875-4C3A-4690-B5EF-258BE82E8F19}"/>
          </ac:spMkLst>
        </pc:spChg>
        <pc:spChg chg="add mod">
          <ac:chgData name="Dhairya Manish Chawda (BDA 21-23)" userId="f61dcecf-418e-4649-9a4d-ffda272812be" providerId="ADAL" clId="{89804C03-811A-4654-8656-18316525DAB7}" dt="2021-12-17T05:28:18.167" v="1196" actId="1076"/>
          <ac:spMkLst>
            <pc:docMk/>
            <pc:sldMk cId="2782914069" sldId="257"/>
            <ac:spMk id="10" creationId="{63D906FB-2793-469F-A294-F3D90A9A50DD}"/>
          </ac:spMkLst>
        </pc:spChg>
        <pc:spChg chg="add mod">
          <ac:chgData name="Dhairya Manish Chawda (BDA 21-23)" userId="f61dcecf-418e-4649-9a4d-ffda272812be" providerId="ADAL" clId="{89804C03-811A-4654-8656-18316525DAB7}" dt="2021-12-17T05:28:57.832" v="1214" actId="1076"/>
          <ac:spMkLst>
            <pc:docMk/>
            <pc:sldMk cId="2782914069" sldId="257"/>
            <ac:spMk id="11" creationId="{770421E4-35F9-44B2-8E99-3427F2427B22}"/>
          </ac:spMkLst>
        </pc:spChg>
        <pc:spChg chg="mod">
          <ac:chgData name="Dhairya Manish Chawda (BDA 21-23)" userId="f61dcecf-418e-4649-9a4d-ffda272812be" providerId="ADAL" clId="{89804C03-811A-4654-8656-18316525DAB7}" dt="2021-12-17T19:01:39.137" v="7685" actId="207"/>
          <ac:spMkLst>
            <pc:docMk/>
            <pc:sldMk cId="2782914069" sldId="257"/>
            <ac:spMk id="27" creationId="{16C9602D-C876-4B25-954D-15193CCA52EA}"/>
          </ac:spMkLst>
        </pc:spChg>
        <pc:spChg chg="mod">
          <ac:chgData name="Dhairya Manish Chawda (BDA 21-23)" userId="f61dcecf-418e-4649-9a4d-ffda272812be" providerId="ADAL" clId="{89804C03-811A-4654-8656-18316525DAB7}" dt="2021-12-17T19:00:48.793" v="7680" actId="207"/>
          <ac:spMkLst>
            <pc:docMk/>
            <pc:sldMk cId="2782914069" sldId="257"/>
            <ac:spMk id="28" creationId="{1A796993-6156-4DE8-AD0F-83E7BC2ACA22}"/>
          </ac:spMkLst>
        </pc:spChg>
        <pc:spChg chg="mod">
          <ac:chgData name="Dhairya Manish Chawda (BDA 21-23)" userId="f61dcecf-418e-4649-9a4d-ffda272812be" providerId="ADAL" clId="{89804C03-811A-4654-8656-18316525DAB7}" dt="2021-12-17T19:01:05.047" v="7682" actId="207"/>
          <ac:spMkLst>
            <pc:docMk/>
            <pc:sldMk cId="2782914069" sldId="257"/>
            <ac:spMk id="29" creationId="{DD9E0E31-C9FF-4B3D-9E34-5A7A3FEC05BE}"/>
          </ac:spMkLst>
        </pc:spChg>
        <pc:spChg chg="mod">
          <ac:chgData name="Dhairya Manish Chawda (BDA 21-23)" userId="f61dcecf-418e-4649-9a4d-ffda272812be" providerId="ADAL" clId="{89804C03-811A-4654-8656-18316525DAB7}" dt="2021-12-17T19:04:02.538" v="7698" actId="20577"/>
          <ac:spMkLst>
            <pc:docMk/>
            <pc:sldMk cId="2782914069" sldId="257"/>
            <ac:spMk id="30" creationId="{BDB90851-617A-4C60-B2C8-E5E5B529EC1B}"/>
          </ac:spMkLst>
        </pc:spChg>
      </pc:sldChg>
      <pc:sldChg chg="addSp delSp modSp mod modTransition">
        <pc:chgData name="Dhairya Manish Chawda (BDA 21-23)" userId="f61dcecf-418e-4649-9a4d-ffda272812be" providerId="ADAL" clId="{89804C03-811A-4654-8656-18316525DAB7}" dt="2021-12-17T19:06:14.079" v="7703"/>
        <pc:sldMkLst>
          <pc:docMk/>
          <pc:sldMk cId="2502076344" sldId="258"/>
        </pc:sldMkLst>
        <pc:spChg chg="add mod">
          <ac:chgData name="Dhairya Manish Chawda (BDA 21-23)" userId="f61dcecf-418e-4649-9a4d-ffda272812be" providerId="ADAL" clId="{89804C03-811A-4654-8656-18316525DAB7}" dt="2021-12-17T16:40:44.567" v="4377" actId="1037"/>
          <ac:spMkLst>
            <pc:docMk/>
            <pc:sldMk cId="2502076344" sldId="258"/>
            <ac:spMk id="3" creationId="{03F9D84A-4985-4806-A3B4-BE66010C2B6C}"/>
          </ac:spMkLst>
        </pc:spChg>
        <pc:spChg chg="mod">
          <ac:chgData name="Dhairya Manish Chawda (BDA 21-23)" userId="f61dcecf-418e-4649-9a4d-ffda272812be" providerId="ADAL" clId="{89804C03-811A-4654-8656-18316525DAB7}" dt="2021-12-17T12:54:02.103" v="2258" actId="14100"/>
          <ac:spMkLst>
            <pc:docMk/>
            <pc:sldMk cId="2502076344" sldId="258"/>
            <ac:spMk id="4" creationId="{8E1E09D4-D865-4CF8-816B-1E74CF403E60}"/>
          </ac:spMkLst>
        </pc:spChg>
        <pc:spChg chg="add mod">
          <ac:chgData name="Dhairya Manish Chawda (BDA 21-23)" userId="f61dcecf-418e-4649-9a4d-ffda272812be" providerId="ADAL" clId="{89804C03-811A-4654-8656-18316525DAB7}" dt="2021-12-17T12:53:50.402" v="2257" actId="14100"/>
          <ac:spMkLst>
            <pc:docMk/>
            <pc:sldMk cId="2502076344" sldId="258"/>
            <ac:spMk id="5" creationId="{1DF63A38-CE24-4CA2-905C-618047CBE894}"/>
          </ac:spMkLst>
        </pc:spChg>
        <pc:spChg chg="mod">
          <ac:chgData name="Dhairya Manish Chawda (BDA 21-23)" userId="f61dcecf-418e-4649-9a4d-ffda272812be" providerId="ADAL" clId="{89804C03-811A-4654-8656-18316525DAB7}" dt="2021-12-17T13:14:48.889" v="2488" actId="14100"/>
          <ac:spMkLst>
            <pc:docMk/>
            <pc:sldMk cId="2502076344" sldId="258"/>
            <ac:spMk id="9" creationId="{5F20D703-AABE-49DB-9746-2EDEBF0A14DE}"/>
          </ac:spMkLst>
        </pc:spChg>
        <pc:spChg chg="mod">
          <ac:chgData name="Dhairya Manish Chawda (BDA 21-23)" userId="f61dcecf-418e-4649-9a4d-ffda272812be" providerId="ADAL" clId="{89804C03-811A-4654-8656-18316525DAB7}" dt="2021-12-17T14:22:41.861" v="3082" actId="14100"/>
          <ac:spMkLst>
            <pc:docMk/>
            <pc:sldMk cId="2502076344" sldId="258"/>
            <ac:spMk id="10" creationId="{D905FC14-FFC9-4D8C-B097-A70003DBDD01}"/>
          </ac:spMkLst>
        </pc:spChg>
        <pc:spChg chg="mod">
          <ac:chgData name="Dhairya Manish Chawda (BDA 21-23)" userId="f61dcecf-418e-4649-9a4d-ffda272812be" providerId="ADAL" clId="{89804C03-811A-4654-8656-18316525DAB7}" dt="2021-12-17T14:30:49.042" v="3500" actId="14100"/>
          <ac:spMkLst>
            <pc:docMk/>
            <pc:sldMk cId="2502076344" sldId="258"/>
            <ac:spMk id="11" creationId="{46D43B57-0888-4DB7-8210-ADC4C9413CC5}"/>
          </ac:spMkLst>
        </pc:spChg>
        <pc:spChg chg="mod">
          <ac:chgData name="Dhairya Manish Chawda (BDA 21-23)" userId="f61dcecf-418e-4649-9a4d-ffda272812be" providerId="ADAL" clId="{89804C03-811A-4654-8656-18316525DAB7}" dt="2021-12-17T15:06:10.931" v="4092" actId="14100"/>
          <ac:spMkLst>
            <pc:docMk/>
            <pc:sldMk cId="2502076344" sldId="258"/>
            <ac:spMk id="12" creationId="{54AF2798-F637-4489-BED2-E2D2B16791CB}"/>
          </ac:spMkLst>
        </pc:spChg>
        <pc:spChg chg="mod">
          <ac:chgData name="Dhairya Manish Chawda (BDA 21-23)" userId="f61dcecf-418e-4649-9a4d-ffda272812be" providerId="ADAL" clId="{89804C03-811A-4654-8656-18316525DAB7}" dt="2021-12-17T16:52:32.870" v="4551" actId="20577"/>
          <ac:spMkLst>
            <pc:docMk/>
            <pc:sldMk cId="2502076344" sldId="258"/>
            <ac:spMk id="13" creationId="{F692B50E-6ABB-46B7-908D-B990CE2B62A0}"/>
          </ac:spMkLst>
        </pc:spChg>
        <pc:spChg chg="add mod">
          <ac:chgData name="Dhairya Manish Chawda (BDA 21-23)" userId="f61dcecf-418e-4649-9a4d-ffda272812be" providerId="ADAL" clId="{89804C03-811A-4654-8656-18316525DAB7}" dt="2021-12-17T13:14:55.612" v="2500" actId="1037"/>
          <ac:spMkLst>
            <pc:docMk/>
            <pc:sldMk cId="2502076344" sldId="258"/>
            <ac:spMk id="14" creationId="{9D8183E3-D0F4-44B4-B630-B7C433AE5EAA}"/>
          </ac:spMkLst>
        </pc:spChg>
        <pc:spChg chg="add mod">
          <ac:chgData name="Dhairya Manish Chawda (BDA 21-23)" userId="f61dcecf-418e-4649-9a4d-ffda272812be" providerId="ADAL" clId="{89804C03-811A-4654-8656-18316525DAB7}" dt="2021-12-17T13:15:17.816" v="2505" actId="1076"/>
          <ac:spMkLst>
            <pc:docMk/>
            <pc:sldMk cId="2502076344" sldId="258"/>
            <ac:spMk id="15" creationId="{360E6B45-F600-4AB1-8E61-F4352DA0EF87}"/>
          </ac:spMkLst>
        </pc:spChg>
        <pc:spChg chg="add mod">
          <ac:chgData name="Dhairya Manish Chawda (BDA 21-23)" userId="f61dcecf-418e-4649-9a4d-ffda272812be" providerId="ADAL" clId="{89804C03-811A-4654-8656-18316525DAB7}" dt="2021-12-17T14:30:54.295" v="3504" actId="1037"/>
          <ac:spMkLst>
            <pc:docMk/>
            <pc:sldMk cId="2502076344" sldId="258"/>
            <ac:spMk id="16" creationId="{E1753B20-8709-47A6-BC7C-E54E5E4F8503}"/>
          </ac:spMkLst>
        </pc:spChg>
        <pc:spChg chg="add mod">
          <ac:chgData name="Dhairya Manish Chawda (BDA 21-23)" userId="f61dcecf-418e-4649-9a4d-ffda272812be" providerId="ADAL" clId="{89804C03-811A-4654-8656-18316525DAB7}" dt="2021-12-17T12:50:01.386" v="2137" actId="113"/>
          <ac:spMkLst>
            <pc:docMk/>
            <pc:sldMk cId="2502076344" sldId="258"/>
            <ac:spMk id="17" creationId="{F012291F-ECA3-49CF-BE0F-EAAD3969F5BF}"/>
          </ac:spMkLst>
        </pc:spChg>
        <pc:spChg chg="add mod">
          <ac:chgData name="Dhairya Manish Chawda (BDA 21-23)" userId="f61dcecf-418e-4649-9a4d-ffda272812be" providerId="ADAL" clId="{89804C03-811A-4654-8656-18316525DAB7}" dt="2021-12-17T12:50:14.224" v="2147" actId="1038"/>
          <ac:spMkLst>
            <pc:docMk/>
            <pc:sldMk cId="2502076344" sldId="258"/>
            <ac:spMk id="18" creationId="{EFDCC2ED-8D0C-478C-9ACB-81C14B60075C}"/>
          </ac:spMkLst>
        </pc:spChg>
        <pc:spChg chg="add mod">
          <ac:chgData name="Dhairya Manish Chawda (BDA 21-23)" userId="f61dcecf-418e-4649-9a4d-ffda272812be" providerId="ADAL" clId="{89804C03-811A-4654-8656-18316525DAB7}" dt="2021-12-17T13:17:53.716" v="2661" actId="1035"/>
          <ac:spMkLst>
            <pc:docMk/>
            <pc:sldMk cId="2502076344" sldId="258"/>
            <ac:spMk id="19" creationId="{1D575A9B-2C15-4190-A115-3EE16FC077EE}"/>
          </ac:spMkLst>
        </pc:spChg>
        <pc:spChg chg="add mod">
          <ac:chgData name="Dhairya Manish Chawda (BDA 21-23)" userId="f61dcecf-418e-4649-9a4d-ffda272812be" providerId="ADAL" clId="{89804C03-811A-4654-8656-18316525DAB7}" dt="2021-12-17T15:05:31.748" v="4078" actId="20577"/>
          <ac:spMkLst>
            <pc:docMk/>
            <pc:sldMk cId="2502076344" sldId="258"/>
            <ac:spMk id="20" creationId="{0BB47F67-1C3D-4D2E-BAA5-76096344EFAA}"/>
          </ac:spMkLst>
        </pc:spChg>
        <pc:spChg chg="add mod">
          <ac:chgData name="Dhairya Manish Chawda (BDA 21-23)" userId="f61dcecf-418e-4649-9a4d-ffda272812be" providerId="ADAL" clId="{89804C03-811A-4654-8656-18316525DAB7}" dt="2021-12-17T14:30:43.231" v="3499" actId="6549"/>
          <ac:spMkLst>
            <pc:docMk/>
            <pc:sldMk cId="2502076344" sldId="258"/>
            <ac:spMk id="21" creationId="{CAE4947D-9049-48DE-B8FD-E35886D0D7ED}"/>
          </ac:spMkLst>
        </pc:spChg>
        <pc:spChg chg="add mod">
          <ac:chgData name="Dhairya Manish Chawda (BDA 21-23)" userId="f61dcecf-418e-4649-9a4d-ffda272812be" providerId="ADAL" clId="{89804C03-811A-4654-8656-18316525DAB7}" dt="2021-12-17T18:26:08.344" v="6273" actId="1038"/>
          <ac:spMkLst>
            <pc:docMk/>
            <pc:sldMk cId="2502076344" sldId="258"/>
            <ac:spMk id="22" creationId="{02B937EC-5D57-4DE9-A6DB-AD2F3FB4DABB}"/>
          </ac:spMkLst>
        </pc:spChg>
        <pc:spChg chg="add mod">
          <ac:chgData name="Dhairya Manish Chawda (BDA 21-23)" userId="f61dcecf-418e-4649-9a4d-ffda272812be" providerId="ADAL" clId="{89804C03-811A-4654-8656-18316525DAB7}" dt="2021-12-17T18:26:21.538" v="6274" actId="313"/>
          <ac:spMkLst>
            <pc:docMk/>
            <pc:sldMk cId="2502076344" sldId="258"/>
            <ac:spMk id="46" creationId="{17CB26AA-70F9-4D99-844F-C81809502D30}"/>
          </ac:spMkLst>
        </pc:spChg>
        <pc:picChg chg="add mod">
          <ac:chgData name="Dhairya Manish Chawda (BDA 21-23)" userId="f61dcecf-418e-4649-9a4d-ffda272812be" providerId="ADAL" clId="{89804C03-811A-4654-8656-18316525DAB7}" dt="2021-12-17T16:41:58.542" v="4394" actId="1035"/>
          <ac:picMkLst>
            <pc:docMk/>
            <pc:sldMk cId="2502076344" sldId="258"/>
            <ac:picMk id="7" creationId="{1C6D3D16-2F53-4E79-969C-5A664F0F578B}"/>
          </ac:picMkLst>
        </pc:picChg>
        <pc:picChg chg="add mod">
          <ac:chgData name="Dhairya Manish Chawda (BDA 21-23)" userId="f61dcecf-418e-4649-9a4d-ffda272812be" providerId="ADAL" clId="{89804C03-811A-4654-8656-18316525DAB7}" dt="2021-12-17T16:42:11.950" v="4402" actId="1038"/>
          <ac:picMkLst>
            <pc:docMk/>
            <pc:sldMk cId="2502076344" sldId="258"/>
            <ac:picMk id="23" creationId="{2B42B29F-C76D-4B27-94A9-70B35507E9FB}"/>
          </ac:picMkLst>
        </pc:picChg>
        <pc:picChg chg="add mod">
          <ac:chgData name="Dhairya Manish Chawda (BDA 21-23)" userId="f61dcecf-418e-4649-9a4d-ffda272812be" providerId="ADAL" clId="{89804C03-811A-4654-8656-18316525DAB7}" dt="2021-12-17T16:42:27.015" v="4407" actId="1037"/>
          <ac:picMkLst>
            <pc:docMk/>
            <pc:sldMk cId="2502076344" sldId="258"/>
            <ac:picMk id="24" creationId="{862AC61E-BFFD-4DF7-8406-072BA671A13E}"/>
          </ac:picMkLst>
        </pc:picChg>
        <pc:picChg chg="add mod">
          <ac:chgData name="Dhairya Manish Chawda (BDA 21-23)" userId="f61dcecf-418e-4649-9a4d-ffda272812be" providerId="ADAL" clId="{89804C03-811A-4654-8656-18316525DAB7}" dt="2021-12-17T16:42:40.993" v="4427" actId="1035"/>
          <ac:picMkLst>
            <pc:docMk/>
            <pc:sldMk cId="2502076344" sldId="258"/>
            <ac:picMk id="25" creationId="{D11F1E85-76C8-41CD-92A2-F5F39ED8EED0}"/>
          </ac:picMkLst>
        </pc:picChg>
        <pc:picChg chg="add mod">
          <ac:chgData name="Dhairya Manish Chawda (BDA 21-23)" userId="f61dcecf-418e-4649-9a4d-ffda272812be" providerId="ADAL" clId="{89804C03-811A-4654-8656-18316525DAB7}" dt="2021-12-17T16:44:12.824" v="4468" actId="1037"/>
          <ac:picMkLst>
            <pc:docMk/>
            <pc:sldMk cId="2502076344" sldId="258"/>
            <ac:picMk id="26" creationId="{6E6293D9-734E-40FF-8C12-F6F6650F375F}"/>
          </ac:picMkLst>
        </pc:picChg>
        <pc:picChg chg="add mod">
          <ac:chgData name="Dhairya Manish Chawda (BDA 21-23)" userId="f61dcecf-418e-4649-9a4d-ffda272812be" providerId="ADAL" clId="{89804C03-811A-4654-8656-18316525DAB7}" dt="2021-12-17T16:43:42.047" v="4455" actId="1038"/>
          <ac:picMkLst>
            <pc:docMk/>
            <pc:sldMk cId="2502076344" sldId="258"/>
            <ac:picMk id="27" creationId="{441FFD9C-5890-4115-A10E-8C8BF0C1A0F6}"/>
          </ac:picMkLst>
        </pc:picChg>
        <pc:picChg chg="add mod">
          <ac:chgData name="Dhairya Manish Chawda (BDA 21-23)" userId="f61dcecf-418e-4649-9a4d-ffda272812be" providerId="ADAL" clId="{89804C03-811A-4654-8656-18316525DAB7}" dt="2021-12-17T16:44:07.737" v="4463" actId="1036"/>
          <ac:picMkLst>
            <pc:docMk/>
            <pc:sldMk cId="2502076344" sldId="258"/>
            <ac:picMk id="28" creationId="{152E4F84-89D7-4F20-B2F8-66B0BCB9E1E6}"/>
          </ac:picMkLst>
        </pc:picChg>
        <pc:picChg chg="add mod">
          <ac:chgData name="Dhairya Manish Chawda (BDA 21-23)" userId="f61dcecf-418e-4649-9a4d-ffda272812be" providerId="ADAL" clId="{89804C03-811A-4654-8656-18316525DAB7}" dt="2021-12-17T16:44:29.737" v="4470" actId="1076"/>
          <ac:picMkLst>
            <pc:docMk/>
            <pc:sldMk cId="2502076344" sldId="258"/>
            <ac:picMk id="29" creationId="{46DE11F3-7484-4D29-B335-33BD5B1F31FD}"/>
          </ac:picMkLst>
        </pc:picChg>
        <pc:picChg chg="add mod">
          <ac:chgData name="Dhairya Manish Chawda (BDA 21-23)" userId="f61dcecf-418e-4649-9a4d-ffda272812be" providerId="ADAL" clId="{89804C03-811A-4654-8656-18316525DAB7}" dt="2021-12-17T16:44:59.302" v="4482" actId="1035"/>
          <ac:picMkLst>
            <pc:docMk/>
            <pc:sldMk cId="2502076344" sldId="258"/>
            <ac:picMk id="30" creationId="{DAF9FB8D-1DCB-4988-B317-9B594421DFC2}"/>
          </ac:picMkLst>
        </pc:picChg>
        <pc:picChg chg="add mod">
          <ac:chgData name="Dhairya Manish Chawda (BDA 21-23)" userId="f61dcecf-418e-4649-9a4d-ffda272812be" providerId="ADAL" clId="{89804C03-811A-4654-8656-18316525DAB7}" dt="2021-12-17T16:45:10.190" v="4484" actId="1076"/>
          <ac:picMkLst>
            <pc:docMk/>
            <pc:sldMk cId="2502076344" sldId="258"/>
            <ac:picMk id="31" creationId="{FECD5874-494C-4654-902A-C4C00CFD2F20}"/>
          </ac:picMkLst>
        </pc:picChg>
        <pc:picChg chg="add mod">
          <ac:chgData name="Dhairya Manish Chawda (BDA 21-23)" userId="f61dcecf-418e-4649-9a4d-ffda272812be" providerId="ADAL" clId="{89804C03-811A-4654-8656-18316525DAB7}" dt="2021-12-17T16:45:47.567" v="4494" actId="1038"/>
          <ac:picMkLst>
            <pc:docMk/>
            <pc:sldMk cId="2502076344" sldId="258"/>
            <ac:picMk id="32" creationId="{48B7926E-10A1-404E-BEC4-1BFF3BAC6AF5}"/>
          </ac:picMkLst>
        </pc:picChg>
        <pc:picChg chg="add mod">
          <ac:chgData name="Dhairya Manish Chawda (BDA 21-23)" userId="f61dcecf-418e-4649-9a4d-ffda272812be" providerId="ADAL" clId="{89804C03-811A-4654-8656-18316525DAB7}" dt="2021-12-17T16:45:50.555" v="4496" actId="1036"/>
          <ac:picMkLst>
            <pc:docMk/>
            <pc:sldMk cId="2502076344" sldId="258"/>
            <ac:picMk id="33" creationId="{793E54F2-957B-4D5C-9B2B-97CD97AF32CE}"/>
          </ac:picMkLst>
        </pc:picChg>
        <pc:picChg chg="add mod">
          <ac:chgData name="Dhairya Manish Chawda (BDA 21-23)" userId="f61dcecf-418e-4649-9a4d-ffda272812be" providerId="ADAL" clId="{89804C03-811A-4654-8656-18316525DAB7}" dt="2021-12-17T16:45:58.758" v="4501" actId="1037"/>
          <ac:picMkLst>
            <pc:docMk/>
            <pc:sldMk cId="2502076344" sldId="258"/>
            <ac:picMk id="34" creationId="{375351DF-2056-4A92-A91B-3E27DB9095F7}"/>
          </ac:picMkLst>
        </pc:picChg>
        <pc:picChg chg="add mod">
          <ac:chgData name="Dhairya Manish Chawda (BDA 21-23)" userId="f61dcecf-418e-4649-9a4d-ffda272812be" providerId="ADAL" clId="{89804C03-811A-4654-8656-18316525DAB7}" dt="2021-12-17T16:46:06.693" v="4503" actId="1076"/>
          <ac:picMkLst>
            <pc:docMk/>
            <pc:sldMk cId="2502076344" sldId="258"/>
            <ac:picMk id="35" creationId="{1CE6B051-1DD0-43C1-9F20-DE5B843F1BB6}"/>
          </ac:picMkLst>
        </pc:picChg>
        <pc:picChg chg="add mod">
          <ac:chgData name="Dhairya Manish Chawda (BDA 21-23)" userId="f61dcecf-418e-4649-9a4d-ffda272812be" providerId="ADAL" clId="{89804C03-811A-4654-8656-18316525DAB7}" dt="2021-12-17T16:46:18.506" v="4505" actId="1076"/>
          <ac:picMkLst>
            <pc:docMk/>
            <pc:sldMk cId="2502076344" sldId="258"/>
            <ac:picMk id="36" creationId="{FA4162BA-4598-46C9-9AE3-9AD5BE3BAEF3}"/>
          </ac:picMkLst>
        </pc:picChg>
        <pc:picChg chg="add mod">
          <ac:chgData name="Dhairya Manish Chawda (BDA 21-23)" userId="f61dcecf-418e-4649-9a4d-ffda272812be" providerId="ADAL" clId="{89804C03-811A-4654-8656-18316525DAB7}" dt="2021-12-17T16:46:25.354" v="4507" actId="1076"/>
          <ac:picMkLst>
            <pc:docMk/>
            <pc:sldMk cId="2502076344" sldId="258"/>
            <ac:picMk id="37" creationId="{B37F8B9A-BED8-4639-8283-A6CBA6C91C1C}"/>
          </ac:picMkLst>
        </pc:picChg>
        <pc:picChg chg="add mod">
          <ac:chgData name="Dhairya Manish Chawda (BDA 21-23)" userId="f61dcecf-418e-4649-9a4d-ffda272812be" providerId="ADAL" clId="{89804C03-811A-4654-8656-18316525DAB7}" dt="2021-12-17T16:46:47.341" v="4516" actId="1035"/>
          <ac:picMkLst>
            <pc:docMk/>
            <pc:sldMk cId="2502076344" sldId="258"/>
            <ac:picMk id="38" creationId="{73FA7128-249B-4168-BE36-8DC5E31C6A60}"/>
          </ac:picMkLst>
        </pc:picChg>
        <pc:picChg chg="add mod">
          <ac:chgData name="Dhairya Manish Chawda (BDA 21-23)" userId="f61dcecf-418e-4649-9a4d-ffda272812be" providerId="ADAL" clId="{89804C03-811A-4654-8656-18316525DAB7}" dt="2021-12-17T16:46:55.766" v="4518" actId="1076"/>
          <ac:picMkLst>
            <pc:docMk/>
            <pc:sldMk cId="2502076344" sldId="258"/>
            <ac:picMk id="39" creationId="{D5DABBBC-DAF9-47AB-9103-0974E514937D}"/>
          </ac:picMkLst>
        </pc:picChg>
        <pc:picChg chg="add mod">
          <ac:chgData name="Dhairya Manish Chawda (BDA 21-23)" userId="f61dcecf-418e-4649-9a4d-ffda272812be" providerId="ADAL" clId="{89804C03-811A-4654-8656-18316525DAB7}" dt="2021-12-17T16:47:50.435" v="4534" actId="1036"/>
          <ac:picMkLst>
            <pc:docMk/>
            <pc:sldMk cId="2502076344" sldId="258"/>
            <ac:picMk id="40" creationId="{19F8CBAE-711A-4C48-8D3E-D1B001FD624D}"/>
          </ac:picMkLst>
        </pc:picChg>
        <pc:picChg chg="add mod">
          <ac:chgData name="Dhairya Manish Chawda (BDA 21-23)" userId="f61dcecf-418e-4649-9a4d-ffda272812be" providerId="ADAL" clId="{89804C03-811A-4654-8656-18316525DAB7}" dt="2021-12-17T16:47:55.650" v="4536" actId="1076"/>
          <ac:picMkLst>
            <pc:docMk/>
            <pc:sldMk cId="2502076344" sldId="258"/>
            <ac:picMk id="41" creationId="{0628225F-6B5F-4542-BD89-811FD49051FF}"/>
          </ac:picMkLst>
        </pc:picChg>
        <pc:picChg chg="add mod">
          <ac:chgData name="Dhairya Manish Chawda (BDA 21-23)" userId="f61dcecf-418e-4649-9a4d-ffda272812be" providerId="ADAL" clId="{89804C03-811A-4654-8656-18316525DAB7}" dt="2021-12-17T16:48:02.395" v="4538" actId="1076"/>
          <ac:picMkLst>
            <pc:docMk/>
            <pc:sldMk cId="2502076344" sldId="258"/>
            <ac:picMk id="42" creationId="{3C9CEDA0-0646-4429-BB53-8AD26572B3D2}"/>
          </ac:picMkLst>
        </pc:picChg>
        <pc:picChg chg="add mod">
          <ac:chgData name="Dhairya Manish Chawda (BDA 21-23)" userId="f61dcecf-418e-4649-9a4d-ffda272812be" providerId="ADAL" clId="{89804C03-811A-4654-8656-18316525DAB7}" dt="2021-12-17T16:48:14.215" v="4543" actId="1035"/>
          <ac:picMkLst>
            <pc:docMk/>
            <pc:sldMk cId="2502076344" sldId="258"/>
            <ac:picMk id="43" creationId="{E396518D-A8DB-4C84-A25B-2EFCA5A8F82D}"/>
          </ac:picMkLst>
        </pc:picChg>
        <pc:picChg chg="add mod">
          <ac:chgData name="Dhairya Manish Chawda (BDA 21-23)" userId="f61dcecf-418e-4649-9a4d-ffda272812be" providerId="ADAL" clId="{89804C03-811A-4654-8656-18316525DAB7}" dt="2021-12-17T16:59:05.668" v="4869" actId="1036"/>
          <ac:picMkLst>
            <pc:docMk/>
            <pc:sldMk cId="2502076344" sldId="258"/>
            <ac:picMk id="44" creationId="{AFEEE91B-ECEA-4BEB-AAA4-A1442A46C21A}"/>
          </ac:picMkLst>
        </pc:picChg>
        <pc:picChg chg="add mod">
          <ac:chgData name="Dhairya Manish Chawda (BDA 21-23)" userId="f61dcecf-418e-4649-9a4d-ffda272812be" providerId="ADAL" clId="{89804C03-811A-4654-8656-18316525DAB7}" dt="2021-12-17T16:49:06.462" v="4549" actId="1076"/>
          <ac:picMkLst>
            <pc:docMk/>
            <pc:sldMk cId="2502076344" sldId="258"/>
            <ac:picMk id="45" creationId="{C4384DB1-C654-4792-9F10-255FE6914109}"/>
          </ac:picMkLst>
        </pc:picChg>
        <pc:picChg chg="add mod">
          <ac:chgData name="Dhairya Manish Chawda (BDA 21-23)" userId="f61dcecf-418e-4649-9a4d-ffda272812be" providerId="ADAL" clId="{89804C03-811A-4654-8656-18316525DAB7}" dt="2021-12-17T16:58:04.704" v="4834" actId="1076"/>
          <ac:picMkLst>
            <pc:docMk/>
            <pc:sldMk cId="2502076344" sldId="258"/>
            <ac:picMk id="47" creationId="{A146C79C-14C1-4A47-A891-07A368596EA7}"/>
          </ac:picMkLst>
        </pc:picChg>
        <pc:picChg chg="add mod">
          <ac:chgData name="Dhairya Manish Chawda (BDA 21-23)" userId="f61dcecf-418e-4649-9a4d-ffda272812be" providerId="ADAL" clId="{89804C03-811A-4654-8656-18316525DAB7}" dt="2021-12-17T16:58:12.640" v="4836" actId="1076"/>
          <ac:picMkLst>
            <pc:docMk/>
            <pc:sldMk cId="2502076344" sldId="258"/>
            <ac:picMk id="48" creationId="{AF198AFE-199A-467C-BBBC-DB7AB7935737}"/>
          </ac:picMkLst>
        </pc:picChg>
        <pc:picChg chg="add mod">
          <ac:chgData name="Dhairya Manish Chawda (BDA 21-23)" userId="f61dcecf-418e-4649-9a4d-ffda272812be" providerId="ADAL" clId="{89804C03-811A-4654-8656-18316525DAB7}" dt="2021-12-17T16:58:19.091" v="4838" actId="1076"/>
          <ac:picMkLst>
            <pc:docMk/>
            <pc:sldMk cId="2502076344" sldId="258"/>
            <ac:picMk id="49" creationId="{10C73111-399B-4A93-A8C9-9540C725CBCC}"/>
          </ac:picMkLst>
        </pc:picChg>
        <pc:picChg chg="add mod">
          <ac:chgData name="Dhairya Manish Chawda (BDA 21-23)" userId="f61dcecf-418e-4649-9a4d-ffda272812be" providerId="ADAL" clId="{89804C03-811A-4654-8656-18316525DAB7}" dt="2021-12-17T16:58:23.546" v="4840" actId="1076"/>
          <ac:picMkLst>
            <pc:docMk/>
            <pc:sldMk cId="2502076344" sldId="258"/>
            <ac:picMk id="50" creationId="{059DE6CE-7A3D-47C8-8FE0-D097BAFCA719}"/>
          </ac:picMkLst>
        </pc:picChg>
        <pc:picChg chg="add del mod">
          <ac:chgData name="Dhairya Manish Chawda (BDA 21-23)" userId="f61dcecf-418e-4649-9a4d-ffda272812be" providerId="ADAL" clId="{89804C03-811A-4654-8656-18316525DAB7}" dt="2021-12-17T16:58:49.717" v="4847" actId="478"/>
          <ac:picMkLst>
            <pc:docMk/>
            <pc:sldMk cId="2502076344" sldId="258"/>
            <ac:picMk id="51" creationId="{716F82CD-E588-4472-B315-01B88F62EACA}"/>
          </ac:picMkLst>
        </pc:picChg>
      </pc:sldChg>
      <pc:sldChg chg="addSp delSp modSp mod ord modTransition">
        <pc:chgData name="Dhairya Manish Chawda (BDA 21-23)" userId="f61dcecf-418e-4649-9a4d-ffda272812be" providerId="ADAL" clId="{89804C03-811A-4654-8656-18316525DAB7}" dt="2021-12-17T19:06:14.079" v="7703"/>
        <pc:sldMkLst>
          <pc:docMk/>
          <pc:sldMk cId="652573016" sldId="259"/>
        </pc:sldMkLst>
        <pc:spChg chg="del">
          <ac:chgData name="Dhairya Manish Chawda (BDA 21-23)" userId="f61dcecf-418e-4649-9a4d-ffda272812be" providerId="ADAL" clId="{89804C03-811A-4654-8656-18316525DAB7}" dt="2021-12-17T04:20:50.929" v="421" actId="478"/>
          <ac:spMkLst>
            <pc:docMk/>
            <pc:sldMk cId="652573016" sldId="259"/>
            <ac:spMk id="2" creationId="{A9E6EAA9-2193-4BDC-91DF-093A77847FCE}"/>
          </ac:spMkLst>
        </pc:spChg>
        <pc:spChg chg="add del mod">
          <ac:chgData name="Dhairya Manish Chawda (BDA 21-23)" userId="f61dcecf-418e-4649-9a4d-ffda272812be" providerId="ADAL" clId="{89804C03-811A-4654-8656-18316525DAB7}" dt="2021-12-17T17:27:26.470" v="5477" actId="478"/>
          <ac:spMkLst>
            <pc:docMk/>
            <pc:sldMk cId="652573016" sldId="259"/>
            <ac:spMk id="3" creationId="{CEBB83F2-47BC-4DDA-B21F-B8D298C567D7}"/>
          </ac:spMkLst>
        </pc:spChg>
        <pc:spChg chg="add mod">
          <ac:chgData name="Dhairya Manish Chawda (BDA 21-23)" userId="f61dcecf-418e-4649-9a4d-ffda272812be" providerId="ADAL" clId="{89804C03-811A-4654-8656-18316525DAB7}" dt="2021-12-17T04:22:23.473" v="509" actId="1076"/>
          <ac:spMkLst>
            <pc:docMk/>
            <pc:sldMk cId="652573016" sldId="259"/>
            <ac:spMk id="4" creationId="{33035757-515C-4E88-A502-8899F3744F75}"/>
          </ac:spMkLst>
        </pc:spChg>
        <pc:spChg chg="add del mod">
          <ac:chgData name="Dhairya Manish Chawda (BDA 21-23)" userId="f61dcecf-418e-4649-9a4d-ffda272812be" providerId="ADAL" clId="{89804C03-811A-4654-8656-18316525DAB7}" dt="2021-12-17T13:26:36.185" v="2667" actId="478"/>
          <ac:spMkLst>
            <pc:docMk/>
            <pc:sldMk cId="652573016" sldId="259"/>
            <ac:spMk id="5" creationId="{E11F88C1-73C1-4B36-8CF2-5D4E7F4ED40F}"/>
          </ac:spMkLst>
        </pc:spChg>
        <pc:spChg chg="del mod">
          <ac:chgData name="Dhairya Manish Chawda (BDA 21-23)" userId="f61dcecf-418e-4649-9a4d-ffda272812be" providerId="ADAL" clId="{89804C03-811A-4654-8656-18316525DAB7}" dt="2021-12-17T17:27:04.243" v="5476" actId="478"/>
          <ac:spMkLst>
            <pc:docMk/>
            <pc:sldMk cId="652573016" sldId="259"/>
            <ac:spMk id="6" creationId="{B9351F35-8753-4BC9-BBCD-FC158BED5BD7}"/>
          </ac:spMkLst>
        </pc:spChg>
        <pc:spChg chg="add mod">
          <ac:chgData name="Dhairya Manish Chawda (BDA 21-23)" userId="f61dcecf-418e-4649-9a4d-ffda272812be" providerId="ADAL" clId="{89804C03-811A-4654-8656-18316525DAB7}" dt="2021-12-17T18:55:37.048" v="7545" actId="27636"/>
          <ac:spMkLst>
            <pc:docMk/>
            <pc:sldMk cId="652573016" sldId="259"/>
            <ac:spMk id="7" creationId="{9E45A40A-7441-4729-9252-928763D38BE0}"/>
          </ac:spMkLst>
        </pc:spChg>
        <pc:spChg chg="add del mod">
          <ac:chgData name="Dhairya Manish Chawda (BDA 21-23)" userId="f61dcecf-418e-4649-9a4d-ffda272812be" providerId="ADAL" clId="{89804C03-811A-4654-8656-18316525DAB7}" dt="2021-12-17T13:26:36.185" v="2667" actId="478"/>
          <ac:spMkLst>
            <pc:docMk/>
            <pc:sldMk cId="652573016" sldId="259"/>
            <ac:spMk id="8" creationId="{53206BBB-E9BB-4445-A428-3C5025A5C0A6}"/>
          </ac:spMkLst>
        </pc:spChg>
        <pc:spChg chg="add del mod">
          <ac:chgData name="Dhairya Manish Chawda (BDA 21-23)" userId="f61dcecf-418e-4649-9a4d-ffda272812be" providerId="ADAL" clId="{89804C03-811A-4654-8656-18316525DAB7}" dt="2021-12-17T15:02:56.451" v="4068" actId="478"/>
          <ac:spMkLst>
            <pc:docMk/>
            <pc:sldMk cId="652573016" sldId="259"/>
            <ac:spMk id="9" creationId="{BF254152-A417-4851-A2DD-4D51DAD13209}"/>
          </ac:spMkLst>
        </pc:spChg>
        <pc:spChg chg="add del mod">
          <ac:chgData name="Dhairya Manish Chawda (BDA 21-23)" userId="f61dcecf-418e-4649-9a4d-ffda272812be" providerId="ADAL" clId="{89804C03-811A-4654-8656-18316525DAB7}" dt="2021-12-17T13:26:36.185" v="2667" actId="478"/>
          <ac:spMkLst>
            <pc:docMk/>
            <pc:sldMk cId="652573016" sldId="259"/>
            <ac:spMk id="10" creationId="{46EC3FE1-1612-4D30-B117-17270DE9B312}"/>
          </ac:spMkLst>
        </pc:spChg>
        <pc:spChg chg="add mod">
          <ac:chgData name="Dhairya Manish Chawda (BDA 21-23)" userId="f61dcecf-418e-4649-9a4d-ffda272812be" providerId="ADAL" clId="{89804C03-811A-4654-8656-18316525DAB7}" dt="2021-12-17T18:55:44.305" v="7547" actId="12"/>
          <ac:spMkLst>
            <pc:docMk/>
            <pc:sldMk cId="652573016" sldId="259"/>
            <ac:spMk id="11" creationId="{AEB8C8EC-CCC0-4593-8696-62942F0B727E}"/>
          </ac:spMkLst>
        </pc:spChg>
        <pc:spChg chg="add del mod">
          <ac:chgData name="Dhairya Manish Chawda (BDA 21-23)" userId="f61dcecf-418e-4649-9a4d-ffda272812be" providerId="ADAL" clId="{89804C03-811A-4654-8656-18316525DAB7}" dt="2021-12-17T13:26:38.489" v="2668" actId="478"/>
          <ac:spMkLst>
            <pc:docMk/>
            <pc:sldMk cId="652573016" sldId="259"/>
            <ac:spMk id="12" creationId="{70B0D3FE-840A-463F-9CC1-16E1F3E038CA}"/>
          </ac:spMkLst>
        </pc:spChg>
        <pc:spChg chg="add del mod">
          <ac:chgData name="Dhairya Manish Chawda (BDA 21-23)" userId="f61dcecf-418e-4649-9a4d-ffda272812be" providerId="ADAL" clId="{89804C03-811A-4654-8656-18316525DAB7}" dt="2021-12-17T17:13:27.711" v="5053" actId="478"/>
          <ac:spMkLst>
            <pc:docMk/>
            <pc:sldMk cId="652573016" sldId="259"/>
            <ac:spMk id="12" creationId="{8BFC7576-D397-4829-9574-DDDA5EB8656E}"/>
          </ac:spMkLst>
        </pc:spChg>
        <pc:spChg chg="add del mod">
          <ac:chgData name="Dhairya Manish Chawda (BDA 21-23)" userId="f61dcecf-418e-4649-9a4d-ffda272812be" providerId="ADAL" clId="{89804C03-811A-4654-8656-18316525DAB7}" dt="2021-12-17T05:48:05.011" v="1488" actId="478"/>
          <ac:spMkLst>
            <pc:docMk/>
            <pc:sldMk cId="652573016" sldId="259"/>
            <ac:spMk id="13" creationId="{9C30B3F2-592D-4405-A89A-A75CF020397E}"/>
          </ac:spMkLst>
        </pc:spChg>
        <pc:spChg chg="add mod">
          <ac:chgData name="Dhairya Manish Chawda (BDA 21-23)" userId="f61dcecf-418e-4649-9a4d-ffda272812be" providerId="ADAL" clId="{89804C03-811A-4654-8656-18316525DAB7}" dt="2021-12-17T17:26:32.992" v="5467" actId="12"/>
          <ac:spMkLst>
            <pc:docMk/>
            <pc:sldMk cId="652573016" sldId="259"/>
            <ac:spMk id="13" creationId="{A162139F-5A4D-46D0-AC70-3156B67B5D88}"/>
          </ac:spMkLst>
        </pc:spChg>
        <pc:spChg chg="add del mod">
          <ac:chgData name="Dhairya Manish Chawda (BDA 21-23)" userId="f61dcecf-418e-4649-9a4d-ffda272812be" providerId="ADAL" clId="{89804C03-811A-4654-8656-18316525DAB7}" dt="2021-12-17T13:26:52.625" v="2670" actId="478"/>
          <ac:spMkLst>
            <pc:docMk/>
            <pc:sldMk cId="652573016" sldId="259"/>
            <ac:spMk id="14" creationId="{D306B1E8-57C7-40A4-9FC9-111A058C9A1A}"/>
          </ac:spMkLst>
        </pc:spChg>
        <pc:spChg chg="add mod">
          <ac:chgData name="Dhairya Manish Chawda (BDA 21-23)" userId="f61dcecf-418e-4649-9a4d-ffda272812be" providerId="ADAL" clId="{89804C03-811A-4654-8656-18316525DAB7}" dt="2021-12-17T17:26:27.962" v="5466" actId="12"/>
          <ac:spMkLst>
            <pc:docMk/>
            <pc:sldMk cId="652573016" sldId="259"/>
            <ac:spMk id="15" creationId="{A8BBC336-85B4-45CD-B6FD-B25C1F839828}"/>
          </ac:spMkLst>
        </pc:spChg>
        <pc:spChg chg="add del mod">
          <ac:chgData name="Dhairya Manish Chawda (BDA 21-23)" userId="f61dcecf-418e-4649-9a4d-ffda272812be" providerId="ADAL" clId="{89804C03-811A-4654-8656-18316525DAB7}" dt="2021-12-17T13:26:53.227" v="2671" actId="478"/>
          <ac:spMkLst>
            <pc:docMk/>
            <pc:sldMk cId="652573016" sldId="259"/>
            <ac:spMk id="16" creationId="{5DA58B33-69BA-4062-B821-1F06E2B1FB46}"/>
          </ac:spMkLst>
        </pc:spChg>
        <pc:spChg chg="add del mod">
          <ac:chgData name="Dhairya Manish Chawda (BDA 21-23)" userId="f61dcecf-418e-4649-9a4d-ffda272812be" providerId="ADAL" clId="{89804C03-811A-4654-8656-18316525DAB7}" dt="2021-12-17T17:13:05.767" v="5046" actId="478"/>
          <ac:spMkLst>
            <pc:docMk/>
            <pc:sldMk cId="652573016" sldId="259"/>
            <ac:spMk id="17" creationId="{60C1AB8D-A839-4E85-BFC2-B6FD61A73016}"/>
          </ac:spMkLst>
        </pc:spChg>
        <pc:spChg chg="add del mod">
          <ac:chgData name="Dhairya Manish Chawda (BDA 21-23)" userId="f61dcecf-418e-4649-9a4d-ffda272812be" providerId="ADAL" clId="{89804C03-811A-4654-8656-18316525DAB7}" dt="2021-12-17T05:49:23.594" v="1500" actId="478"/>
          <ac:spMkLst>
            <pc:docMk/>
            <pc:sldMk cId="652573016" sldId="259"/>
            <ac:spMk id="18" creationId="{DBBA6A73-E165-465E-A9B7-1552EB9B13EE}"/>
          </ac:spMkLst>
        </pc:spChg>
        <pc:spChg chg="add del mod">
          <ac:chgData name="Dhairya Manish Chawda (BDA 21-23)" userId="f61dcecf-418e-4649-9a4d-ffda272812be" providerId="ADAL" clId="{89804C03-811A-4654-8656-18316525DAB7}" dt="2021-12-17T13:26:53.701" v="2672" actId="478"/>
          <ac:spMkLst>
            <pc:docMk/>
            <pc:sldMk cId="652573016" sldId="259"/>
            <ac:spMk id="19" creationId="{C520DFFB-D689-4B05-9A57-8F923D83389C}"/>
          </ac:spMkLst>
        </pc:spChg>
        <pc:spChg chg="add mod">
          <ac:chgData name="Dhairya Manish Chawda (BDA 21-23)" userId="f61dcecf-418e-4649-9a4d-ffda272812be" providerId="ADAL" clId="{89804C03-811A-4654-8656-18316525DAB7}" dt="2021-12-17T15:15:48.647" v="4115" actId="207"/>
          <ac:spMkLst>
            <pc:docMk/>
            <pc:sldMk cId="652573016" sldId="259"/>
            <ac:spMk id="21" creationId="{0D352F60-DBB0-4FC8-A50E-57B8D6426140}"/>
          </ac:spMkLst>
        </pc:spChg>
        <pc:spChg chg="add mod">
          <ac:chgData name="Dhairya Manish Chawda (BDA 21-23)" userId="f61dcecf-418e-4649-9a4d-ffda272812be" providerId="ADAL" clId="{89804C03-811A-4654-8656-18316525DAB7}" dt="2021-12-17T17:26:56.739" v="5475" actId="207"/>
          <ac:spMkLst>
            <pc:docMk/>
            <pc:sldMk cId="652573016" sldId="259"/>
            <ac:spMk id="22" creationId="{6AA9697B-2161-430E-B5BA-4BCE42084EE9}"/>
          </ac:spMkLst>
        </pc:spChg>
        <pc:spChg chg="add mod">
          <ac:chgData name="Dhairya Manish Chawda (BDA 21-23)" userId="f61dcecf-418e-4649-9a4d-ffda272812be" providerId="ADAL" clId="{89804C03-811A-4654-8656-18316525DAB7}" dt="2021-12-17T18:55:41.602" v="7546" actId="12"/>
          <ac:spMkLst>
            <pc:docMk/>
            <pc:sldMk cId="652573016" sldId="259"/>
            <ac:spMk id="23" creationId="{3DE2C146-821D-4DE9-81D2-A5C743FABF65}"/>
          </ac:spMkLst>
        </pc:spChg>
        <pc:cxnChg chg="add mod">
          <ac:chgData name="Dhairya Manish Chawda (BDA 21-23)" userId="f61dcecf-418e-4649-9a4d-ffda272812be" providerId="ADAL" clId="{89804C03-811A-4654-8656-18316525DAB7}" dt="2021-12-17T18:55:59.969" v="7551" actId="1036"/>
          <ac:cxnSpMkLst>
            <pc:docMk/>
            <pc:sldMk cId="652573016" sldId="259"/>
            <ac:cxnSpMk id="20" creationId="{263536F3-7D12-4B4F-AF22-4C1C3B1D5A7B}"/>
          </ac:cxnSpMkLst>
        </pc:cxnChg>
      </pc:sldChg>
      <pc:sldChg chg="addSp delSp modSp new del mod ord">
        <pc:chgData name="Dhairya Manish Chawda (BDA 21-23)" userId="f61dcecf-418e-4649-9a4d-ffda272812be" providerId="ADAL" clId="{89804C03-811A-4654-8656-18316525DAB7}" dt="2021-12-17T13:54:17.949" v="2804" actId="47"/>
        <pc:sldMkLst>
          <pc:docMk/>
          <pc:sldMk cId="2560062569" sldId="260"/>
        </pc:sldMkLst>
        <pc:spChg chg="del">
          <ac:chgData name="Dhairya Manish Chawda (BDA 21-23)" userId="f61dcecf-418e-4649-9a4d-ffda272812be" providerId="ADAL" clId="{89804C03-811A-4654-8656-18316525DAB7}" dt="2021-12-17T04:21:15.637" v="447" actId="478"/>
          <ac:spMkLst>
            <pc:docMk/>
            <pc:sldMk cId="2560062569" sldId="260"/>
            <ac:spMk id="2" creationId="{866ED280-283F-41A6-A5E1-5B5FA278E0E4}"/>
          </ac:spMkLst>
        </pc:spChg>
        <pc:spChg chg="mod">
          <ac:chgData name="Dhairya Manish Chawda (BDA 21-23)" userId="f61dcecf-418e-4649-9a4d-ffda272812be" providerId="ADAL" clId="{89804C03-811A-4654-8656-18316525DAB7}" dt="2021-12-17T12:31:01.910" v="1677" actId="20577"/>
          <ac:spMkLst>
            <pc:docMk/>
            <pc:sldMk cId="2560062569" sldId="260"/>
            <ac:spMk id="3" creationId="{230038B0-AC79-42D2-8B85-7023CD6BE56F}"/>
          </ac:spMkLst>
        </pc:spChg>
        <pc:spChg chg="add mod">
          <ac:chgData name="Dhairya Manish Chawda (BDA 21-23)" userId="f61dcecf-418e-4649-9a4d-ffda272812be" providerId="ADAL" clId="{89804C03-811A-4654-8656-18316525DAB7}" dt="2021-12-17T04:22:13.735" v="507" actId="207"/>
          <ac:spMkLst>
            <pc:docMk/>
            <pc:sldMk cId="2560062569" sldId="260"/>
            <ac:spMk id="4" creationId="{F57C662D-5C2A-4F95-99AA-6DCB551F6E0C}"/>
          </ac:spMkLst>
        </pc:spChg>
      </pc:sldChg>
      <pc:sldChg chg="addSp delSp modSp new mod ord modTransition setBg">
        <pc:chgData name="Dhairya Manish Chawda (BDA 21-23)" userId="f61dcecf-418e-4649-9a4d-ffda272812be" providerId="ADAL" clId="{89804C03-811A-4654-8656-18316525DAB7}" dt="2021-12-17T19:06:14.079" v="7703"/>
        <pc:sldMkLst>
          <pc:docMk/>
          <pc:sldMk cId="3982599139" sldId="261"/>
        </pc:sldMkLst>
        <pc:spChg chg="del">
          <ac:chgData name="Dhairya Manish Chawda (BDA 21-23)" userId="f61dcecf-418e-4649-9a4d-ffda272812be" providerId="ADAL" clId="{89804C03-811A-4654-8656-18316525DAB7}" dt="2021-12-17T04:44:51.685" v="592"/>
          <ac:spMkLst>
            <pc:docMk/>
            <pc:sldMk cId="3982599139" sldId="261"/>
            <ac:spMk id="2" creationId="{758B1B65-F3D7-434A-8E2B-37E8F3CA90C1}"/>
          </ac:spMkLst>
        </pc:spChg>
        <pc:spChg chg="del mod">
          <ac:chgData name="Dhairya Manish Chawda (BDA 21-23)" userId="f61dcecf-418e-4649-9a4d-ffda272812be" providerId="ADAL" clId="{89804C03-811A-4654-8656-18316525DAB7}" dt="2021-12-17T14:59:08.267" v="4041" actId="478"/>
          <ac:spMkLst>
            <pc:docMk/>
            <pc:sldMk cId="3982599139" sldId="261"/>
            <ac:spMk id="3" creationId="{15B8551D-04A5-4D9F-A38E-085B100B746E}"/>
          </ac:spMkLst>
        </pc:spChg>
        <pc:spChg chg="add mod">
          <ac:chgData name="Dhairya Manish Chawda (BDA 21-23)" userId="f61dcecf-418e-4649-9a4d-ffda272812be" providerId="ADAL" clId="{89804C03-811A-4654-8656-18316525DAB7}" dt="2021-12-17T18:11:36.366" v="6154" actId="207"/>
          <ac:spMkLst>
            <pc:docMk/>
            <pc:sldMk cId="3982599139" sldId="261"/>
            <ac:spMk id="4" creationId="{293E58BA-D0AA-4A5D-8401-CA9ED58D5813}"/>
          </ac:spMkLst>
        </pc:spChg>
        <pc:spChg chg="add del mod">
          <ac:chgData name="Dhairya Manish Chawda (BDA 21-23)" userId="f61dcecf-418e-4649-9a4d-ffda272812be" providerId="ADAL" clId="{89804C03-811A-4654-8656-18316525DAB7}" dt="2021-12-17T17:35:02.851" v="5493" actId="478"/>
          <ac:spMkLst>
            <pc:docMk/>
            <pc:sldMk cId="3982599139" sldId="261"/>
            <ac:spMk id="5" creationId="{18C6B165-BCF8-4887-9994-ADAA4DF53601}"/>
          </ac:spMkLst>
        </pc:spChg>
        <pc:spChg chg="add del mod">
          <ac:chgData name="Dhairya Manish Chawda (BDA 21-23)" userId="f61dcecf-418e-4649-9a4d-ffda272812be" providerId="ADAL" clId="{89804C03-811A-4654-8656-18316525DAB7}" dt="2021-12-17T17:58:06.734" v="5854" actId="22"/>
          <ac:spMkLst>
            <pc:docMk/>
            <pc:sldMk cId="3982599139" sldId="261"/>
            <ac:spMk id="7" creationId="{978CE53E-D684-42F7-833E-40D6FD9C8777}"/>
          </ac:spMkLst>
        </pc:spChg>
        <pc:spChg chg="add del mod">
          <ac:chgData name="Dhairya Manish Chawda (BDA 21-23)" userId="f61dcecf-418e-4649-9a4d-ffda272812be" providerId="ADAL" clId="{89804C03-811A-4654-8656-18316525DAB7}" dt="2021-12-17T18:03:10.968" v="6046" actId="478"/>
          <ac:spMkLst>
            <pc:docMk/>
            <pc:sldMk cId="3982599139" sldId="261"/>
            <ac:spMk id="8" creationId="{4C1868C1-AA10-4279-BB06-A0E5592073AB}"/>
          </ac:spMkLst>
        </pc:spChg>
        <pc:spChg chg="add del mod">
          <ac:chgData name="Dhairya Manish Chawda (BDA 21-23)" userId="f61dcecf-418e-4649-9a4d-ffda272812be" providerId="ADAL" clId="{89804C03-811A-4654-8656-18316525DAB7}" dt="2021-12-17T18:03:51.380" v="6063" actId="478"/>
          <ac:spMkLst>
            <pc:docMk/>
            <pc:sldMk cId="3982599139" sldId="261"/>
            <ac:spMk id="10" creationId="{43D73C3D-1E36-4E36-8B2C-1C5787A23DCB}"/>
          </ac:spMkLst>
        </pc:spChg>
        <pc:spChg chg="add del mod">
          <ac:chgData name="Dhairya Manish Chawda (BDA 21-23)" userId="f61dcecf-418e-4649-9a4d-ffda272812be" providerId="ADAL" clId="{89804C03-811A-4654-8656-18316525DAB7}" dt="2021-12-17T18:12:46.689" v="6155"/>
          <ac:spMkLst>
            <pc:docMk/>
            <pc:sldMk cId="3982599139" sldId="261"/>
            <ac:spMk id="12" creationId="{215A8B4A-DF4C-42B4-BDA3-A6477CF739C8}"/>
          </ac:spMkLst>
        </pc:spChg>
        <pc:spChg chg="add mod">
          <ac:chgData name="Dhairya Manish Chawda (BDA 21-23)" userId="f61dcecf-418e-4649-9a4d-ffda272812be" providerId="ADAL" clId="{89804C03-811A-4654-8656-18316525DAB7}" dt="2021-12-17T18:20:27.775" v="6244" actId="14100"/>
          <ac:spMkLst>
            <pc:docMk/>
            <pc:sldMk cId="3982599139" sldId="261"/>
            <ac:spMk id="16" creationId="{9E27D5D0-A981-46D1-A49B-01D8264262DC}"/>
          </ac:spMkLst>
        </pc:spChg>
        <pc:spChg chg="add mod">
          <ac:chgData name="Dhairya Manish Chawda (BDA 21-23)" userId="f61dcecf-418e-4649-9a4d-ffda272812be" providerId="ADAL" clId="{89804C03-811A-4654-8656-18316525DAB7}" dt="2021-12-17T18:20:30.757" v="6245" actId="14100"/>
          <ac:spMkLst>
            <pc:docMk/>
            <pc:sldMk cId="3982599139" sldId="261"/>
            <ac:spMk id="17" creationId="{C05FE0BA-DA1D-4B9F-814D-7CBFA2F4DF1F}"/>
          </ac:spMkLst>
        </pc:spChg>
        <pc:spChg chg="add mod">
          <ac:chgData name="Dhairya Manish Chawda (BDA 21-23)" userId="f61dcecf-418e-4649-9a4d-ffda272812be" providerId="ADAL" clId="{89804C03-811A-4654-8656-18316525DAB7}" dt="2021-12-17T18:52:26.955" v="7540" actId="14100"/>
          <ac:spMkLst>
            <pc:docMk/>
            <pc:sldMk cId="3982599139" sldId="261"/>
            <ac:spMk id="18" creationId="{CBA6D917-6417-4437-8D7C-EC7A37E8E450}"/>
          </ac:spMkLst>
        </pc:spChg>
        <pc:picChg chg="add del mod ord">
          <ac:chgData name="Dhairya Manish Chawda (BDA 21-23)" userId="f61dcecf-418e-4649-9a4d-ffda272812be" providerId="ADAL" clId="{89804C03-811A-4654-8656-18316525DAB7}" dt="2021-12-17T18:04:24.839" v="6078" actId="478"/>
          <ac:picMkLst>
            <pc:docMk/>
            <pc:sldMk cId="3982599139" sldId="261"/>
            <ac:picMk id="3" creationId="{EDE63576-7AE2-4201-A7EB-87225093F661}"/>
          </ac:picMkLst>
        </pc:picChg>
        <pc:picChg chg="add mod">
          <ac:chgData name="Dhairya Manish Chawda (BDA 21-23)" userId="f61dcecf-418e-4649-9a4d-ffda272812be" providerId="ADAL" clId="{89804C03-811A-4654-8656-18316525DAB7}" dt="2021-12-17T18:14:35.964" v="6187" actId="1076"/>
          <ac:picMkLst>
            <pc:docMk/>
            <pc:sldMk cId="3982599139" sldId="261"/>
            <ac:picMk id="14" creationId="{90781AD9-3C7C-4B2D-B491-C92EE20E804D}"/>
          </ac:picMkLst>
        </pc:picChg>
        <pc:picChg chg="add mod">
          <ac:chgData name="Dhairya Manish Chawda (BDA 21-23)" userId="f61dcecf-418e-4649-9a4d-ffda272812be" providerId="ADAL" clId="{89804C03-811A-4654-8656-18316525DAB7}" dt="2021-12-17T18:14:25.446" v="6183" actId="1076"/>
          <ac:picMkLst>
            <pc:docMk/>
            <pc:sldMk cId="3982599139" sldId="261"/>
            <ac:picMk id="15" creationId="{8B36D3E0-8A89-446F-AF6E-D0EAC43EC3B7}"/>
          </ac:picMkLst>
        </pc:picChg>
        <pc:picChg chg="add mod">
          <ac:chgData name="Dhairya Manish Chawda (BDA 21-23)" userId="f61dcecf-418e-4649-9a4d-ffda272812be" providerId="ADAL" clId="{89804C03-811A-4654-8656-18316525DAB7}" dt="2021-12-17T18:52:22.128" v="7539" actId="14100"/>
          <ac:picMkLst>
            <pc:docMk/>
            <pc:sldMk cId="3982599139" sldId="261"/>
            <ac:picMk id="19" creationId="{D655C1E5-387A-46F8-9AEC-BBB3767AEC02}"/>
          </ac:picMkLst>
        </pc:picChg>
        <pc:picChg chg="add mod">
          <ac:chgData name="Dhairya Manish Chawda (BDA 21-23)" userId="f61dcecf-418e-4649-9a4d-ffda272812be" providerId="ADAL" clId="{89804C03-811A-4654-8656-18316525DAB7}" dt="2021-12-17T18:14:09.459" v="6178" actId="1076"/>
          <ac:picMkLst>
            <pc:docMk/>
            <pc:sldMk cId="3982599139" sldId="261"/>
            <ac:picMk id="1026" creationId="{30658127-2EF6-48E4-B9B1-219E7DD81470}"/>
          </ac:picMkLst>
        </pc:picChg>
        <pc:picChg chg="add del mod">
          <ac:chgData name="Dhairya Manish Chawda (BDA 21-23)" userId="f61dcecf-418e-4649-9a4d-ffda272812be" providerId="ADAL" clId="{89804C03-811A-4654-8656-18316525DAB7}" dt="2021-12-17T18:22:13.745" v="6252" actId="478"/>
          <ac:picMkLst>
            <pc:docMk/>
            <pc:sldMk cId="3982599139" sldId="261"/>
            <ac:picMk id="1028" creationId="{8A69439F-75A0-4EA2-932C-67E5F7AD1E0F}"/>
          </ac:picMkLst>
        </pc:picChg>
      </pc:sldChg>
      <pc:sldChg chg="addSp delSp modSp new mod modTransition">
        <pc:chgData name="Dhairya Manish Chawda (BDA 21-23)" userId="f61dcecf-418e-4649-9a4d-ffda272812be" providerId="ADAL" clId="{89804C03-811A-4654-8656-18316525DAB7}" dt="2021-12-17T19:06:14.079" v="7703"/>
        <pc:sldMkLst>
          <pc:docMk/>
          <pc:sldMk cId="3016200970" sldId="262"/>
        </pc:sldMkLst>
        <pc:spChg chg="del">
          <ac:chgData name="Dhairya Manish Chawda (BDA 21-23)" userId="f61dcecf-418e-4649-9a4d-ffda272812be" providerId="ADAL" clId="{89804C03-811A-4654-8656-18316525DAB7}" dt="2021-12-17T04:38:29.082" v="512"/>
          <ac:spMkLst>
            <pc:docMk/>
            <pc:sldMk cId="3016200970" sldId="262"/>
            <ac:spMk id="2" creationId="{5FF3675B-BD7E-4766-8232-CF928F2D21DF}"/>
          </ac:spMkLst>
        </pc:spChg>
        <pc:spChg chg="del">
          <ac:chgData name="Dhairya Manish Chawda (BDA 21-23)" userId="f61dcecf-418e-4649-9a4d-ffda272812be" providerId="ADAL" clId="{89804C03-811A-4654-8656-18316525DAB7}" dt="2021-12-17T04:43:19.399" v="577" actId="478"/>
          <ac:spMkLst>
            <pc:docMk/>
            <pc:sldMk cId="3016200970" sldId="262"/>
            <ac:spMk id="3" creationId="{9CA8B75A-D363-44E4-BD63-007616E15D1E}"/>
          </ac:spMkLst>
        </pc:spChg>
        <pc:spChg chg="add mod">
          <ac:chgData name="Dhairya Manish Chawda (BDA 21-23)" userId="f61dcecf-418e-4649-9a4d-ffda272812be" providerId="ADAL" clId="{89804C03-811A-4654-8656-18316525DAB7}" dt="2021-12-17T14:58:49.554" v="4040" actId="14100"/>
          <ac:spMkLst>
            <pc:docMk/>
            <pc:sldMk cId="3016200970" sldId="262"/>
            <ac:spMk id="4" creationId="{8265EADE-41CC-415F-8A32-4C40EFD76D7B}"/>
          </ac:spMkLst>
        </pc:spChg>
        <pc:spChg chg="add mod">
          <ac:chgData name="Dhairya Manish Chawda (BDA 21-23)" userId="f61dcecf-418e-4649-9a4d-ffda272812be" providerId="ADAL" clId="{89804C03-811A-4654-8656-18316525DAB7}" dt="2021-12-17T14:56:54.995" v="3957" actId="14100"/>
          <ac:spMkLst>
            <pc:docMk/>
            <pc:sldMk cId="3016200970" sldId="262"/>
            <ac:spMk id="5" creationId="{3FE7E0ED-C468-4B4C-94C3-35646558320F}"/>
          </ac:spMkLst>
        </pc:spChg>
        <pc:spChg chg="add del mod">
          <ac:chgData name="Dhairya Manish Chawda (BDA 21-23)" userId="f61dcecf-418e-4649-9a4d-ffda272812be" providerId="ADAL" clId="{89804C03-811A-4654-8656-18316525DAB7}" dt="2021-12-17T12:35:13.672" v="1739" actId="478"/>
          <ac:spMkLst>
            <pc:docMk/>
            <pc:sldMk cId="3016200970" sldId="262"/>
            <ac:spMk id="6" creationId="{8CBE4795-81DA-4BBE-935D-E56638B42811}"/>
          </ac:spMkLst>
        </pc:spChg>
        <pc:spChg chg="add del mod">
          <ac:chgData name="Dhairya Manish Chawda (BDA 21-23)" userId="f61dcecf-418e-4649-9a4d-ffda272812be" providerId="ADAL" clId="{89804C03-811A-4654-8656-18316525DAB7}" dt="2021-12-17T12:34:58.781" v="1730" actId="478"/>
          <ac:spMkLst>
            <pc:docMk/>
            <pc:sldMk cId="3016200970" sldId="262"/>
            <ac:spMk id="7" creationId="{F69FFD88-F639-4CE6-BE2A-D8F0102C5A52}"/>
          </ac:spMkLst>
        </pc:spChg>
        <pc:spChg chg="add del mod">
          <ac:chgData name="Dhairya Manish Chawda (BDA 21-23)" userId="f61dcecf-418e-4649-9a4d-ffda272812be" providerId="ADAL" clId="{89804C03-811A-4654-8656-18316525DAB7}" dt="2021-12-17T12:35:01.216" v="1732" actId="478"/>
          <ac:spMkLst>
            <pc:docMk/>
            <pc:sldMk cId="3016200970" sldId="262"/>
            <ac:spMk id="8" creationId="{76FF56DD-85C0-4869-9DD6-3D7385481CCE}"/>
          </ac:spMkLst>
        </pc:spChg>
        <pc:spChg chg="add del mod">
          <ac:chgData name="Dhairya Manish Chawda (BDA 21-23)" userId="f61dcecf-418e-4649-9a4d-ffda272812be" providerId="ADAL" clId="{89804C03-811A-4654-8656-18316525DAB7}" dt="2021-12-17T12:35:04.792" v="1736" actId="478"/>
          <ac:spMkLst>
            <pc:docMk/>
            <pc:sldMk cId="3016200970" sldId="262"/>
            <ac:spMk id="9" creationId="{A0FFBE54-B570-4CE6-AE80-8E8145F1987A}"/>
          </ac:spMkLst>
        </pc:spChg>
        <pc:spChg chg="add del mod">
          <ac:chgData name="Dhairya Manish Chawda (BDA 21-23)" userId="f61dcecf-418e-4649-9a4d-ffda272812be" providerId="ADAL" clId="{89804C03-811A-4654-8656-18316525DAB7}" dt="2021-12-17T12:35:02.901" v="1734" actId="478"/>
          <ac:spMkLst>
            <pc:docMk/>
            <pc:sldMk cId="3016200970" sldId="262"/>
            <ac:spMk id="10" creationId="{A55DDC6B-2F47-4E12-B458-63023B44A8B9}"/>
          </ac:spMkLst>
        </pc:spChg>
        <pc:spChg chg="add del mod">
          <ac:chgData name="Dhairya Manish Chawda (BDA 21-23)" userId="f61dcecf-418e-4649-9a4d-ffda272812be" providerId="ADAL" clId="{89804C03-811A-4654-8656-18316525DAB7}" dt="2021-12-17T12:36:26.457" v="1757" actId="478"/>
          <ac:spMkLst>
            <pc:docMk/>
            <pc:sldMk cId="3016200970" sldId="262"/>
            <ac:spMk id="11" creationId="{B146627E-4161-4E43-ACC8-B7E8A0F36BEE}"/>
          </ac:spMkLst>
        </pc:spChg>
        <pc:spChg chg="add mod">
          <ac:chgData name="Dhairya Manish Chawda (BDA 21-23)" userId="f61dcecf-418e-4649-9a4d-ffda272812be" providerId="ADAL" clId="{89804C03-811A-4654-8656-18316525DAB7}" dt="2021-12-17T14:56:48.279" v="3937" actId="1037"/>
          <ac:spMkLst>
            <pc:docMk/>
            <pc:sldMk cId="3016200970" sldId="262"/>
            <ac:spMk id="12" creationId="{061BC1D4-61DC-46EA-BDD4-B1C66318A747}"/>
          </ac:spMkLst>
        </pc:spChg>
        <pc:spChg chg="add del mod">
          <ac:chgData name="Dhairya Manish Chawda (BDA 21-23)" userId="f61dcecf-418e-4649-9a4d-ffda272812be" providerId="ADAL" clId="{89804C03-811A-4654-8656-18316525DAB7}" dt="2021-12-17T14:50:49.453" v="3707" actId="478"/>
          <ac:spMkLst>
            <pc:docMk/>
            <pc:sldMk cId="3016200970" sldId="262"/>
            <ac:spMk id="13" creationId="{205282EF-8ECF-483C-839F-5E042B85E17D}"/>
          </ac:spMkLst>
        </pc:spChg>
        <pc:spChg chg="add del mod">
          <ac:chgData name="Dhairya Manish Chawda (BDA 21-23)" userId="f61dcecf-418e-4649-9a4d-ffda272812be" providerId="ADAL" clId="{89804C03-811A-4654-8656-18316525DAB7}" dt="2021-12-17T14:50:59.776" v="3712" actId="478"/>
          <ac:spMkLst>
            <pc:docMk/>
            <pc:sldMk cId="3016200970" sldId="262"/>
            <ac:spMk id="14" creationId="{5197F189-6F3E-4339-9B32-F6029F550EEA}"/>
          </ac:spMkLst>
        </pc:spChg>
        <pc:spChg chg="add mod">
          <ac:chgData name="Dhairya Manish Chawda (BDA 21-23)" userId="f61dcecf-418e-4649-9a4d-ffda272812be" providerId="ADAL" clId="{89804C03-811A-4654-8656-18316525DAB7}" dt="2021-12-17T14:57:17.636" v="3977" actId="1076"/>
          <ac:spMkLst>
            <pc:docMk/>
            <pc:sldMk cId="3016200970" sldId="262"/>
            <ac:spMk id="15" creationId="{B8AB1C2D-5D17-445C-979A-97328F9ACBE2}"/>
          </ac:spMkLst>
        </pc:spChg>
        <pc:spChg chg="add del mod">
          <ac:chgData name="Dhairya Manish Chawda (BDA 21-23)" userId="f61dcecf-418e-4649-9a4d-ffda272812be" providerId="ADAL" clId="{89804C03-811A-4654-8656-18316525DAB7}" dt="2021-12-17T12:34:28.449" v="1699" actId="478"/>
          <ac:spMkLst>
            <pc:docMk/>
            <pc:sldMk cId="3016200970" sldId="262"/>
            <ac:spMk id="16" creationId="{3A2BE281-A1FF-4010-AA8F-72E635C7645A}"/>
          </ac:spMkLst>
        </pc:spChg>
        <pc:spChg chg="add del mod">
          <ac:chgData name="Dhairya Manish Chawda (BDA 21-23)" userId="f61dcecf-418e-4649-9a4d-ffda272812be" providerId="ADAL" clId="{89804C03-811A-4654-8656-18316525DAB7}" dt="2021-12-17T12:35:43.885" v="1747" actId="478"/>
          <ac:spMkLst>
            <pc:docMk/>
            <pc:sldMk cId="3016200970" sldId="262"/>
            <ac:spMk id="17" creationId="{0414FE03-00F3-42E4-8444-5280721E3BA0}"/>
          </ac:spMkLst>
        </pc:spChg>
        <pc:spChg chg="add mod">
          <ac:chgData name="Dhairya Manish Chawda (BDA 21-23)" userId="f61dcecf-418e-4649-9a4d-ffda272812be" providerId="ADAL" clId="{89804C03-811A-4654-8656-18316525DAB7}" dt="2021-12-17T14:56:10.449" v="3850" actId="27636"/>
          <ac:spMkLst>
            <pc:docMk/>
            <pc:sldMk cId="3016200970" sldId="262"/>
            <ac:spMk id="18" creationId="{89BBC132-EE68-49B4-8934-925428E4C6C6}"/>
          </ac:spMkLst>
        </pc:spChg>
        <pc:spChg chg="add del mod">
          <ac:chgData name="Dhairya Manish Chawda (BDA 21-23)" userId="f61dcecf-418e-4649-9a4d-ffda272812be" providerId="ADAL" clId="{89804C03-811A-4654-8656-18316525DAB7}" dt="2021-12-17T14:50:51.227" v="3708" actId="478"/>
          <ac:spMkLst>
            <pc:docMk/>
            <pc:sldMk cId="3016200970" sldId="262"/>
            <ac:spMk id="19" creationId="{0B0EAA5C-C8F9-4B07-913E-337E5B78CC2F}"/>
          </ac:spMkLst>
        </pc:spChg>
        <pc:spChg chg="add del mod">
          <ac:chgData name="Dhairya Manish Chawda (BDA 21-23)" userId="f61dcecf-418e-4649-9a4d-ffda272812be" providerId="ADAL" clId="{89804C03-811A-4654-8656-18316525DAB7}" dt="2021-12-17T05:12:22.999" v="938" actId="478"/>
          <ac:spMkLst>
            <pc:docMk/>
            <pc:sldMk cId="3016200970" sldId="262"/>
            <ac:spMk id="20" creationId="{5EA7DFAA-CB4E-43BC-8460-5BBA29A08D20}"/>
          </ac:spMkLst>
        </pc:spChg>
        <pc:spChg chg="add del mod">
          <ac:chgData name="Dhairya Manish Chawda (BDA 21-23)" userId="f61dcecf-418e-4649-9a4d-ffda272812be" providerId="ADAL" clId="{89804C03-811A-4654-8656-18316525DAB7}" dt="2021-12-17T14:50:54.610" v="3710" actId="478"/>
          <ac:spMkLst>
            <pc:docMk/>
            <pc:sldMk cId="3016200970" sldId="262"/>
            <ac:spMk id="21" creationId="{E5CA59F1-E1B8-4667-8791-81EA168B52F1}"/>
          </ac:spMkLst>
        </pc:spChg>
        <pc:spChg chg="add del mod">
          <ac:chgData name="Dhairya Manish Chawda (BDA 21-23)" userId="f61dcecf-418e-4649-9a4d-ffda272812be" providerId="ADAL" clId="{89804C03-811A-4654-8656-18316525DAB7}" dt="2021-12-17T14:50:53.884" v="3709" actId="478"/>
          <ac:spMkLst>
            <pc:docMk/>
            <pc:sldMk cId="3016200970" sldId="262"/>
            <ac:spMk id="22" creationId="{C450E8B0-AAAA-49CE-9681-5B46F03F8A1C}"/>
          </ac:spMkLst>
        </pc:spChg>
        <pc:spChg chg="add del mod">
          <ac:chgData name="Dhairya Manish Chawda (BDA 21-23)" userId="f61dcecf-418e-4649-9a4d-ffda272812be" providerId="ADAL" clId="{89804C03-811A-4654-8656-18316525DAB7}" dt="2021-12-17T12:35:19.115" v="1741" actId="478"/>
          <ac:spMkLst>
            <pc:docMk/>
            <pc:sldMk cId="3016200970" sldId="262"/>
            <ac:spMk id="23" creationId="{0BC2F208-F200-4BC2-B9CB-68140C75896F}"/>
          </ac:spMkLst>
        </pc:spChg>
        <pc:spChg chg="add mod">
          <ac:chgData name="Dhairya Manish Chawda (BDA 21-23)" userId="f61dcecf-418e-4649-9a4d-ffda272812be" providerId="ADAL" clId="{89804C03-811A-4654-8656-18316525DAB7}" dt="2021-12-17T14:57:39.378" v="3994" actId="113"/>
          <ac:spMkLst>
            <pc:docMk/>
            <pc:sldMk cId="3016200970" sldId="262"/>
            <ac:spMk id="24" creationId="{B2E56D02-BBFD-4B5F-A653-3E78E3E9E4A0}"/>
          </ac:spMkLst>
        </pc:spChg>
        <pc:spChg chg="add mod">
          <ac:chgData name="Dhairya Manish Chawda (BDA 21-23)" userId="f61dcecf-418e-4649-9a4d-ffda272812be" providerId="ADAL" clId="{89804C03-811A-4654-8656-18316525DAB7}" dt="2021-12-17T14:55:03.217" v="3804" actId="1036"/>
          <ac:spMkLst>
            <pc:docMk/>
            <pc:sldMk cId="3016200970" sldId="262"/>
            <ac:spMk id="25" creationId="{04FEF8F4-79DB-4C8D-9B00-EEE16F89E1D2}"/>
          </ac:spMkLst>
        </pc:spChg>
        <pc:spChg chg="add mod">
          <ac:chgData name="Dhairya Manish Chawda (BDA 21-23)" userId="f61dcecf-418e-4649-9a4d-ffda272812be" providerId="ADAL" clId="{89804C03-811A-4654-8656-18316525DAB7}" dt="2021-12-17T14:57:06.091" v="3967" actId="1035"/>
          <ac:spMkLst>
            <pc:docMk/>
            <pc:sldMk cId="3016200970" sldId="262"/>
            <ac:spMk id="29" creationId="{6A391545-6842-4080-AB33-B9AA3051A75E}"/>
          </ac:spMkLst>
        </pc:spChg>
        <pc:spChg chg="add mod">
          <ac:chgData name="Dhairya Manish Chawda (BDA 21-23)" userId="f61dcecf-418e-4649-9a4d-ffda272812be" providerId="ADAL" clId="{89804C03-811A-4654-8656-18316525DAB7}" dt="2021-12-17T14:57:36.207" v="3992" actId="113"/>
          <ac:spMkLst>
            <pc:docMk/>
            <pc:sldMk cId="3016200970" sldId="262"/>
            <ac:spMk id="30" creationId="{CEFE6696-3D8B-428F-8DF8-34D1A5F27256}"/>
          </ac:spMkLst>
        </pc:spChg>
        <pc:spChg chg="add mod">
          <ac:chgData name="Dhairya Manish Chawda (BDA 21-23)" userId="f61dcecf-418e-4649-9a4d-ffda272812be" providerId="ADAL" clId="{89804C03-811A-4654-8656-18316525DAB7}" dt="2021-12-17T14:57:33.885" v="3990" actId="113"/>
          <ac:spMkLst>
            <pc:docMk/>
            <pc:sldMk cId="3016200970" sldId="262"/>
            <ac:spMk id="31" creationId="{33A0B67D-2780-4488-BA9D-C83A0CB15032}"/>
          </ac:spMkLst>
        </pc:spChg>
        <pc:picChg chg="add mod">
          <ac:chgData name="Dhairya Manish Chawda (BDA 21-23)" userId="f61dcecf-418e-4649-9a4d-ffda272812be" providerId="ADAL" clId="{89804C03-811A-4654-8656-18316525DAB7}" dt="2021-12-17T18:07:27.220" v="6081" actId="14100"/>
          <ac:picMkLst>
            <pc:docMk/>
            <pc:sldMk cId="3016200970" sldId="262"/>
            <ac:picMk id="16" creationId="{47A53590-A5FE-4BD8-BD71-D06D3EBECDE1}"/>
          </ac:picMkLst>
        </pc:picChg>
        <pc:picChg chg="add mod modCrop">
          <ac:chgData name="Dhairya Manish Chawda (BDA 21-23)" userId="f61dcecf-418e-4649-9a4d-ffda272812be" providerId="ADAL" clId="{89804C03-811A-4654-8656-18316525DAB7}" dt="2021-12-17T14:55:06.297" v="3811" actId="1038"/>
          <ac:picMkLst>
            <pc:docMk/>
            <pc:sldMk cId="3016200970" sldId="262"/>
            <ac:picMk id="26" creationId="{F2170BE7-D5A1-4C12-9A81-97566A2D454A}"/>
          </ac:picMkLst>
        </pc:picChg>
        <pc:picChg chg="add mod modCrop">
          <ac:chgData name="Dhairya Manish Chawda (BDA 21-23)" userId="f61dcecf-418e-4649-9a4d-ffda272812be" providerId="ADAL" clId="{89804C03-811A-4654-8656-18316525DAB7}" dt="2021-12-17T14:56:42.517" v="3889" actId="1036"/>
          <ac:picMkLst>
            <pc:docMk/>
            <pc:sldMk cId="3016200970" sldId="262"/>
            <ac:picMk id="27" creationId="{C594FBE0-92F4-445A-9BB2-1103213618C1}"/>
          </ac:picMkLst>
        </pc:picChg>
        <pc:picChg chg="add mod">
          <ac:chgData name="Dhairya Manish Chawda (BDA 21-23)" userId="f61dcecf-418e-4649-9a4d-ffda272812be" providerId="ADAL" clId="{89804C03-811A-4654-8656-18316525DAB7}" dt="2021-12-17T14:54:43.439" v="3781" actId="1076"/>
          <ac:picMkLst>
            <pc:docMk/>
            <pc:sldMk cId="3016200970" sldId="262"/>
            <ac:picMk id="28" creationId="{3517FB51-90B2-4E5C-8F3B-662FC954DD7B}"/>
          </ac:picMkLst>
        </pc:picChg>
        <pc:picChg chg="add mod">
          <ac:chgData name="Dhairya Manish Chawda (BDA 21-23)" userId="f61dcecf-418e-4649-9a4d-ffda272812be" providerId="ADAL" clId="{89804C03-811A-4654-8656-18316525DAB7}" dt="2021-12-17T14:55:31.283" v="3819" actId="14100"/>
          <ac:picMkLst>
            <pc:docMk/>
            <pc:sldMk cId="3016200970" sldId="262"/>
            <ac:picMk id="32" creationId="{E0880BFF-DF42-47CB-9355-12A9A1D34608}"/>
          </ac:picMkLst>
        </pc:picChg>
      </pc:sldChg>
      <pc:sldChg chg="addSp delSp modSp new mod modTransition modClrScheme chgLayout">
        <pc:chgData name="Dhairya Manish Chawda (BDA 21-23)" userId="f61dcecf-418e-4649-9a4d-ffda272812be" providerId="ADAL" clId="{89804C03-811A-4654-8656-18316525DAB7}" dt="2021-12-17T19:06:14.079" v="7703"/>
        <pc:sldMkLst>
          <pc:docMk/>
          <pc:sldMk cId="458849689" sldId="263"/>
        </pc:sldMkLst>
        <pc:spChg chg="del mod ord">
          <ac:chgData name="Dhairya Manish Chawda (BDA 21-23)" userId="f61dcecf-418e-4649-9a4d-ffda272812be" providerId="ADAL" clId="{89804C03-811A-4654-8656-18316525DAB7}" dt="2021-12-17T04:46:27.526" v="662" actId="700"/>
          <ac:spMkLst>
            <pc:docMk/>
            <pc:sldMk cId="458849689" sldId="263"/>
            <ac:spMk id="2" creationId="{902278C9-61F2-42AD-A36E-3A3EF1C167A1}"/>
          </ac:spMkLst>
        </pc:spChg>
        <pc:spChg chg="del">
          <ac:chgData name="Dhairya Manish Chawda (BDA 21-23)" userId="f61dcecf-418e-4649-9a4d-ffda272812be" providerId="ADAL" clId="{89804C03-811A-4654-8656-18316525DAB7}" dt="2021-12-17T04:46:27.526" v="662" actId="700"/>
          <ac:spMkLst>
            <pc:docMk/>
            <pc:sldMk cId="458849689" sldId="263"/>
            <ac:spMk id="3" creationId="{CD713590-05DF-4340-B1DF-09CA2A80FC12}"/>
          </ac:spMkLst>
        </pc:spChg>
        <pc:spChg chg="add mod ord">
          <ac:chgData name="Dhairya Manish Chawda (BDA 21-23)" userId="f61dcecf-418e-4649-9a4d-ffda272812be" providerId="ADAL" clId="{89804C03-811A-4654-8656-18316525DAB7}" dt="2021-12-17T04:47:03.146" v="686" actId="313"/>
          <ac:spMkLst>
            <pc:docMk/>
            <pc:sldMk cId="458849689" sldId="263"/>
            <ac:spMk id="4" creationId="{402DE82D-86C2-421C-AE06-DE05AD188770}"/>
          </ac:spMkLst>
        </pc:spChg>
        <pc:picChg chg="add del mod">
          <ac:chgData name="Dhairya Manish Chawda (BDA 21-23)" userId="f61dcecf-418e-4649-9a4d-ffda272812be" providerId="ADAL" clId="{89804C03-811A-4654-8656-18316525DAB7}" dt="2021-12-17T12:33:28.984" v="1694" actId="478"/>
          <ac:picMkLst>
            <pc:docMk/>
            <pc:sldMk cId="458849689" sldId="263"/>
            <ac:picMk id="5" creationId="{71DF4EFF-9F9B-405F-9ABD-8D892C5F95A1}"/>
          </ac:picMkLst>
        </pc:picChg>
      </pc:sldChg>
      <pc:sldChg chg="addSp delSp modSp new del mod">
        <pc:chgData name="Dhairya Manish Chawda (BDA 21-23)" userId="f61dcecf-418e-4649-9a4d-ffda272812be" providerId="ADAL" clId="{89804C03-811A-4654-8656-18316525DAB7}" dt="2021-12-17T14:47:55.130" v="3674" actId="47"/>
        <pc:sldMkLst>
          <pc:docMk/>
          <pc:sldMk cId="167532404" sldId="264"/>
        </pc:sldMkLst>
        <pc:spChg chg="del mod">
          <ac:chgData name="Dhairya Manish Chawda (BDA 21-23)" userId="f61dcecf-418e-4649-9a4d-ffda272812be" providerId="ADAL" clId="{89804C03-811A-4654-8656-18316525DAB7}" dt="2021-12-17T05:32:18.282" v="1231"/>
          <ac:spMkLst>
            <pc:docMk/>
            <pc:sldMk cId="167532404" sldId="264"/>
            <ac:spMk id="2" creationId="{4DFB028C-E699-44DD-916F-CB41819E6D19}"/>
          </ac:spMkLst>
        </pc:spChg>
        <pc:spChg chg="mod">
          <ac:chgData name="Dhairya Manish Chawda (BDA 21-23)" userId="f61dcecf-418e-4649-9a4d-ffda272812be" providerId="ADAL" clId="{89804C03-811A-4654-8656-18316525DAB7}" dt="2021-12-17T05:33:50.401" v="1284" actId="207"/>
          <ac:spMkLst>
            <pc:docMk/>
            <pc:sldMk cId="167532404" sldId="264"/>
            <ac:spMk id="3" creationId="{19DD220C-E9D7-44FC-A227-6677E42561FF}"/>
          </ac:spMkLst>
        </pc:spChg>
        <pc:spChg chg="add mod">
          <ac:chgData name="Dhairya Manish Chawda (BDA 21-23)" userId="f61dcecf-418e-4649-9a4d-ffda272812be" providerId="ADAL" clId="{89804C03-811A-4654-8656-18316525DAB7}" dt="2021-12-17T13:52:45.745" v="2790" actId="1035"/>
          <ac:spMkLst>
            <pc:docMk/>
            <pc:sldMk cId="167532404" sldId="264"/>
            <ac:spMk id="4" creationId="{761F3275-D444-43A9-BDCF-1233D6C33177}"/>
          </ac:spMkLst>
        </pc:spChg>
        <pc:spChg chg="add mod ord">
          <ac:chgData name="Dhairya Manish Chawda (BDA 21-23)" userId="f61dcecf-418e-4649-9a4d-ffda272812be" providerId="ADAL" clId="{89804C03-811A-4654-8656-18316525DAB7}" dt="2021-12-17T05:33:37.143" v="1281" actId="1076"/>
          <ac:spMkLst>
            <pc:docMk/>
            <pc:sldMk cId="167532404" sldId="264"/>
            <ac:spMk id="5" creationId="{2CCD9EA5-E695-44DC-B589-5638B20818EA}"/>
          </ac:spMkLst>
        </pc:spChg>
        <pc:spChg chg="add mod">
          <ac:chgData name="Dhairya Manish Chawda (BDA 21-23)" userId="f61dcecf-418e-4649-9a4d-ffda272812be" providerId="ADAL" clId="{89804C03-811A-4654-8656-18316525DAB7}" dt="2021-12-17T05:33:11.013" v="1276" actId="207"/>
          <ac:spMkLst>
            <pc:docMk/>
            <pc:sldMk cId="167532404" sldId="264"/>
            <ac:spMk id="6" creationId="{DECC2CC7-62BA-4569-92B1-CA643BDCF2F1}"/>
          </ac:spMkLst>
        </pc:spChg>
        <pc:spChg chg="add mod">
          <ac:chgData name="Dhairya Manish Chawda (BDA 21-23)" userId="f61dcecf-418e-4649-9a4d-ffda272812be" providerId="ADAL" clId="{89804C03-811A-4654-8656-18316525DAB7}" dt="2021-12-17T05:33:47.746" v="1283" actId="207"/>
          <ac:spMkLst>
            <pc:docMk/>
            <pc:sldMk cId="167532404" sldId="264"/>
            <ac:spMk id="7" creationId="{15226C2F-FEBA-461E-8D2E-A79CEDDD58D1}"/>
          </ac:spMkLst>
        </pc:spChg>
      </pc:sldChg>
      <pc:sldChg chg="addSp delSp modSp new add del mod ord modTransition">
        <pc:chgData name="Dhairya Manish Chawda (BDA 21-23)" userId="f61dcecf-418e-4649-9a4d-ffda272812be" providerId="ADAL" clId="{89804C03-811A-4654-8656-18316525DAB7}" dt="2021-12-17T19:06:14.079" v="7703"/>
        <pc:sldMkLst>
          <pc:docMk/>
          <pc:sldMk cId="1248824704" sldId="265"/>
        </pc:sldMkLst>
        <pc:spChg chg="mod">
          <ac:chgData name="Dhairya Manish Chawda (BDA 21-23)" userId="f61dcecf-418e-4649-9a4d-ffda272812be" providerId="ADAL" clId="{89804C03-811A-4654-8656-18316525DAB7}" dt="2021-12-17T18:08:19.431" v="6088" actId="1076"/>
          <ac:spMkLst>
            <pc:docMk/>
            <pc:sldMk cId="1248824704" sldId="265"/>
            <ac:spMk id="2" creationId="{17397E93-D586-4F1C-A3BB-12E6029CBE51}"/>
          </ac:spMkLst>
        </pc:spChg>
        <pc:spChg chg="add del mod">
          <ac:chgData name="Dhairya Manish Chawda (BDA 21-23)" userId="f61dcecf-418e-4649-9a4d-ffda272812be" providerId="ADAL" clId="{89804C03-811A-4654-8656-18316525DAB7}" dt="2021-12-17T18:56:56.427" v="7552" actId="207"/>
          <ac:spMkLst>
            <pc:docMk/>
            <pc:sldMk cId="1248824704" sldId="265"/>
            <ac:spMk id="3" creationId="{1C6D85A4-B306-4221-BEB4-561C65D712E2}"/>
          </ac:spMkLst>
        </pc:spChg>
        <pc:spChg chg="add mod">
          <ac:chgData name="Dhairya Manish Chawda (BDA 21-23)" userId="f61dcecf-418e-4649-9a4d-ffda272812be" providerId="ADAL" clId="{89804C03-811A-4654-8656-18316525DAB7}" dt="2021-12-17T18:57:06.327" v="7553" actId="207"/>
          <ac:spMkLst>
            <pc:docMk/>
            <pc:sldMk cId="1248824704" sldId="265"/>
            <ac:spMk id="4" creationId="{F1F2C4D5-08A7-4C0E-8126-2F3289CFD028}"/>
          </ac:spMkLst>
        </pc:spChg>
        <pc:spChg chg="add del mod">
          <ac:chgData name="Dhairya Manish Chawda (BDA 21-23)" userId="f61dcecf-418e-4649-9a4d-ffda272812be" providerId="ADAL" clId="{89804C03-811A-4654-8656-18316525DAB7}" dt="2021-12-17T17:06:28.871" v="4985" actId="478"/>
          <ac:spMkLst>
            <pc:docMk/>
            <pc:sldMk cId="1248824704" sldId="265"/>
            <ac:spMk id="5" creationId="{0BF804CE-8B2A-47B3-84F0-6F345EA28BBE}"/>
          </ac:spMkLst>
        </pc:spChg>
        <pc:spChg chg="add del mod ord">
          <ac:chgData name="Dhairya Manish Chawda (BDA 21-23)" userId="f61dcecf-418e-4649-9a4d-ffda272812be" providerId="ADAL" clId="{89804C03-811A-4654-8656-18316525DAB7}" dt="2021-12-17T17:07:02.250" v="5012" actId="478"/>
          <ac:spMkLst>
            <pc:docMk/>
            <pc:sldMk cId="1248824704" sldId="265"/>
            <ac:spMk id="6" creationId="{212161C6-3C97-4E4A-A4E5-3DDF3379783E}"/>
          </ac:spMkLst>
        </pc:spChg>
        <pc:spChg chg="add mod">
          <ac:chgData name="Dhairya Manish Chawda (BDA 21-23)" userId="f61dcecf-418e-4649-9a4d-ffda272812be" providerId="ADAL" clId="{89804C03-811A-4654-8656-18316525DAB7}" dt="2021-12-17T18:57:13.765" v="7554" actId="207"/>
          <ac:spMkLst>
            <pc:docMk/>
            <pc:sldMk cId="1248824704" sldId="265"/>
            <ac:spMk id="7" creationId="{2E9A866E-2ACA-4FF1-BC51-7F1ADC3B2A6E}"/>
          </ac:spMkLst>
        </pc:spChg>
        <pc:spChg chg="add mod">
          <ac:chgData name="Dhairya Manish Chawda (BDA 21-23)" userId="f61dcecf-418e-4649-9a4d-ffda272812be" providerId="ADAL" clId="{89804C03-811A-4654-8656-18316525DAB7}" dt="2021-12-17T18:57:40.220" v="7564" actId="207"/>
          <ac:spMkLst>
            <pc:docMk/>
            <pc:sldMk cId="1248824704" sldId="265"/>
            <ac:spMk id="8" creationId="{26819B7A-435E-40B3-B76F-61DEC120CA1A}"/>
          </ac:spMkLst>
        </pc:spChg>
      </pc:sldChg>
      <pc:sldChg chg="modSp new mod modTransition">
        <pc:chgData name="Dhairya Manish Chawda (BDA 21-23)" userId="f61dcecf-418e-4649-9a4d-ffda272812be" providerId="ADAL" clId="{89804C03-811A-4654-8656-18316525DAB7}" dt="2021-12-17T19:06:14.079" v="7703"/>
        <pc:sldMkLst>
          <pc:docMk/>
          <pc:sldMk cId="994234100" sldId="266"/>
        </pc:sldMkLst>
        <pc:spChg chg="mod">
          <ac:chgData name="Dhairya Manish Chawda (BDA 21-23)" userId="f61dcecf-418e-4649-9a4d-ffda272812be" providerId="ADAL" clId="{89804C03-811A-4654-8656-18316525DAB7}" dt="2021-12-17T18:39:52.377" v="6980" actId="207"/>
          <ac:spMkLst>
            <pc:docMk/>
            <pc:sldMk cId="994234100" sldId="266"/>
            <ac:spMk id="2" creationId="{824BBB48-BC3F-40C7-A3CC-706AE60C7F09}"/>
          </ac:spMkLst>
        </pc:spChg>
        <pc:spChg chg="mod">
          <ac:chgData name="Dhairya Manish Chawda (BDA 21-23)" userId="f61dcecf-418e-4649-9a4d-ffda272812be" providerId="ADAL" clId="{89804C03-811A-4654-8656-18316525DAB7}" dt="2021-12-17T18:39:21.253" v="6976" actId="207"/>
          <ac:spMkLst>
            <pc:docMk/>
            <pc:sldMk cId="994234100" sldId="266"/>
            <ac:spMk id="3" creationId="{F7AFEAB3-1EF6-4AC0-8C1D-9CF6E45F2FDC}"/>
          </ac:spMkLst>
        </pc:spChg>
      </pc:sldChg>
      <pc:sldChg chg="addSp delSp modSp new mod ord modTransition">
        <pc:chgData name="Dhairya Manish Chawda (BDA 21-23)" userId="f61dcecf-418e-4649-9a4d-ffda272812be" providerId="ADAL" clId="{89804C03-811A-4654-8656-18316525DAB7}" dt="2021-12-17T19:06:14.079" v="7703"/>
        <pc:sldMkLst>
          <pc:docMk/>
          <pc:sldMk cId="801437828" sldId="267"/>
        </pc:sldMkLst>
        <pc:spChg chg="mod">
          <ac:chgData name="Dhairya Manish Chawda (BDA 21-23)" userId="f61dcecf-418e-4649-9a4d-ffda272812be" providerId="ADAL" clId="{89804C03-811A-4654-8656-18316525DAB7}" dt="2021-12-17T17:55:40.538" v="5841" actId="207"/>
          <ac:spMkLst>
            <pc:docMk/>
            <pc:sldMk cId="801437828" sldId="267"/>
            <ac:spMk id="2" creationId="{88E9A152-FFDD-4348-BD37-33F49E3D3D2A}"/>
          </ac:spMkLst>
        </pc:spChg>
        <pc:spChg chg="del">
          <ac:chgData name="Dhairya Manish Chawda (BDA 21-23)" userId="f61dcecf-418e-4649-9a4d-ffda272812be" providerId="ADAL" clId="{89804C03-811A-4654-8656-18316525DAB7}" dt="2021-12-17T17:39:13.206" v="5495" actId="478"/>
          <ac:spMkLst>
            <pc:docMk/>
            <pc:sldMk cId="801437828" sldId="267"/>
            <ac:spMk id="3" creationId="{0B18AC29-A2A4-4B82-BF54-3BA8CEAAF376}"/>
          </ac:spMkLst>
        </pc:spChg>
        <pc:spChg chg="add del mod">
          <ac:chgData name="Dhairya Manish Chawda (BDA 21-23)" userId="f61dcecf-418e-4649-9a4d-ffda272812be" providerId="ADAL" clId="{89804C03-811A-4654-8656-18316525DAB7}" dt="2021-12-17T17:51:58.213" v="5740" actId="478"/>
          <ac:spMkLst>
            <pc:docMk/>
            <pc:sldMk cId="801437828" sldId="267"/>
            <ac:spMk id="4" creationId="{CB7E7057-4B73-432D-89B8-4A78854AF04B}"/>
          </ac:spMkLst>
        </pc:spChg>
        <pc:spChg chg="add del mod">
          <ac:chgData name="Dhairya Manish Chawda (BDA 21-23)" userId="f61dcecf-418e-4649-9a4d-ffda272812be" providerId="ADAL" clId="{89804C03-811A-4654-8656-18316525DAB7}" dt="2021-12-17T17:40:31.573" v="5508" actId="478"/>
          <ac:spMkLst>
            <pc:docMk/>
            <pc:sldMk cId="801437828" sldId="267"/>
            <ac:spMk id="5" creationId="{6D83B657-7229-486B-9CEA-E4B6AA932919}"/>
          </ac:spMkLst>
        </pc:spChg>
        <pc:spChg chg="add mod">
          <ac:chgData name="Dhairya Manish Chawda (BDA 21-23)" userId="f61dcecf-418e-4649-9a4d-ffda272812be" providerId="ADAL" clId="{89804C03-811A-4654-8656-18316525DAB7}" dt="2021-12-17T17:55:58.714" v="5843" actId="207"/>
          <ac:spMkLst>
            <pc:docMk/>
            <pc:sldMk cId="801437828" sldId="267"/>
            <ac:spMk id="6" creationId="{6806C960-B63F-4B75-A9F8-815EF20816AB}"/>
          </ac:spMkLst>
        </pc:spChg>
        <pc:spChg chg="add del mod">
          <ac:chgData name="Dhairya Manish Chawda (BDA 21-23)" userId="f61dcecf-418e-4649-9a4d-ffda272812be" providerId="ADAL" clId="{89804C03-811A-4654-8656-18316525DAB7}" dt="2021-12-17T17:52:53.018" v="5760" actId="478"/>
          <ac:spMkLst>
            <pc:docMk/>
            <pc:sldMk cId="801437828" sldId="267"/>
            <ac:spMk id="7" creationId="{0E640A61-32E0-4C92-B2FA-6DE24999A1BD}"/>
          </ac:spMkLst>
        </pc:spChg>
        <pc:spChg chg="add mod">
          <ac:chgData name="Dhairya Manish Chawda (BDA 21-23)" userId="f61dcecf-418e-4649-9a4d-ffda272812be" providerId="ADAL" clId="{89804C03-811A-4654-8656-18316525DAB7}" dt="2021-12-17T17:56:26.367" v="5853" actId="207"/>
          <ac:spMkLst>
            <pc:docMk/>
            <pc:sldMk cId="801437828" sldId="267"/>
            <ac:spMk id="8" creationId="{A50D33EA-2FD5-4F33-8D31-7C39603B9A07}"/>
          </ac:spMkLst>
        </pc:spChg>
        <pc:spChg chg="add mod">
          <ac:chgData name="Dhairya Manish Chawda (BDA 21-23)" userId="f61dcecf-418e-4649-9a4d-ffda272812be" providerId="ADAL" clId="{89804C03-811A-4654-8656-18316525DAB7}" dt="2021-12-17T17:56:21.861" v="5852" actId="207"/>
          <ac:spMkLst>
            <pc:docMk/>
            <pc:sldMk cId="801437828" sldId="267"/>
            <ac:spMk id="9" creationId="{8E9530D5-F309-4C0E-8763-62F3F0379F48}"/>
          </ac:spMkLst>
        </pc:spChg>
        <pc:spChg chg="add del mod">
          <ac:chgData name="Dhairya Manish Chawda (BDA 21-23)" userId="f61dcecf-418e-4649-9a4d-ffda272812be" providerId="ADAL" clId="{89804C03-811A-4654-8656-18316525DAB7}" dt="2021-12-17T17:52:00.381" v="5741" actId="478"/>
          <ac:spMkLst>
            <pc:docMk/>
            <pc:sldMk cId="801437828" sldId="267"/>
            <ac:spMk id="11" creationId="{B68F27CA-1735-4247-82E4-AC4E8E160FEA}"/>
          </ac:spMkLst>
        </pc:spChg>
        <pc:spChg chg="add mod">
          <ac:chgData name="Dhairya Manish Chawda (BDA 21-23)" userId="f61dcecf-418e-4649-9a4d-ffda272812be" providerId="ADAL" clId="{89804C03-811A-4654-8656-18316525DAB7}" dt="2021-12-17T17:55:53.815" v="5842" actId="207"/>
          <ac:spMkLst>
            <pc:docMk/>
            <pc:sldMk cId="801437828" sldId="267"/>
            <ac:spMk id="12" creationId="{FD2D84BD-9A34-46E1-BD16-787920317267}"/>
          </ac:spMkLst>
        </pc:spChg>
        <pc:spChg chg="add mod">
          <ac:chgData name="Dhairya Manish Chawda (BDA 21-23)" userId="f61dcecf-418e-4649-9a4d-ffda272812be" providerId="ADAL" clId="{89804C03-811A-4654-8656-18316525DAB7}" dt="2021-12-17T18:59:42.154" v="7676" actId="20577"/>
          <ac:spMkLst>
            <pc:docMk/>
            <pc:sldMk cId="801437828" sldId="267"/>
            <ac:spMk id="13" creationId="{8D666176-DDC9-4674-ACB8-35F8E7AFA512}"/>
          </ac:spMkLst>
        </pc:spChg>
      </pc:sldChg>
      <pc:sldMasterChg chg="modSldLayout sldLayoutOrd">
        <pc:chgData name="Dhairya Manish Chawda (BDA 21-23)" userId="f61dcecf-418e-4649-9a4d-ffda272812be" providerId="ADAL" clId="{89804C03-811A-4654-8656-18316525DAB7}" dt="2021-12-17T18:04:21.441" v="6077"/>
        <pc:sldMasterMkLst>
          <pc:docMk/>
          <pc:sldMasterMk cId="2226919898" sldId="2147483660"/>
        </pc:sldMasterMkLst>
        <pc:sldLayoutChg chg="addSp delSp modSp mod ord setBg">
          <pc:chgData name="Dhairya Manish Chawda (BDA 21-23)" userId="f61dcecf-418e-4649-9a4d-ffda272812be" providerId="ADAL" clId="{89804C03-811A-4654-8656-18316525DAB7}" dt="2021-12-17T18:04:21.441" v="6077"/>
          <pc:sldLayoutMkLst>
            <pc:docMk/>
            <pc:sldMasterMk cId="2226919898" sldId="2147483660"/>
            <pc:sldLayoutMk cId="1327440708" sldId="2147483662"/>
          </pc:sldLayoutMkLst>
          <pc:spChg chg="add del mod">
            <ac:chgData name="Dhairya Manish Chawda (BDA 21-23)" userId="f61dcecf-418e-4649-9a4d-ffda272812be" providerId="ADAL" clId="{89804C03-811A-4654-8656-18316525DAB7}" dt="2021-12-17T18:01:35.438" v="5904"/>
            <ac:spMkLst>
              <pc:docMk/>
              <pc:sldMasterMk cId="2226919898" sldId="2147483660"/>
              <pc:sldLayoutMk cId="1327440708" sldId="2147483662"/>
              <ac:spMk id="7" creationId="{06D207B5-D941-4252-8B3A-1632BA1C0EEF}"/>
            </ac:spMkLst>
          </pc:spChg>
          <pc:picChg chg="add del mod">
            <ac:chgData name="Dhairya Manish Chawda (BDA 21-23)" userId="f61dcecf-418e-4649-9a4d-ffda272812be" providerId="ADAL" clId="{89804C03-811A-4654-8656-18316525DAB7}" dt="2021-12-17T18:01:35.432" v="5902" actId="478"/>
            <ac:picMkLst>
              <pc:docMk/>
              <pc:sldMasterMk cId="2226919898" sldId="2147483660"/>
              <pc:sldLayoutMk cId="1327440708" sldId="2147483662"/>
              <ac:picMk id="9" creationId="{DE0C4C78-DE83-4A2C-8F5D-4FFA430E47AA}"/>
            </ac:picMkLst>
          </pc:picChg>
        </pc:sldLayoutChg>
      </pc:sldMasterChg>
    </pc:docChg>
  </pc:docChgLst>
  <pc:docChgLst>
    <pc:chgData name="Dhairya Manish Chawda (BDA 21-23)" userId="S::dhairya.chawda21b@gim.ac.in::f61dcecf-418e-4649-9a4d-ffda272812be" providerId="AD" clId="Web-{BCB4B6D0-575A-4D05-40D7-5767ADE7713F}"/>
    <pc:docChg chg="modSld">
      <pc:chgData name="Dhairya Manish Chawda (BDA 21-23)" userId="S::dhairya.chawda21b@gim.ac.in::f61dcecf-418e-4649-9a4d-ffda272812be" providerId="AD" clId="Web-{BCB4B6D0-575A-4D05-40D7-5767ADE7713F}" dt="2021-12-18T04:50:32.974" v="4" actId="20577"/>
      <pc:docMkLst>
        <pc:docMk/>
      </pc:docMkLst>
      <pc:sldChg chg="modSp">
        <pc:chgData name="Dhairya Manish Chawda (BDA 21-23)" userId="S::dhairya.chawda21b@gim.ac.in::f61dcecf-418e-4649-9a4d-ffda272812be" providerId="AD" clId="Web-{BCB4B6D0-575A-4D05-40D7-5767ADE7713F}" dt="2021-12-18T04:50:32.974" v="4" actId="20577"/>
        <pc:sldMkLst>
          <pc:docMk/>
          <pc:sldMk cId="2502076344" sldId="258"/>
        </pc:sldMkLst>
        <pc:spChg chg="mod">
          <ac:chgData name="Dhairya Manish Chawda (BDA 21-23)" userId="S::dhairya.chawda21b@gim.ac.in::f61dcecf-418e-4649-9a4d-ffda272812be" providerId="AD" clId="Web-{BCB4B6D0-575A-4D05-40D7-5767ADE7713F}" dt="2021-12-18T04:50:32.974" v="4" actId="20577"/>
          <ac:spMkLst>
            <pc:docMk/>
            <pc:sldMk cId="2502076344" sldId="258"/>
            <ac:spMk id="19" creationId="{1D575A9B-2C15-4190-A115-3EE16FC077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9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103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3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96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47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2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6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4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5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4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0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4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CBF0-D67A-42ED-8041-C4453E4C5AA3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D981-736B-4BD4-9324-8977AB9CB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919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892F-72A3-4721-A284-6E9812623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73893"/>
            <a:ext cx="9001462" cy="1237678"/>
          </a:xfrm>
        </p:spPr>
        <p:txBody>
          <a:bodyPr>
            <a:normAutofit fontScale="90000"/>
          </a:bodyPr>
          <a:lstStyle/>
          <a:p>
            <a:r>
              <a:rPr lang="en-IN" dirty="0"/>
              <a:t>Marketing Management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2B3C5-BB33-49A4-B032-AD803B051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72" y="2942162"/>
            <a:ext cx="2236511" cy="563561"/>
          </a:xfrm>
        </p:spPr>
        <p:txBody>
          <a:bodyPr>
            <a:normAutofit/>
          </a:bodyPr>
          <a:lstStyle/>
          <a:p>
            <a:r>
              <a:rPr lang="en-IN" dirty="0"/>
              <a:t>Presented by:</a:t>
            </a:r>
          </a:p>
          <a:p>
            <a:endParaRPr lang="en-IN" sz="3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DF6925-15CB-4875-8894-AAC7E8CADAEF}"/>
              </a:ext>
            </a:extLst>
          </p:cNvPr>
          <p:cNvSpPr txBox="1">
            <a:spLocks/>
          </p:cNvSpPr>
          <p:nvPr/>
        </p:nvSpPr>
        <p:spPr>
          <a:xfrm>
            <a:off x="4977736" y="3336707"/>
            <a:ext cx="2236511" cy="5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b="1" dirty="0"/>
              <a:t>Group 7</a:t>
            </a:r>
          </a:p>
          <a:p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3D6BB-E6BA-464D-9C48-8E8C7B15C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t="21122" b="25413"/>
          <a:stretch/>
        </p:blipFill>
        <p:spPr>
          <a:xfrm>
            <a:off x="5172356" y="1776714"/>
            <a:ext cx="1865745" cy="748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EE1722-95C3-4F86-A104-2651DD22E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57851"/>
              </p:ext>
            </p:extLst>
          </p:nvPr>
        </p:nvGraphicFramePr>
        <p:xfrm>
          <a:off x="3883891" y="4007543"/>
          <a:ext cx="4664364" cy="26139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12655">
                  <a:extLst>
                    <a:ext uri="{9D8B030D-6E8A-4147-A177-3AD203B41FA5}">
                      <a16:colId xmlns:a16="http://schemas.microsoft.com/office/drawing/2014/main" val="2167815912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1591196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150"/>
                        </a:lnSpc>
                      </a:pP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Parag Agrawal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B2021029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5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150"/>
                        </a:lnSpc>
                      </a:pP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Nishant Keswani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B2021028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0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150"/>
                        </a:lnSpc>
                      </a:pP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Shiwang Agarwal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B2021041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1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150"/>
                        </a:lnSpc>
                      </a:pP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Sarthak Kumar Bal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B2021039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6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150"/>
                        </a:lnSpc>
                      </a:pP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Harshita Khandelwal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B2021020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5932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Dhairya Manish Chawda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B2021017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19450"/>
                  </a:ext>
                </a:extLst>
              </a:tr>
            </a:tbl>
          </a:graphicData>
        </a:graphic>
      </p:graphicFrame>
      <p:sp>
        <p:nvSpPr>
          <p:cNvPr id="9" name="Subtitle 2">
            <a:extLst>
              <a:ext uri="{FF2B5EF4-FFF2-40B4-BE49-F238E27FC236}">
                <a16:creationId xmlns:a16="http://schemas.microsoft.com/office/drawing/2014/main" id="{79AF673E-704C-4775-8EAC-50CC5315045D}"/>
              </a:ext>
            </a:extLst>
          </p:cNvPr>
          <p:cNvSpPr txBox="1">
            <a:spLocks/>
          </p:cNvSpPr>
          <p:nvPr/>
        </p:nvSpPr>
        <p:spPr>
          <a:xfrm>
            <a:off x="5737752" y="1226247"/>
            <a:ext cx="716480" cy="56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on</a:t>
            </a:r>
          </a:p>
          <a:p>
            <a:endParaRPr lang="en-IN" sz="3200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5695623-DCB7-4395-95D2-CBB07B6C8C86}"/>
              </a:ext>
            </a:extLst>
          </p:cNvPr>
          <p:cNvSpPr txBox="1">
            <a:spLocks/>
          </p:cNvSpPr>
          <p:nvPr/>
        </p:nvSpPr>
        <p:spPr>
          <a:xfrm>
            <a:off x="4977736" y="3359464"/>
            <a:ext cx="2236511" cy="5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b="1" dirty="0"/>
              <a:t>Group 7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9347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2DE82D-86C2-421C-AE06-DE05AD18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09" y="2765839"/>
            <a:ext cx="4558045" cy="1326321"/>
          </a:xfrm>
        </p:spPr>
        <p:txBody>
          <a:bodyPr>
            <a:normAutofit/>
          </a:bodyPr>
          <a:lstStyle/>
          <a:p>
            <a:r>
              <a:rPr lang="en-US" sz="4400" dirty="0"/>
              <a:t>Thank </a:t>
            </a:r>
            <a:r>
              <a:rPr lang="en-US" sz="6000" dirty="0">
                <a:solidFill>
                  <a:srgbClr val="FFC000"/>
                </a:solidFill>
              </a:rPr>
              <a:t>You</a:t>
            </a:r>
            <a:endParaRPr lang="en-IN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49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65EADE-41CC-415F-8A32-4C40EFD7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5440"/>
          </a:xfrm>
        </p:spPr>
        <p:txBody>
          <a:bodyPr>
            <a:normAutofit/>
          </a:bodyPr>
          <a:lstStyle/>
          <a:p>
            <a:r>
              <a:rPr lang="en-IN" sz="3600" dirty="0"/>
              <a:t>Nestle’s Brand Movement </a:t>
            </a:r>
            <a:r>
              <a:rPr lang="en-IN" sz="3600" dirty="0">
                <a:solidFill>
                  <a:srgbClr val="FFC000"/>
                </a:solidFill>
              </a:rPr>
              <a:t>(Major Phases)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7E0ED-C468-4B4C-94C3-35646558320F}"/>
              </a:ext>
            </a:extLst>
          </p:cNvPr>
          <p:cNvSpPr/>
          <p:nvPr/>
        </p:nvSpPr>
        <p:spPr>
          <a:xfrm>
            <a:off x="997527" y="3843916"/>
            <a:ext cx="964276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1BC1D4-61DC-46EA-BDD4-B1C66318A747}"/>
              </a:ext>
            </a:extLst>
          </p:cNvPr>
          <p:cNvSpPr/>
          <p:nvPr/>
        </p:nvSpPr>
        <p:spPr>
          <a:xfrm>
            <a:off x="3720383" y="3518653"/>
            <a:ext cx="554315" cy="52582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8AB1C2D-5D17-445C-979A-97328F9ACBE2}"/>
              </a:ext>
            </a:extLst>
          </p:cNvPr>
          <p:cNvSpPr/>
          <p:nvPr/>
        </p:nvSpPr>
        <p:spPr>
          <a:xfrm rot="10800000">
            <a:off x="7223228" y="3638724"/>
            <a:ext cx="554315" cy="573891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9BBC132-EE68-49B4-8934-925428E4C6C6}"/>
              </a:ext>
            </a:extLst>
          </p:cNvPr>
          <p:cNvSpPr txBox="1">
            <a:spLocks/>
          </p:cNvSpPr>
          <p:nvPr/>
        </p:nvSpPr>
        <p:spPr>
          <a:xfrm>
            <a:off x="167253" y="1131775"/>
            <a:ext cx="2110411" cy="436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Market Capture</a:t>
            </a:r>
            <a:endParaRPr lang="en-IN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2E56D02-BBFD-4B5F-A653-3E78E3E9E4A0}"/>
              </a:ext>
            </a:extLst>
          </p:cNvPr>
          <p:cNvSpPr txBox="1">
            <a:spLocks/>
          </p:cNvSpPr>
          <p:nvPr/>
        </p:nvSpPr>
        <p:spPr>
          <a:xfrm>
            <a:off x="8150274" y="1170283"/>
            <a:ext cx="2441961" cy="4646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/>
              <a:t>Product Sales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4FEF8F4-79DB-4C8D-9B00-EEE16F89E1D2}"/>
              </a:ext>
            </a:extLst>
          </p:cNvPr>
          <p:cNvSpPr/>
          <p:nvPr/>
        </p:nvSpPr>
        <p:spPr>
          <a:xfrm>
            <a:off x="10268428" y="3623426"/>
            <a:ext cx="554315" cy="57389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2170BE7-D5A1-4C12-9A81-97566A2D4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" t="8313" r="3486" b="34652"/>
          <a:stretch/>
        </p:blipFill>
        <p:spPr bwMode="auto">
          <a:xfrm>
            <a:off x="8150274" y="1850156"/>
            <a:ext cx="3633573" cy="169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94FBE0-92F4-445A-9BB2-110321361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0"/>
          <a:stretch/>
        </p:blipFill>
        <p:spPr bwMode="auto">
          <a:xfrm>
            <a:off x="2351507" y="4463475"/>
            <a:ext cx="3744493" cy="2196782"/>
          </a:xfrm>
          <a:prstGeom prst="rect">
            <a:avLst/>
          </a:prstGeom>
          <a:noFill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17FB51-90B2-4E5C-8F3B-662FC954D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927" y="4388986"/>
            <a:ext cx="2760490" cy="2193209"/>
          </a:xfrm>
          <a:prstGeom prst="rect">
            <a:avLst/>
          </a:prstGeom>
          <a:noFill/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A391545-6842-4080-AB33-B9AA3051A75E}"/>
              </a:ext>
            </a:extLst>
          </p:cNvPr>
          <p:cNvSpPr/>
          <p:nvPr/>
        </p:nvSpPr>
        <p:spPr>
          <a:xfrm rot="10800000">
            <a:off x="758378" y="3686789"/>
            <a:ext cx="554314" cy="52582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EFE6696-3D8B-428F-8DF8-34D1A5F27256}"/>
              </a:ext>
            </a:extLst>
          </p:cNvPr>
          <p:cNvSpPr txBox="1">
            <a:spLocks/>
          </p:cNvSpPr>
          <p:nvPr/>
        </p:nvSpPr>
        <p:spPr>
          <a:xfrm>
            <a:off x="167254" y="4514585"/>
            <a:ext cx="2040238" cy="4646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/>
              <a:t>Slow Recovery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3A0B67D-2780-4488-BA9D-C83A0CB15032}"/>
              </a:ext>
            </a:extLst>
          </p:cNvPr>
          <p:cNvSpPr txBox="1">
            <a:spLocks/>
          </p:cNvSpPr>
          <p:nvPr/>
        </p:nvSpPr>
        <p:spPr>
          <a:xfrm>
            <a:off x="6665063" y="4484586"/>
            <a:ext cx="2040238" cy="4646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/>
              <a:t>Bounce-Back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0880BFF-DF42-47CB-9355-12A9A1D34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58" y="1152526"/>
            <a:ext cx="3939946" cy="221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A53590-A5FE-4BD8-BD71-D06D3EBEC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" t="95112" r="80899" b="1"/>
          <a:stretch/>
        </p:blipFill>
        <p:spPr bwMode="auto">
          <a:xfrm>
            <a:off x="8150273" y="3588920"/>
            <a:ext cx="679707" cy="1726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620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035757-515C-4E88-A502-8899F374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761" y="0"/>
            <a:ext cx="5823830" cy="77585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Marketing </a:t>
            </a:r>
            <a:r>
              <a:rPr lang="en-IN" sz="3600" dirty="0">
                <a:solidFill>
                  <a:srgbClr val="FFC000"/>
                </a:solidFill>
              </a:rPr>
              <a:t>Objectives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45A40A-7441-4729-9252-928763D38BE0}"/>
              </a:ext>
            </a:extLst>
          </p:cNvPr>
          <p:cNvSpPr txBox="1">
            <a:spLocks/>
          </p:cNvSpPr>
          <p:nvPr/>
        </p:nvSpPr>
        <p:spPr>
          <a:xfrm>
            <a:off x="3043852" y="943250"/>
            <a:ext cx="2823528" cy="18461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FFC000"/>
                </a:solidFill>
              </a:rPr>
              <a:t>Product</a:t>
            </a:r>
          </a:p>
          <a:p>
            <a:r>
              <a:rPr lang="en-US" sz="2300" dirty="0"/>
              <a:t>Product Penetration complements the Wide range of Categories.</a:t>
            </a:r>
          </a:p>
          <a:p>
            <a:pPr marL="0" indent="0">
              <a:buNone/>
            </a:pPr>
            <a:r>
              <a:rPr lang="en-US" dirty="0"/>
              <a:t>(Top: Nestea, KitKat, Maggi)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B8C8EC-CCC0-4593-8696-62942F0B727E}"/>
              </a:ext>
            </a:extLst>
          </p:cNvPr>
          <p:cNvSpPr txBox="1">
            <a:spLocks/>
          </p:cNvSpPr>
          <p:nvPr/>
        </p:nvSpPr>
        <p:spPr>
          <a:xfrm>
            <a:off x="488922" y="5409032"/>
            <a:ext cx="5378458" cy="11764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solidFill>
                  <a:srgbClr val="FFC000"/>
                </a:solidFill>
              </a:rPr>
              <a:t>Place</a:t>
            </a:r>
          </a:p>
          <a:p>
            <a:r>
              <a:rPr lang="en-US" dirty="0"/>
              <a:t>Supermarkets &amp; Consolidated Local Stores with All Products under One roof</a:t>
            </a:r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BBC336-85B4-45CD-B6FD-B25C1F839828}"/>
              </a:ext>
            </a:extLst>
          </p:cNvPr>
          <p:cNvSpPr txBox="1">
            <a:spLocks/>
          </p:cNvSpPr>
          <p:nvPr/>
        </p:nvSpPr>
        <p:spPr>
          <a:xfrm>
            <a:off x="9148148" y="943250"/>
            <a:ext cx="2742215" cy="26804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200" b="1" dirty="0">
                <a:solidFill>
                  <a:srgbClr val="FFC000"/>
                </a:solidFill>
              </a:rPr>
              <a:t>Company</a:t>
            </a:r>
          </a:p>
          <a:p>
            <a:r>
              <a:rPr lang="en-IN" dirty="0"/>
              <a:t>Heavy expenditure on R&amp;D in multiple segments</a:t>
            </a:r>
          </a:p>
          <a:p>
            <a:r>
              <a:rPr lang="en-IN" dirty="0"/>
              <a:t>Increased Scoping in distribution &amp; promotion strategies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3536F3-7D12-4B4F-AF22-4C1C3B1D5A7B}"/>
              </a:ext>
            </a:extLst>
          </p:cNvPr>
          <p:cNvCxnSpPr>
            <a:cxnSpLocks/>
          </p:cNvCxnSpPr>
          <p:nvPr/>
        </p:nvCxnSpPr>
        <p:spPr>
          <a:xfrm>
            <a:off x="6090676" y="794327"/>
            <a:ext cx="5324" cy="5809673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D352F60-DBB0-4FC8-A50E-57B8D6426140}"/>
              </a:ext>
            </a:extLst>
          </p:cNvPr>
          <p:cNvSpPr txBox="1">
            <a:spLocks/>
          </p:cNvSpPr>
          <p:nvPr/>
        </p:nvSpPr>
        <p:spPr>
          <a:xfrm>
            <a:off x="149664" y="1388600"/>
            <a:ext cx="2894188" cy="38642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FFC000"/>
                </a:solidFill>
              </a:rPr>
              <a:t>Product</a:t>
            </a:r>
          </a:p>
          <a:p>
            <a:r>
              <a:rPr lang="en-IN" b="1" dirty="0"/>
              <a:t>Promotion</a:t>
            </a:r>
          </a:p>
          <a:p>
            <a:r>
              <a:rPr lang="en-IN" b="1" dirty="0"/>
              <a:t>People</a:t>
            </a:r>
          </a:p>
          <a:p>
            <a:r>
              <a:rPr lang="en-IN" b="1" dirty="0">
                <a:solidFill>
                  <a:srgbClr val="FFC000"/>
                </a:solidFill>
              </a:rPr>
              <a:t>Price</a:t>
            </a:r>
          </a:p>
          <a:p>
            <a:r>
              <a:rPr lang="en-IN" b="1" dirty="0"/>
              <a:t>Process</a:t>
            </a:r>
          </a:p>
          <a:p>
            <a:r>
              <a:rPr lang="en-IN" b="1" dirty="0"/>
              <a:t>Physical Evidence</a:t>
            </a:r>
          </a:p>
          <a:p>
            <a:r>
              <a:rPr lang="en-IN" b="1" dirty="0">
                <a:solidFill>
                  <a:srgbClr val="FFC000"/>
                </a:solidFill>
              </a:rPr>
              <a:t>Place</a:t>
            </a:r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9697B-2161-430E-B5BA-4BCE42084EE9}"/>
              </a:ext>
            </a:extLst>
          </p:cNvPr>
          <p:cNvSpPr txBox="1">
            <a:spLocks/>
          </p:cNvSpPr>
          <p:nvPr/>
        </p:nvSpPr>
        <p:spPr>
          <a:xfrm>
            <a:off x="6243310" y="2225216"/>
            <a:ext cx="2894188" cy="30644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FFC000"/>
                </a:solidFill>
                <a:effectLst/>
              </a:rPr>
              <a:t>Company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Competitor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Collaborator</a:t>
            </a:r>
          </a:p>
          <a:p>
            <a:r>
              <a:rPr lang="en-IN" sz="2400" b="1" i="0" dirty="0">
                <a:solidFill>
                  <a:srgbClr val="FFC000"/>
                </a:solidFill>
                <a:effectLst/>
              </a:rPr>
              <a:t>Customer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Climate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DE2C146-821D-4DE9-81D2-A5C743FABF65}"/>
              </a:ext>
            </a:extLst>
          </p:cNvPr>
          <p:cNvSpPr txBox="1">
            <a:spLocks/>
          </p:cNvSpPr>
          <p:nvPr/>
        </p:nvSpPr>
        <p:spPr>
          <a:xfrm>
            <a:off x="3043852" y="3176141"/>
            <a:ext cx="2823528" cy="18461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</a:rPr>
              <a:t>Price</a:t>
            </a:r>
          </a:p>
          <a:p>
            <a:r>
              <a:rPr lang="en-IN" dirty="0"/>
              <a:t>Low Cost-High Trust establishes Customer Loyalty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62139F-5A4D-46D0-AC70-3156B67B5D88}"/>
              </a:ext>
            </a:extLst>
          </p:cNvPr>
          <p:cNvSpPr txBox="1">
            <a:spLocks/>
          </p:cNvSpPr>
          <p:nvPr/>
        </p:nvSpPr>
        <p:spPr>
          <a:xfrm>
            <a:off x="9148148" y="3894272"/>
            <a:ext cx="2742215" cy="26804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>
                <a:solidFill>
                  <a:srgbClr val="FFC000"/>
                </a:solidFill>
              </a:rPr>
              <a:t>Customer</a:t>
            </a:r>
          </a:p>
          <a:p>
            <a:r>
              <a:rPr lang="en-IN" dirty="0"/>
              <a:t>Based on Age, Gender, Income, Education, Purchase Pattern, Growth Indicators</a:t>
            </a:r>
          </a:p>
        </p:txBody>
      </p:sp>
    </p:spTree>
    <p:extLst>
      <p:ext uri="{BB962C8B-B14F-4D97-AF65-F5344CB8AC3E}">
        <p14:creationId xmlns:p14="http://schemas.microsoft.com/office/powerpoint/2010/main" val="652573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7E93-D586-4F1C-A3BB-12E6029C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61" y="341746"/>
            <a:ext cx="7168023" cy="812800"/>
          </a:xfrm>
        </p:spPr>
        <p:txBody>
          <a:bodyPr/>
          <a:lstStyle/>
          <a:p>
            <a:r>
              <a:rPr lang="en-IN" dirty="0"/>
              <a:t>Consumer </a:t>
            </a:r>
            <a:r>
              <a:rPr lang="en-IN" dirty="0">
                <a:solidFill>
                  <a:srgbClr val="FFC000"/>
                </a:solidFill>
              </a:rPr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85A4-B306-4221-BEB4-561C65D7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8" y="1625600"/>
            <a:ext cx="2362804" cy="4157134"/>
          </a:xfrm>
          <a:solidFill>
            <a:srgbClr val="000000"/>
          </a:solidFill>
          <a:ln w="19050">
            <a:solidFill>
              <a:srgbClr val="FF99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Geographical</a:t>
            </a:r>
          </a:p>
          <a:p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Consumption Pattern changes </a:t>
            </a:r>
            <a:r>
              <a:rPr lang="en-IN" sz="18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based on seasons and regions</a:t>
            </a:r>
          </a:p>
          <a:p>
            <a:pPr marL="0" indent="0">
              <a:buNone/>
            </a:pPr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Ex: Nescafe Singapore weather based beverage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F2C4D5-08A7-4C0E-8126-2F3289CFD028}"/>
              </a:ext>
            </a:extLst>
          </p:cNvPr>
          <p:cNvSpPr txBox="1">
            <a:spLocks/>
          </p:cNvSpPr>
          <p:nvPr/>
        </p:nvSpPr>
        <p:spPr>
          <a:xfrm>
            <a:off x="3121891" y="1625600"/>
            <a:ext cx="2798618" cy="4157134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b="1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Psychographic</a:t>
            </a:r>
          </a:p>
          <a:p>
            <a:r>
              <a:rPr lang="en-IN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Segmentation based on </a:t>
            </a:r>
            <a:r>
              <a:rPr lang="en-IN" sz="21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Life-Style &amp; Personality</a:t>
            </a:r>
          </a:p>
          <a:p>
            <a:r>
              <a:rPr lang="en-IN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KitKat: those who want to enjoy chocolate</a:t>
            </a:r>
          </a:p>
          <a:p>
            <a:r>
              <a:rPr lang="en-IN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Nescafe 3in1: For Busy Consumers (inclusive product)</a:t>
            </a:r>
          </a:p>
          <a:p>
            <a:pPr marL="0" indent="0">
              <a:buNone/>
            </a:pP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9A866E-2ACA-4FF1-BC51-7F1ADC3B2A6E}"/>
              </a:ext>
            </a:extLst>
          </p:cNvPr>
          <p:cNvSpPr txBox="1">
            <a:spLocks/>
          </p:cNvSpPr>
          <p:nvPr/>
        </p:nvSpPr>
        <p:spPr>
          <a:xfrm>
            <a:off x="6271493" y="1625600"/>
            <a:ext cx="2678543" cy="4157134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Behavioural</a:t>
            </a:r>
          </a:p>
          <a:p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Based on </a:t>
            </a:r>
            <a:r>
              <a:rPr lang="en-IN" sz="18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Buying Pattern </a:t>
            </a:r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of different customers</a:t>
            </a:r>
          </a:p>
          <a:p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Convince consumers based on product content</a:t>
            </a:r>
          </a:p>
          <a:p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Ex: </a:t>
            </a:r>
            <a:r>
              <a:rPr lang="en-IN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Cerelac</a:t>
            </a:r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&amp; Milk Products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819B7A-435E-40B3-B76F-61DEC120CA1A}"/>
              </a:ext>
            </a:extLst>
          </p:cNvPr>
          <p:cNvSpPr txBox="1">
            <a:spLocks/>
          </p:cNvSpPr>
          <p:nvPr/>
        </p:nvSpPr>
        <p:spPr>
          <a:xfrm>
            <a:off x="9309763" y="1625600"/>
            <a:ext cx="2544779" cy="4157134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Demographics</a:t>
            </a:r>
          </a:p>
          <a:p>
            <a:r>
              <a:rPr lang="en-IN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Nestle’s initial </a:t>
            </a:r>
            <a:r>
              <a:rPr lang="en-IN" sz="19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target based </a:t>
            </a:r>
            <a:r>
              <a:rPr lang="en-IN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 its </a:t>
            </a:r>
            <a:r>
              <a:rPr lang="en-IN" sz="1900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Nutritional Components</a:t>
            </a:r>
          </a:p>
          <a:p>
            <a:r>
              <a:rPr lang="en-IN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Children </a:t>
            </a:r>
          </a:p>
          <a:p>
            <a:r>
              <a:rPr lang="en-IN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Senior Citizens</a:t>
            </a:r>
          </a:p>
          <a:p>
            <a:r>
              <a:rPr lang="en-IN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Ex: </a:t>
            </a:r>
            <a:r>
              <a:rPr lang="en-IN" sz="19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Cerelac</a:t>
            </a:r>
            <a:r>
              <a:rPr lang="en-IN" sz="19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9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Lectogen</a:t>
            </a:r>
            <a:r>
              <a:rPr lang="en-IN" sz="19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Koko </a:t>
            </a:r>
            <a:r>
              <a:rPr lang="en-IN" sz="19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Krunch</a:t>
            </a:r>
            <a:r>
              <a:rPr lang="en-IN" sz="19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90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Nido</a:t>
            </a:r>
            <a:endParaRPr lang="en-IN" sz="19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24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A152-FFDD-4348-BD37-33F49E3D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3200"/>
            <a:ext cx="10353761" cy="1007533"/>
          </a:xfrm>
        </p:spPr>
        <p:txBody>
          <a:bodyPr/>
          <a:lstStyle/>
          <a:p>
            <a:r>
              <a:rPr lang="en-IN" dirty="0"/>
              <a:t>Competitor </a:t>
            </a:r>
            <a:r>
              <a:rPr lang="en-IN" dirty="0">
                <a:solidFill>
                  <a:srgbClr val="FFC000"/>
                </a:solidFill>
              </a:rPr>
              <a:t>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06C960-B63F-4B75-A9F8-815EF20816AB}"/>
              </a:ext>
            </a:extLst>
          </p:cNvPr>
          <p:cNvSpPr txBox="1">
            <a:spLocks/>
          </p:cNvSpPr>
          <p:nvPr/>
        </p:nvSpPr>
        <p:spPr>
          <a:xfrm>
            <a:off x="4216096" y="1418730"/>
            <a:ext cx="3759805" cy="20102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200" b="1" dirty="0">
                <a:solidFill>
                  <a:srgbClr val="FFC000"/>
                </a:solidFill>
              </a:rPr>
              <a:t>Supplier’s Bargaining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spc="-15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large number of suppliers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spc="-15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High overall supply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spc="-15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Suppliers’ weak control over their distribution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0D33EA-2FD5-4F33-8D31-7C39603B9A07}"/>
              </a:ext>
            </a:extLst>
          </p:cNvPr>
          <p:cNvSpPr txBox="1">
            <a:spLocks/>
          </p:cNvSpPr>
          <p:nvPr/>
        </p:nvSpPr>
        <p:spPr>
          <a:xfrm>
            <a:off x="6434361" y="3899463"/>
            <a:ext cx="3759805" cy="20102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3200" b="1" dirty="0">
                <a:solidFill>
                  <a:srgbClr val="FFC000"/>
                </a:solidFill>
              </a:rPr>
              <a:t>Threats of New Entrants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High brand development cost weakens the threat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Low switching cost increases the threat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High capital cost weakens the threat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9530D5-F309-4C0E-8763-62F3F0379F48}"/>
              </a:ext>
            </a:extLst>
          </p:cNvPr>
          <p:cNvSpPr txBox="1">
            <a:spLocks/>
          </p:cNvSpPr>
          <p:nvPr/>
        </p:nvSpPr>
        <p:spPr>
          <a:xfrm>
            <a:off x="2141761" y="3899463"/>
            <a:ext cx="3759805" cy="20102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600" b="1" dirty="0">
                <a:solidFill>
                  <a:srgbClr val="FFC000"/>
                </a:solidFill>
              </a:rPr>
              <a:t>Threats of Substitutes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High performance/cost ratio of substitute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High availability of substitute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Low switching cost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D2D84BD-9A34-46E1-BD16-787920317267}"/>
              </a:ext>
            </a:extLst>
          </p:cNvPr>
          <p:cNvSpPr txBox="1">
            <a:spLocks/>
          </p:cNvSpPr>
          <p:nvPr/>
        </p:nvSpPr>
        <p:spPr>
          <a:xfrm>
            <a:off x="117931" y="1418729"/>
            <a:ext cx="3759805" cy="20102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200" b="1" dirty="0">
                <a:solidFill>
                  <a:srgbClr val="FFC000"/>
                </a:solidFill>
              </a:rPr>
              <a:t>Buyer’s Bargaining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High substitute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wide number of alternatives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Low economic and psychological switching costs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666176-DDC9-4674-ACB8-35F8E7AFA512}"/>
              </a:ext>
            </a:extLst>
          </p:cNvPr>
          <p:cNvSpPr txBox="1">
            <a:spLocks/>
          </p:cNvSpPr>
          <p:nvPr/>
        </p:nvSpPr>
        <p:spPr>
          <a:xfrm>
            <a:off x="8314261" y="1427761"/>
            <a:ext cx="3759805" cy="20102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200" b="1" dirty="0">
                <a:solidFill>
                  <a:srgbClr val="FFC000"/>
                </a:solidFill>
              </a:rPr>
              <a:t>Competitive Rivalry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spc="-15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Rivalry among segments makes it difficult for market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spc="-15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Low Product Differentiation</a:t>
            </a:r>
            <a:endParaRPr lang="en-US" sz="1800" b="0" i="0" spc="-150" dirty="0"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01437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BFB20C2-4E55-47A1-99B6-0AF8EF6E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279" y="0"/>
            <a:ext cx="4683441" cy="775855"/>
          </a:xfrm>
        </p:spPr>
        <p:txBody>
          <a:bodyPr>
            <a:normAutofit/>
          </a:bodyPr>
          <a:lstStyle/>
          <a:p>
            <a:r>
              <a:rPr lang="en-IN" sz="3600" dirty="0"/>
              <a:t>Swot </a:t>
            </a:r>
            <a:r>
              <a:rPr lang="en-IN" sz="3600" dirty="0">
                <a:solidFill>
                  <a:srgbClr val="FFC000"/>
                </a:solidFill>
              </a:rPr>
              <a:t>analysis</a:t>
            </a: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4BF97D88-F8D2-4502-8DCB-6CA416E3E3CD}"/>
              </a:ext>
            </a:extLst>
          </p:cNvPr>
          <p:cNvSpPr/>
          <p:nvPr/>
        </p:nvSpPr>
        <p:spPr>
          <a:xfrm>
            <a:off x="4953000" y="2556161"/>
            <a:ext cx="2285999" cy="2274457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6C9602D-C876-4B25-954D-15193CCA52EA}"/>
              </a:ext>
            </a:extLst>
          </p:cNvPr>
          <p:cNvSpPr txBox="1">
            <a:spLocks/>
          </p:cNvSpPr>
          <p:nvPr/>
        </p:nvSpPr>
        <p:spPr>
          <a:xfrm>
            <a:off x="6165253" y="775855"/>
            <a:ext cx="5878965" cy="2872509"/>
          </a:xfrm>
          <a:prstGeom prst="rect">
            <a:avLst/>
          </a:prstGeom>
          <a:solidFill>
            <a:srgbClr val="00B0F0">
              <a:alpha val="49000"/>
            </a:srgb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solidFill>
                  <a:srgbClr val="FF99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Price fluctuations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Span of control &amp; organizational structure</a:t>
            </a:r>
            <a:r>
              <a:rPr lang="en-IN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endParaRPr lang="en-IN" sz="1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solidFill>
                  <a:srgbClr val="FF99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Water controversy</a:t>
            </a:r>
            <a:endParaRPr lang="en-IN" sz="1800" b="1" dirty="0">
              <a:solidFill>
                <a:srgbClr val="FF99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Social criticism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solidFill>
                  <a:srgbClr val="FF99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Maggi Noodles controversy</a:t>
            </a:r>
            <a:r>
              <a:rPr lang="en-IN" sz="1800" dirty="0">
                <a:ln>
                  <a:noFill/>
                </a:ln>
                <a:solidFill>
                  <a:srgbClr val="FF99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endParaRPr lang="en-IN" sz="1800" dirty="0">
              <a:solidFill>
                <a:srgbClr val="FF99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Racial Insensitivity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A796993-6156-4DE8-AD0F-83E7BC2ACA22}"/>
              </a:ext>
            </a:extLst>
          </p:cNvPr>
          <p:cNvSpPr txBox="1">
            <a:spLocks/>
          </p:cNvSpPr>
          <p:nvPr/>
        </p:nvSpPr>
        <p:spPr>
          <a:xfrm>
            <a:off x="147780" y="775855"/>
            <a:ext cx="5878965" cy="2872509"/>
          </a:xfrm>
          <a:prstGeom prst="rect">
            <a:avLst/>
          </a:prstGeom>
          <a:solidFill>
            <a:srgbClr val="FFC000">
              <a:alpha val="49000"/>
            </a:srgb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just">
              <a:lnSpc>
                <a:spcPct val="100000"/>
              </a:lnSpc>
              <a:spcAft>
                <a:spcPts val="1125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500" b="1" dirty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Reputed brand value</a:t>
            </a:r>
            <a:endParaRPr lang="en-IN" sz="150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125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5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 Recognition</a:t>
            </a:r>
          </a:p>
          <a:p>
            <a:pPr marL="342900" lvl="0" indent="-342900" algn="just">
              <a:lnSpc>
                <a:spcPct val="100000"/>
              </a:lnSpc>
              <a:spcAft>
                <a:spcPts val="1125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500" b="1" dirty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Increased Company Diversity</a:t>
            </a:r>
            <a:endParaRPr lang="en-IN" sz="150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125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5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Extensive product portfolio</a:t>
            </a:r>
            <a:r>
              <a:rPr lang="en-IN" sz="15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342900" indent="-342900" algn="just">
              <a:lnSpc>
                <a:spcPct val="100000"/>
              </a:lnSpc>
              <a:spcAft>
                <a:spcPts val="1125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5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Corporate Ventures &amp; Large distribution system</a:t>
            </a:r>
            <a:endParaRPr lang="en-IN" sz="15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125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500" b="1" dirty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Efficient R&amp;D Structure</a:t>
            </a:r>
            <a:endParaRPr lang="en-IN" sz="1500" dirty="0">
              <a:solidFill>
                <a:srgbClr val="00B050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D9E0E31-C9FF-4B3D-9E34-5A7A3FEC05BE}"/>
              </a:ext>
            </a:extLst>
          </p:cNvPr>
          <p:cNvSpPr txBox="1">
            <a:spLocks/>
          </p:cNvSpPr>
          <p:nvPr/>
        </p:nvSpPr>
        <p:spPr>
          <a:xfrm>
            <a:off x="6165252" y="3738415"/>
            <a:ext cx="5878965" cy="2872509"/>
          </a:xfrm>
          <a:prstGeom prst="rect">
            <a:avLst/>
          </a:prstGeom>
          <a:solidFill>
            <a:srgbClr val="FF0000">
              <a:alpha val="49000"/>
            </a:srgb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Illegal rainforest destruction controversy</a:t>
            </a:r>
            <a:r>
              <a:rPr lang="en-IN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Water scarcity</a:t>
            </a:r>
            <a:endParaRPr lang="en-IN" sz="18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Rising competition</a:t>
            </a:r>
            <a:endParaRPr lang="en-IN" sz="1800" dirty="0">
              <a:ln>
                <a:noFill/>
              </a:ln>
              <a:solidFill>
                <a:srgbClr val="00B05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Government regulations and prices</a:t>
            </a:r>
            <a:r>
              <a:rPr lang="en-IN" sz="1800" dirty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en-IN" sz="1800" dirty="0">
              <a:solidFill>
                <a:srgbClr val="00B05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Economic Uncertainty</a:t>
            </a:r>
            <a:r>
              <a:rPr lang="en-IN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en-IN" sz="1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DB90851-617A-4C60-B2C8-E5E5B529EC1B}"/>
              </a:ext>
            </a:extLst>
          </p:cNvPr>
          <p:cNvSpPr txBox="1">
            <a:spLocks/>
          </p:cNvSpPr>
          <p:nvPr/>
        </p:nvSpPr>
        <p:spPr>
          <a:xfrm>
            <a:off x="147780" y="3738415"/>
            <a:ext cx="5878965" cy="2872509"/>
          </a:xfrm>
          <a:prstGeom prst="rect">
            <a:avLst/>
          </a:prstGeom>
          <a:solidFill>
            <a:srgbClr val="92D050">
              <a:alpha val="49000"/>
            </a:srgb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Venturing small food start-</a:t>
            </a:r>
            <a:r>
              <a:rPr lang="en-IN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ups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solidFill>
                  <a:srgbClr val="FF99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Online shopping</a:t>
            </a:r>
            <a:r>
              <a:rPr lang="en-IN" sz="1800" dirty="0">
                <a:ln>
                  <a:noFill/>
                </a:ln>
                <a:solidFill>
                  <a:srgbClr val="FF99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(E-Commerce)</a:t>
            </a:r>
            <a:endParaRPr lang="en-IN" sz="1800" dirty="0">
              <a:solidFill>
                <a:srgbClr val="FF99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Market penetration (breakfast cereals</a:t>
            </a:r>
            <a:r>
              <a:rPr lang="en-IN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Expanding ready-to-drink tea and coffee market </a:t>
            </a:r>
            <a:endParaRPr lang="en-IN" sz="18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Partnerships</a:t>
            </a:r>
            <a:r>
              <a:rPr lang="en-IN" sz="18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/ Joint Ventures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1" dirty="0">
                <a:ln>
                  <a:noFill/>
                </a:ln>
                <a:solidFill>
                  <a:srgbClr val="FF99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Expansion through Acquisitions</a:t>
            </a:r>
            <a:r>
              <a:rPr lang="en-IN" sz="1800" dirty="0">
                <a:ln>
                  <a:noFill/>
                </a:ln>
                <a:solidFill>
                  <a:srgbClr val="FF99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(medical)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</a:t>
            </a:r>
            <a:r>
              <a:rPr lang="en-I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focus on Profitable Ventures</a:t>
            </a:r>
            <a:endParaRPr lang="en-IN" sz="18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40D17-0DC8-4111-9A0C-4D05A691B7CB}"/>
              </a:ext>
            </a:extLst>
          </p:cNvPr>
          <p:cNvSpPr txBox="1"/>
          <p:nvPr/>
        </p:nvSpPr>
        <p:spPr>
          <a:xfrm>
            <a:off x="1614186" y="738911"/>
            <a:ext cx="2747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STRENGTHS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D6875-4C3A-4690-B5EF-258BE82E8F19}"/>
              </a:ext>
            </a:extLst>
          </p:cNvPr>
          <p:cNvSpPr txBox="1"/>
          <p:nvPr/>
        </p:nvSpPr>
        <p:spPr>
          <a:xfrm>
            <a:off x="7594731" y="751033"/>
            <a:ext cx="3442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WEAKENESSES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906FB-2793-469F-A294-F3D90A9A50DD}"/>
              </a:ext>
            </a:extLst>
          </p:cNvPr>
          <p:cNvSpPr txBox="1"/>
          <p:nvPr/>
        </p:nvSpPr>
        <p:spPr>
          <a:xfrm>
            <a:off x="1298936" y="3651248"/>
            <a:ext cx="3576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OPPORTUNITIES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421E4-35F9-44B2-8E99-3427F2427B22}"/>
              </a:ext>
            </a:extLst>
          </p:cNvPr>
          <p:cNvSpPr txBox="1"/>
          <p:nvPr/>
        </p:nvSpPr>
        <p:spPr>
          <a:xfrm>
            <a:off x="8204656" y="3648364"/>
            <a:ext cx="222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278291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243D-9DD6-4DAB-9C07-BDBB5C8D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279" y="0"/>
            <a:ext cx="4683441" cy="775855"/>
          </a:xfrm>
        </p:spPr>
        <p:txBody>
          <a:bodyPr>
            <a:normAutofit/>
          </a:bodyPr>
          <a:lstStyle/>
          <a:p>
            <a:r>
              <a:rPr lang="en-IN" sz="3600" dirty="0"/>
              <a:t>PESTEL </a:t>
            </a:r>
            <a:r>
              <a:rPr lang="en-IN" sz="3600" dirty="0">
                <a:solidFill>
                  <a:srgbClr val="FFC000"/>
                </a:solidFill>
              </a:rPr>
              <a:t>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1E09D4-D865-4CF8-816B-1E74CF403E60}"/>
              </a:ext>
            </a:extLst>
          </p:cNvPr>
          <p:cNvSpPr txBox="1">
            <a:spLocks/>
          </p:cNvSpPr>
          <p:nvPr/>
        </p:nvSpPr>
        <p:spPr>
          <a:xfrm>
            <a:off x="170841" y="960581"/>
            <a:ext cx="1810382" cy="5671128"/>
          </a:xfrm>
          <a:prstGeom prst="rect">
            <a:avLst/>
          </a:prstGeom>
          <a:solidFill>
            <a:srgbClr val="FFFB05">
              <a:alpha val="48627"/>
            </a:srgb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20D703-AABE-49DB-9746-2EDEBF0A14DE}"/>
              </a:ext>
            </a:extLst>
          </p:cNvPr>
          <p:cNvSpPr txBox="1">
            <a:spLocks/>
          </p:cNvSpPr>
          <p:nvPr/>
        </p:nvSpPr>
        <p:spPr>
          <a:xfrm>
            <a:off x="2110497" y="960581"/>
            <a:ext cx="1810383" cy="5671128"/>
          </a:xfrm>
          <a:prstGeom prst="rect">
            <a:avLst/>
          </a:prstGeom>
          <a:solidFill>
            <a:srgbClr val="00B0F0">
              <a:alpha val="49000"/>
            </a:srgb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>
              <a:latin typeface="Arial Rounded MT Bold" panose="020F07040305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05FC14-FFC9-4D8C-B097-A70003DBDD01}"/>
              </a:ext>
            </a:extLst>
          </p:cNvPr>
          <p:cNvSpPr txBox="1">
            <a:spLocks/>
          </p:cNvSpPr>
          <p:nvPr/>
        </p:nvSpPr>
        <p:spPr>
          <a:xfrm>
            <a:off x="4043209" y="960581"/>
            <a:ext cx="1951191" cy="5671128"/>
          </a:xfrm>
          <a:prstGeom prst="rect">
            <a:avLst/>
          </a:prstGeom>
          <a:solidFill>
            <a:srgbClr val="7030A0">
              <a:alpha val="49000"/>
            </a:srgb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D43B57-0888-4DB7-8210-ADC4C9413CC5}"/>
              </a:ext>
            </a:extLst>
          </p:cNvPr>
          <p:cNvSpPr txBox="1">
            <a:spLocks/>
          </p:cNvSpPr>
          <p:nvPr/>
        </p:nvSpPr>
        <p:spPr>
          <a:xfrm>
            <a:off x="6109837" y="960581"/>
            <a:ext cx="1810418" cy="5671128"/>
          </a:xfrm>
          <a:prstGeom prst="rect">
            <a:avLst/>
          </a:prstGeom>
          <a:solidFill>
            <a:schemeClr val="tx2">
              <a:lumMod val="90000"/>
              <a:alpha val="49000"/>
            </a:scheme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1400" dirty="0">
              <a:latin typeface="Arial Rounded MT Bold" panose="020F070403050403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AF2798-F637-4489-BED2-E2D2B16791CB}"/>
              </a:ext>
            </a:extLst>
          </p:cNvPr>
          <p:cNvSpPr txBox="1">
            <a:spLocks/>
          </p:cNvSpPr>
          <p:nvPr/>
        </p:nvSpPr>
        <p:spPr>
          <a:xfrm>
            <a:off x="8035619" y="960581"/>
            <a:ext cx="1930412" cy="5671128"/>
          </a:xfrm>
          <a:prstGeom prst="rect">
            <a:avLst/>
          </a:prstGeom>
          <a:solidFill>
            <a:srgbClr val="92D050">
              <a:alpha val="49000"/>
            </a:srgb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1400" dirty="0">
              <a:latin typeface="Arial Rounded MT Bold" panose="020F07040305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692B50E-6ABB-46B7-908D-B990CE2B62A0}"/>
              </a:ext>
            </a:extLst>
          </p:cNvPr>
          <p:cNvSpPr txBox="1">
            <a:spLocks/>
          </p:cNvSpPr>
          <p:nvPr/>
        </p:nvSpPr>
        <p:spPr>
          <a:xfrm>
            <a:off x="10086036" y="960581"/>
            <a:ext cx="1967393" cy="5671128"/>
          </a:xfrm>
          <a:prstGeom prst="rect">
            <a:avLst/>
          </a:prstGeom>
          <a:solidFill>
            <a:srgbClr val="FF0000">
              <a:alpha val="49000"/>
            </a:srgb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9D84A-4985-4806-A3B4-BE66010C2B6C}"/>
              </a:ext>
            </a:extLst>
          </p:cNvPr>
          <p:cNvSpPr txBox="1"/>
          <p:nvPr/>
        </p:nvSpPr>
        <p:spPr>
          <a:xfrm>
            <a:off x="235534" y="960581"/>
            <a:ext cx="177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300" dirty="0">
                <a:latin typeface="Arial Rounded MT Bold" panose="020F0704030504030204" pitchFamily="34" charset="0"/>
              </a:rPr>
              <a:t>POLITICAL</a:t>
            </a:r>
            <a:endParaRPr lang="en-IN" sz="1800" b="1" spc="3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8183E3-D0F4-44B4-B630-B7C433AE5EAA}"/>
              </a:ext>
            </a:extLst>
          </p:cNvPr>
          <p:cNvSpPr txBox="1"/>
          <p:nvPr/>
        </p:nvSpPr>
        <p:spPr>
          <a:xfrm>
            <a:off x="2068956" y="960581"/>
            <a:ext cx="189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ECONOMICAL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0E6B45-F600-4AB1-8E61-F4352DA0EF87}"/>
              </a:ext>
            </a:extLst>
          </p:cNvPr>
          <p:cNvSpPr txBox="1"/>
          <p:nvPr/>
        </p:nvSpPr>
        <p:spPr>
          <a:xfrm>
            <a:off x="4054781" y="960581"/>
            <a:ext cx="189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>
                <a:latin typeface="Arial Rounded MT Bold" panose="020F0704030504030204" pitchFamily="34" charset="0"/>
              </a:rPr>
              <a:t>SOCIAL</a:t>
            </a:r>
            <a:endParaRPr lang="en-IN" b="1" spc="300" dirty="0"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753B20-8709-47A6-BC7C-E54E5E4F8503}"/>
              </a:ext>
            </a:extLst>
          </p:cNvPr>
          <p:cNvSpPr txBox="1"/>
          <p:nvPr/>
        </p:nvSpPr>
        <p:spPr>
          <a:xfrm>
            <a:off x="6012875" y="960581"/>
            <a:ext cx="19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spc="-150" dirty="0">
                <a:latin typeface="Arial Rounded MT Bold" panose="020F0704030504030204" pitchFamily="34" charset="0"/>
              </a:rPr>
              <a:t>TECHNOLOGICAL</a:t>
            </a:r>
            <a:endParaRPr lang="en-IN" sz="1750" spc="-150" dirty="0"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12291F-ECA3-49CF-BE0F-EAAD3969F5BF}"/>
              </a:ext>
            </a:extLst>
          </p:cNvPr>
          <p:cNvSpPr txBox="1"/>
          <p:nvPr/>
        </p:nvSpPr>
        <p:spPr>
          <a:xfrm>
            <a:off x="7975636" y="969816"/>
            <a:ext cx="199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spc="-150" dirty="0">
                <a:latin typeface="Arial Rounded MT Bold" panose="020F0704030504030204" pitchFamily="34" charset="0"/>
              </a:rPr>
              <a:t>ENVIRONMENTAL</a:t>
            </a:r>
            <a:endParaRPr lang="en-IN" sz="1750" spc="-150" dirty="0"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CC2ED-8D0C-478C-9ACB-81C14B60075C}"/>
              </a:ext>
            </a:extLst>
          </p:cNvPr>
          <p:cNvSpPr txBox="1"/>
          <p:nvPr/>
        </p:nvSpPr>
        <p:spPr>
          <a:xfrm>
            <a:off x="10058395" y="960581"/>
            <a:ext cx="189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>
                <a:latin typeface="Arial Rounded MT Bold" panose="020F0704030504030204" pitchFamily="34" charset="0"/>
              </a:rPr>
              <a:t>LEGAL</a:t>
            </a:r>
            <a:endParaRPr lang="en-IN" b="1" spc="3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63A38-CE24-4CA2-905C-618047CBE894}"/>
              </a:ext>
            </a:extLst>
          </p:cNvPr>
          <p:cNvSpPr txBox="1"/>
          <p:nvPr/>
        </p:nvSpPr>
        <p:spPr>
          <a:xfrm>
            <a:off x="286275" y="1449990"/>
            <a:ext cx="18103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Nestle’s Presence in 190 countries makes its  logistics expensive and challenging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Impact of Policies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Taxation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Labour 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Maintaining Brand Value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Countering a Nationalist Sentiment 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75A9B-2C15-4190-A115-3EE16FC077EE}"/>
              </a:ext>
            </a:extLst>
          </p:cNvPr>
          <p:cNvSpPr txBox="1"/>
          <p:nvPr/>
        </p:nvSpPr>
        <p:spPr>
          <a:xfrm>
            <a:off x="2225969" y="1528500"/>
            <a:ext cx="179647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Affordability of Product &amp; Brand as a whole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dirty="0">
                <a:latin typeface="Cascadia Code"/>
                <a:ea typeface="Cascadia Code" panose="020B0609020000020004" pitchFamily="49" charset="0"/>
                <a:cs typeface="Cascadia Code" panose="020B0609020000020004" pitchFamily="49" charset="0"/>
              </a:rPr>
              <a:t>Raw Material Availability</a:t>
            </a:r>
          </a:p>
          <a:p>
            <a:endParaRPr lang="en-IN" sz="1600" dirty="0">
              <a:latin typeface="Cascadia Code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 China Trade War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Decline in Conventional Base Pricing due to deflation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Subsidy for  Local Competitors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47F67-1C3D-4D2E-BAA5-76096344EFAA}"/>
              </a:ext>
            </a:extLst>
          </p:cNvPr>
          <p:cNvSpPr txBox="1"/>
          <p:nvPr/>
        </p:nvSpPr>
        <p:spPr>
          <a:xfrm>
            <a:off x="4160976" y="1542358"/>
            <a:ext cx="19765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Change in Consumer Trend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Product Quality &amp; Growth Potential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CSR Functions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Carbon Negative Logistic Approach 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Sustainability for various segments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E4947D-9049-48DE-B8FD-E35886D0D7ED}"/>
              </a:ext>
            </a:extLst>
          </p:cNvPr>
          <p:cNvSpPr txBox="1"/>
          <p:nvPr/>
        </p:nvSpPr>
        <p:spPr>
          <a:xfrm>
            <a:off x="6197603" y="1528505"/>
            <a:ext cx="18056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Digital Segment Expansion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E-Commerce push is necessary as it can increase Revenue Inflow significantly after Logistics Costing challenge is resolved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Real-Time Water Consumption Monitoring</a:t>
            </a:r>
          </a:p>
          <a:p>
            <a:endParaRPr lang="en-IN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SmartLabel</a:t>
            </a:r>
            <a:r>
              <a:rPr lang="en-I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Initiative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937EC-5D57-4DE9-A6DB-AD2F3FB4DABB}"/>
              </a:ext>
            </a:extLst>
          </p:cNvPr>
          <p:cNvSpPr txBox="1"/>
          <p:nvPr/>
        </p:nvSpPr>
        <p:spPr>
          <a:xfrm>
            <a:off x="8197969" y="1546861"/>
            <a:ext cx="1929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Zero Impact Pro-Environment Initiative</a:t>
            </a:r>
          </a:p>
          <a:p>
            <a:endParaRPr lang="en-IN" sz="16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Targeted 100% Recyclable Plastic Usage</a:t>
            </a:r>
          </a:p>
          <a:p>
            <a:endParaRPr lang="en-IN" sz="16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Palm Oil Sustainability Setback by RSPO</a:t>
            </a:r>
          </a:p>
          <a:p>
            <a:endParaRPr lang="en-IN" sz="16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2.6% Reduction </a:t>
            </a: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Greenhouse </a:t>
            </a:r>
          </a:p>
          <a:p>
            <a:endParaRPr lang="en-IN" sz="16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Sustainability for various segments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1C6D3D16-2F53-4E79-969C-5A664F0F5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6" y="1488091"/>
            <a:ext cx="300192" cy="300192"/>
          </a:xfrm>
          <a:prstGeom prst="rect">
            <a:avLst/>
          </a:prstGeom>
        </p:spPr>
      </p:pic>
      <p:pic>
        <p:nvPicPr>
          <p:cNvPr id="23" name="Graphic 22" descr="Lightbulb">
            <a:extLst>
              <a:ext uri="{FF2B5EF4-FFF2-40B4-BE49-F238E27FC236}">
                <a16:creationId xmlns:a16="http://schemas.microsoft.com/office/drawing/2014/main" id="{2B42B29F-C76D-4B27-94A9-70B35507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38" y="3451434"/>
            <a:ext cx="300192" cy="300192"/>
          </a:xfrm>
          <a:prstGeom prst="rect">
            <a:avLst/>
          </a:prstGeom>
        </p:spPr>
      </p:pic>
      <p:pic>
        <p:nvPicPr>
          <p:cNvPr id="24" name="Graphic 23" descr="Lightbulb">
            <a:extLst>
              <a:ext uri="{FF2B5EF4-FFF2-40B4-BE49-F238E27FC236}">
                <a16:creationId xmlns:a16="http://schemas.microsoft.com/office/drawing/2014/main" id="{862AC61E-BFFD-4DF7-8406-072BA671A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5" y="5164741"/>
            <a:ext cx="300192" cy="300192"/>
          </a:xfrm>
          <a:prstGeom prst="rect">
            <a:avLst/>
          </a:prstGeom>
        </p:spPr>
      </p:pic>
      <p:pic>
        <p:nvPicPr>
          <p:cNvPr id="25" name="Graphic 24" descr="Lightbulb">
            <a:extLst>
              <a:ext uri="{FF2B5EF4-FFF2-40B4-BE49-F238E27FC236}">
                <a16:creationId xmlns:a16="http://schemas.microsoft.com/office/drawing/2014/main" id="{D11F1E85-76C8-41CD-92A2-F5F39ED8E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74" y="5895273"/>
            <a:ext cx="300192" cy="300192"/>
          </a:xfrm>
          <a:prstGeom prst="rect">
            <a:avLst/>
          </a:prstGeom>
        </p:spPr>
      </p:pic>
      <p:pic>
        <p:nvPicPr>
          <p:cNvPr id="26" name="Graphic 25" descr="Lightbulb">
            <a:extLst>
              <a:ext uri="{FF2B5EF4-FFF2-40B4-BE49-F238E27FC236}">
                <a16:creationId xmlns:a16="http://schemas.microsoft.com/office/drawing/2014/main" id="{6E6293D9-734E-40FF-8C12-F6F6650F3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438" y="1566657"/>
            <a:ext cx="300192" cy="300192"/>
          </a:xfrm>
          <a:prstGeom prst="rect">
            <a:avLst/>
          </a:prstGeom>
        </p:spPr>
      </p:pic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441FFD9C-5890-4115-A10E-8C8BF0C1A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045" y="1591618"/>
            <a:ext cx="300192" cy="300192"/>
          </a:xfrm>
          <a:prstGeom prst="rect">
            <a:avLst/>
          </a:prstGeom>
        </p:spPr>
      </p:pic>
      <p:pic>
        <p:nvPicPr>
          <p:cNvPr id="28" name="Graphic 27" descr="Lightbulb">
            <a:extLst>
              <a:ext uri="{FF2B5EF4-FFF2-40B4-BE49-F238E27FC236}">
                <a16:creationId xmlns:a16="http://schemas.microsoft.com/office/drawing/2014/main" id="{152E4F84-89D7-4F20-B2F8-66B0BCB9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9085" y="2786804"/>
            <a:ext cx="300192" cy="300192"/>
          </a:xfrm>
          <a:prstGeom prst="rect">
            <a:avLst/>
          </a:prstGeom>
        </p:spPr>
      </p:pic>
      <p:pic>
        <p:nvPicPr>
          <p:cNvPr id="29" name="Graphic 28" descr="Lightbulb">
            <a:extLst>
              <a:ext uri="{FF2B5EF4-FFF2-40B4-BE49-F238E27FC236}">
                <a16:creationId xmlns:a16="http://schemas.microsoft.com/office/drawing/2014/main" id="{46DE11F3-7484-4D29-B335-33BD5B1F3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925" y="3504323"/>
            <a:ext cx="300192" cy="300192"/>
          </a:xfrm>
          <a:prstGeom prst="rect">
            <a:avLst/>
          </a:prstGeom>
        </p:spPr>
      </p:pic>
      <p:pic>
        <p:nvPicPr>
          <p:cNvPr id="30" name="Graphic 29" descr="Lightbulb">
            <a:extLst>
              <a:ext uri="{FF2B5EF4-FFF2-40B4-BE49-F238E27FC236}">
                <a16:creationId xmlns:a16="http://schemas.microsoft.com/office/drawing/2014/main" id="{DAF9FB8D-1DCB-4988-B317-9B594421D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2745" y="4259205"/>
            <a:ext cx="300192" cy="300192"/>
          </a:xfrm>
          <a:prstGeom prst="rect">
            <a:avLst/>
          </a:prstGeom>
        </p:spPr>
      </p:pic>
      <p:pic>
        <p:nvPicPr>
          <p:cNvPr id="31" name="Graphic 30" descr="Lightbulb">
            <a:extLst>
              <a:ext uri="{FF2B5EF4-FFF2-40B4-BE49-F238E27FC236}">
                <a16:creationId xmlns:a16="http://schemas.microsoft.com/office/drawing/2014/main" id="{FECD5874-494C-4654-902A-C4C00CFD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438" y="5717027"/>
            <a:ext cx="300192" cy="300192"/>
          </a:xfrm>
          <a:prstGeom prst="rect">
            <a:avLst/>
          </a:prstGeom>
        </p:spPr>
      </p:pic>
      <p:pic>
        <p:nvPicPr>
          <p:cNvPr id="32" name="Graphic 31" descr="Lightbulb">
            <a:extLst>
              <a:ext uri="{FF2B5EF4-FFF2-40B4-BE49-F238E27FC236}">
                <a16:creationId xmlns:a16="http://schemas.microsoft.com/office/drawing/2014/main" id="{48B7926E-10A1-404E-BEC4-1BFF3BAC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5975" y="2323491"/>
            <a:ext cx="300192" cy="300192"/>
          </a:xfrm>
          <a:prstGeom prst="rect">
            <a:avLst/>
          </a:prstGeom>
        </p:spPr>
      </p:pic>
      <p:pic>
        <p:nvPicPr>
          <p:cNvPr id="33" name="Graphic 32" descr="Lightbulb">
            <a:extLst>
              <a:ext uri="{FF2B5EF4-FFF2-40B4-BE49-F238E27FC236}">
                <a16:creationId xmlns:a16="http://schemas.microsoft.com/office/drawing/2014/main" id="{793E54F2-957B-4D5C-9B2B-97CD97AF3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7828" y="3033734"/>
            <a:ext cx="300192" cy="300192"/>
          </a:xfrm>
          <a:prstGeom prst="rect">
            <a:avLst/>
          </a:prstGeom>
        </p:spPr>
      </p:pic>
      <p:pic>
        <p:nvPicPr>
          <p:cNvPr id="34" name="Graphic 33" descr="Lightbulb">
            <a:extLst>
              <a:ext uri="{FF2B5EF4-FFF2-40B4-BE49-F238E27FC236}">
                <a16:creationId xmlns:a16="http://schemas.microsoft.com/office/drawing/2014/main" id="{375351DF-2056-4A92-A91B-3E27DB909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3178" y="3546371"/>
            <a:ext cx="300192" cy="300192"/>
          </a:xfrm>
          <a:prstGeom prst="rect">
            <a:avLst/>
          </a:prstGeom>
        </p:spPr>
      </p:pic>
      <p:pic>
        <p:nvPicPr>
          <p:cNvPr id="35" name="Graphic 34" descr="Lightbulb">
            <a:extLst>
              <a:ext uri="{FF2B5EF4-FFF2-40B4-BE49-F238E27FC236}">
                <a16:creationId xmlns:a16="http://schemas.microsoft.com/office/drawing/2014/main" id="{1CE6B051-1DD0-43C1-9F20-DE5B843F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672" y="4506192"/>
            <a:ext cx="300192" cy="300192"/>
          </a:xfrm>
          <a:prstGeom prst="rect">
            <a:avLst/>
          </a:prstGeom>
        </p:spPr>
      </p:pic>
      <p:pic>
        <p:nvPicPr>
          <p:cNvPr id="36" name="Graphic 35" descr="Lightbulb">
            <a:extLst>
              <a:ext uri="{FF2B5EF4-FFF2-40B4-BE49-F238E27FC236}">
                <a16:creationId xmlns:a16="http://schemas.microsoft.com/office/drawing/2014/main" id="{FA4162BA-4598-46C9-9AE3-9AD5BE3B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5128" y="1589957"/>
            <a:ext cx="300192" cy="300192"/>
          </a:xfrm>
          <a:prstGeom prst="rect">
            <a:avLst/>
          </a:prstGeom>
        </p:spPr>
      </p:pic>
      <p:pic>
        <p:nvPicPr>
          <p:cNvPr id="37" name="Graphic 36" descr="Lightbulb">
            <a:extLst>
              <a:ext uri="{FF2B5EF4-FFF2-40B4-BE49-F238E27FC236}">
                <a16:creationId xmlns:a16="http://schemas.microsoft.com/office/drawing/2014/main" id="{B37F8B9A-BED8-4639-8283-A6CBA6C91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5128" y="2298949"/>
            <a:ext cx="300192" cy="300192"/>
          </a:xfrm>
          <a:prstGeom prst="rect">
            <a:avLst/>
          </a:prstGeom>
        </p:spPr>
      </p:pic>
      <p:pic>
        <p:nvPicPr>
          <p:cNvPr id="38" name="Graphic 37" descr="Lightbulb">
            <a:extLst>
              <a:ext uri="{FF2B5EF4-FFF2-40B4-BE49-F238E27FC236}">
                <a16:creationId xmlns:a16="http://schemas.microsoft.com/office/drawing/2014/main" id="{73FA7128-249B-4168-BE36-8DC5E31C6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7968" y="4726237"/>
            <a:ext cx="300192" cy="300192"/>
          </a:xfrm>
          <a:prstGeom prst="rect">
            <a:avLst/>
          </a:prstGeom>
        </p:spPr>
      </p:pic>
      <p:pic>
        <p:nvPicPr>
          <p:cNvPr id="39" name="Graphic 38" descr="Lightbulb">
            <a:extLst>
              <a:ext uri="{FF2B5EF4-FFF2-40B4-BE49-F238E27FC236}">
                <a16:creationId xmlns:a16="http://schemas.microsoft.com/office/drawing/2014/main" id="{D5DABBBC-DAF9-47AB-9103-0974E5149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2155" y="5678973"/>
            <a:ext cx="300192" cy="300192"/>
          </a:xfrm>
          <a:prstGeom prst="rect">
            <a:avLst/>
          </a:prstGeom>
        </p:spPr>
      </p:pic>
      <p:pic>
        <p:nvPicPr>
          <p:cNvPr id="40" name="Graphic 39" descr="Lightbulb">
            <a:extLst>
              <a:ext uri="{FF2B5EF4-FFF2-40B4-BE49-F238E27FC236}">
                <a16:creationId xmlns:a16="http://schemas.microsoft.com/office/drawing/2014/main" id="{19F8CBAE-711A-4C48-8D3E-D1B001FD6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2124" y="1588850"/>
            <a:ext cx="300192" cy="300192"/>
          </a:xfrm>
          <a:prstGeom prst="rect">
            <a:avLst/>
          </a:prstGeom>
        </p:spPr>
      </p:pic>
      <p:pic>
        <p:nvPicPr>
          <p:cNvPr id="41" name="Graphic 40" descr="Lightbulb">
            <a:extLst>
              <a:ext uri="{FF2B5EF4-FFF2-40B4-BE49-F238E27FC236}">
                <a16:creationId xmlns:a16="http://schemas.microsoft.com/office/drawing/2014/main" id="{0628225F-6B5F-4542-BD89-811FD4905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2571" y="2553940"/>
            <a:ext cx="300192" cy="300192"/>
          </a:xfrm>
          <a:prstGeom prst="rect">
            <a:avLst/>
          </a:prstGeom>
        </p:spPr>
      </p:pic>
      <p:pic>
        <p:nvPicPr>
          <p:cNvPr id="42" name="Graphic 41" descr="Lightbulb">
            <a:extLst>
              <a:ext uri="{FF2B5EF4-FFF2-40B4-BE49-F238E27FC236}">
                <a16:creationId xmlns:a16="http://schemas.microsoft.com/office/drawing/2014/main" id="{3C9CEDA0-0646-4429-BB53-8AD26572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391" y="3546371"/>
            <a:ext cx="300192" cy="300192"/>
          </a:xfrm>
          <a:prstGeom prst="rect">
            <a:avLst/>
          </a:prstGeom>
        </p:spPr>
      </p:pic>
      <p:pic>
        <p:nvPicPr>
          <p:cNvPr id="43" name="Graphic 42" descr="Lightbulb">
            <a:extLst>
              <a:ext uri="{FF2B5EF4-FFF2-40B4-BE49-F238E27FC236}">
                <a16:creationId xmlns:a16="http://schemas.microsoft.com/office/drawing/2014/main" id="{E396518D-A8DB-4C84-A25B-2EFCA5A8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3271" y="4520701"/>
            <a:ext cx="300192" cy="300192"/>
          </a:xfrm>
          <a:prstGeom prst="rect">
            <a:avLst/>
          </a:prstGeom>
        </p:spPr>
      </p:pic>
      <p:pic>
        <p:nvPicPr>
          <p:cNvPr id="44" name="Graphic 43" descr="Lightbulb">
            <a:extLst>
              <a:ext uri="{FF2B5EF4-FFF2-40B4-BE49-F238E27FC236}">
                <a16:creationId xmlns:a16="http://schemas.microsoft.com/office/drawing/2014/main" id="{AFEEE91B-ECEA-4BEB-AAA4-A1442A46C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2571" y="5235407"/>
            <a:ext cx="300192" cy="300192"/>
          </a:xfrm>
          <a:prstGeom prst="rect">
            <a:avLst/>
          </a:prstGeom>
        </p:spPr>
      </p:pic>
      <p:pic>
        <p:nvPicPr>
          <p:cNvPr id="45" name="Graphic 44" descr="Lightbulb">
            <a:extLst>
              <a:ext uri="{FF2B5EF4-FFF2-40B4-BE49-F238E27FC236}">
                <a16:creationId xmlns:a16="http://schemas.microsoft.com/office/drawing/2014/main" id="{C4384DB1-C654-4792-9F10-255FE6914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6014" y="1566657"/>
            <a:ext cx="300192" cy="3001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7CB26AA-70F9-4D99-844F-C81809502D30}"/>
              </a:ext>
            </a:extLst>
          </p:cNvPr>
          <p:cNvSpPr txBox="1"/>
          <p:nvPr/>
        </p:nvSpPr>
        <p:spPr>
          <a:xfrm>
            <a:off x="10209189" y="1546861"/>
            <a:ext cx="19765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Company Policies and Compliance</a:t>
            </a:r>
          </a:p>
          <a:p>
            <a:endParaRPr lang="en-IN" sz="16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Employee Health and Safety</a:t>
            </a:r>
          </a:p>
          <a:p>
            <a:endParaRPr lang="en-IN" sz="16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Product Quality and Hygiene</a:t>
            </a:r>
          </a:p>
          <a:p>
            <a:endParaRPr lang="en-IN" sz="16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Labour and Ecological Laws</a:t>
            </a:r>
          </a:p>
          <a:p>
            <a:endParaRPr lang="en-IN" sz="16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Trademark/Patent for Documentation</a:t>
            </a:r>
          </a:p>
          <a:p>
            <a:endParaRPr lang="en-IN" sz="16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6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Ex: Nestle’s Chocolate Trademark</a:t>
            </a:r>
          </a:p>
          <a:p>
            <a:endParaRPr lang="en-IN" sz="16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7" name="Graphic 46" descr="Lightbulb">
            <a:extLst>
              <a:ext uri="{FF2B5EF4-FFF2-40B4-BE49-F238E27FC236}">
                <a16:creationId xmlns:a16="http://schemas.microsoft.com/office/drawing/2014/main" id="{A146C79C-14C1-4A47-A891-07A368596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422" y="2323491"/>
            <a:ext cx="300192" cy="300192"/>
          </a:xfrm>
          <a:prstGeom prst="rect">
            <a:avLst/>
          </a:prstGeom>
        </p:spPr>
      </p:pic>
      <p:pic>
        <p:nvPicPr>
          <p:cNvPr id="48" name="Graphic 47" descr="Lightbulb">
            <a:extLst>
              <a:ext uri="{FF2B5EF4-FFF2-40B4-BE49-F238E27FC236}">
                <a16:creationId xmlns:a16="http://schemas.microsoft.com/office/drawing/2014/main" id="{AF198AFE-199A-467C-BBBC-DB7AB7935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8281" y="3033734"/>
            <a:ext cx="300192" cy="300192"/>
          </a:xfrm>
          <a:prstGeom prst="rect">
            <a:avLst/>
          </a:prstGeom>
        </p:spPr>
      </p:pic>
      <p:pic>
        <p:nvPicPr>
          <p:cNvPr id="49" name="Graphic 48" descr="Lightbulb">
            <a:extLst>
              <a:ext uri="{FF2B5EF4-FFF2-40B4-BE49-F238E27FC236}">
                <a16:creationId xmlns:a16="http://schemas.microsoft.com/office/drawing/2014/main" id="{10C73111-399B-4A93-A8C9-9540C725C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5752" y="3790568"/>
            <a:ext cx="300192" cy="300192"/>
          </a:xfrm>
          <a:prstGeom prst="rect">
            <a:avLst/>
          </a:prstGeom>
        </p:spPr>
      </p:pic>
      <p:pic>
        <p:nvPicPr>
          <p:cNvPr id="50" name="Graphic 49" descr="Lightbulb">
            <a:extLst>
              <a:ext uri="{FF2B5EF4-FFF2-40B4-BE49-F238E27FC236}">
                <a16:creationId xmlns:a16="http://schemas.microsoft.com/office/drawing/2014/main" id="{059DE6CE-7A3D-47C8-8FE0-D097BAFCA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89" y="4500811"/>
            <a:ext cx="300192" cy="3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76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3E58BA-D0AA-4A5D-8401-CA9ED58D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8" y="262501"/>
            <a:ext cx="10353675" cy="697490"/>
          </a:xfrm>
        </p:spPr>
        <p:txBody>
          <a:bodyPr>
            <a:normAutofit/>
          </a:bodyPr>
          <a:lstStyle/>
          <a:p>
            <a:r>
              <a:rPr lang="en-IN" sz="3600" dirty="0"/>
              <a:t>STP for a specific Product </a:t>
            </a:r>
            <a:r>
              <a:rPr lang="en-IN" sz="3600" dirty="0">
                <a:solidFill>
                  <a:srgbClr val="FFC000"/>
                </a:solidFill>
              </a:rPr>
              <a:t>(Maggi)</a:t>
            </a:r>
          </a:p>
        </p:txBody>
      </p:sp>
      <p:pic>
        <p:nvPicPr>
          <p:cNvPr id="1026" name="Picture 2" descr="BMW Market Segmentation and Targeting Success Story - Super Heuristics">
            <a:extLst>
              <a:ext uri="{FF2B5EF4-FFF2-40B4-BE49-F238E27FC236}">
                <a16:creationId xmlns:a16="http://schemas.microsoft.com/office/drawing/2014/main" id="{30658127-2EF6-48E4-B9B1-219E7DD814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t="3047" r="66012" b="11720"/>
          <a:stretch/>
        </p:blipFill>
        <p:spPr bwMode="auto">
          <a:xfrm>
            <a:off x="835544" y="1515246"/>
            <a:ext cx="1457452" cy="130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MW Market Segmentation and Targeting Success Story - Super Heuristics">
            <a:extLst>
              <a:ext uri="{FF2B5EF4-FFF2-40B4-BE49-F238E27FC236}">
                <a16:creationId xmlns:a16="http://schemas.microsoft.com/office/drawing/2014/main" id="{90781AD9-3C7C-4B2D-B491-C92EE20E8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9" t="5587" r="39383" b="9181"/>
          <a:stretch/>
        </p:blipFill>
        <p:spPr bwMode="auto">
          <a:xfrm>
            <a:off x="835544" y="3218497"/>
            <a:ext cx="1457452" cy="143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MW Market Segmentation and Targeting Success Story - Super Heuristics">
            <a:extLst>
              <a:ext uri="{FF2B5EF4-FFF2-40B4-BE49-F238E27FC236}">
                <a16:creationId xmlns:a16="http://schemas.microsoft.com/office/drawing/2014/main" id="{8B36D3E0-8A89-446F-AF6E-D0EAC43EC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7" r="7937" b="5586"/>
          <a:stretch/>
        </p:blipFill>
        <p:spPr bwMode="auto">
          <a:xfrm>
            <a:off x="835544" y="5055976"/>
            <a:ext cx="1457452" cy="144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27D5D0-A981-46D1-A49B-01D8264262DC}"/>
              </a:ext>
            </a:extLst>
          </p:cNvPr>
          <p:cNvSpPr txBox="1">
            <a:spLocks/>
          </p:cNvSpPr>
          <p:nvPr/>
        </p:nvSpPr>
        <p:spPr>
          <a:xfrm>
            <a:off x="2750295" y="1515247"/>
            <a:ext cx="3345705" cy="130107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Lifestyle &amp; Eating Habits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2. Age groups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3. Geographic Regions</a:t>
            </a:r>
            <a:endParaRPr lang="en-IN" sz="1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5FE0BA-DA1D-4B9F-814D-7CBFA2F4DF1F}"/>
              </a:ext>
            </a:extLst>
          </p:cNvPr>
          <p:cNvSpPr txBox="1">
            <a:spLocks/>
          </p:cNvSpPr>
          <p:nvPr/>
        </p:nvSpPr>
        <p:spPr>
          <a:xfrm>
            <a:off x="2750294" y="3218496"/>
            <a:ext cx="3345705" cy="14353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Kids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Youth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Working Women</a:t>
            </a:r>
            <a:endParaRPr lang="en-IN" sz="1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BA6D917-6417-4437-8D7C-EC7A37E8E450}"/>
              </a:ext>
            </a:extLst>
          </p:cNvPr>
          <p:cNvSpPr txBox="1">
            <a:spLocks/>
          </p:cNvSpPr>
          <p:nvPr/>
        </p:nvSpPr>
        <p:spPr>
          <a:xfrm>
            <a:off x="2750293" y="5055975"/>
            <a:ext cx="8998363" cy="144122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Product Differentiation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Positioning statement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The most famous slogans like "2 Mins Noodles", "Taste </a:t>
            </a:r>
            <a:r>
              <a:rPr lang="en-US" sz="1800" dirty="0" err="1"/>
              <a:t>bhi</a:t>
            </a:r>
            <a:r>
              <a:rPr lang="en-US" sz="1800" dirty="0"/>
              <a:t> Health </a:t>
            </a:r>
            <a:r>
              <a:rPr lang="en-US" sz="1800" dirty="0" err="1"/>
              <a:t>bhi</a:t>
            </a:r>
            <a:r>
              <a:rPr lang="en-US" sz="1800" dirty="0"/>
              <a:t>", "Mummy </a:t>
            </a:r>
            <a:r>
              <a:rPr lang="en-US" sz="1800" dirty="0" err="1"/>
              <a:t>bhookh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"</a:t>
            </a:r>
            <a:endParaRPr lang="en-IN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55C1E5-387A-46F8-9AEC-BBB3767AE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44" y="1515246"/>
            <a:ext cx="5486112" cy="31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99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BB48-BC3F-40C7-A3CC-706AE60C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2" y="609600"/>
            <a:ext cx="11065163" cy="1326321"/>
          </a:xfrm>
        </p:spPr>
        <p:txBody>
          <a:bodyPr/>
          <a:lstStyle/>
          <a:p>
            <a:r>
              <a:rPr lang="en-IN" dirty="0"/>
              <a:t>Hybrid Solutions for </a:t>
            </a:r>
            <a:r>
              <a:rPr lang="en-IN" dirty="0">
                <a:solidFill>
                  <a:srgbClr val="FFC000"/>
                </a:solidFill>
              </a:rPr>
              <a:t>Market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EAB3-1EF6-4AC0-8C1D-9CF6E45F2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944518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rgbClr val="FFC000"/>
                </a:solidFill>
              </a:rPr>
              <a:t>Influencer Marketing</a:t>
            </a:r>
          </a:p>
          <a:p>
            <a:pPr lvl="1"/>
            <a:r>
              <a:rPr lang="en-IN" sz="2000" dirty="0"/>
              <a:t>Provide a detailed view of the Product Quality through Social Media Influencers endorsing a product in an organic manner.</a:t>
            </a:r>
          </a:p>
          <a:p>
            <a:r>
              <a:rPr lang="en-IN" sz="2400" dirty="0">
                <a:solidFill>
                  <a:srgbClr val="FFC000"/>
                </a:solidFill>
              </a:rPr>
              <a:t>Incentivize  Genuine Reviews</a:t>
            </a:r>
          </a:p>
          <a:p>
            <a:pPr lvl="1"/>
            <a:r>
              <a:rPr lang="en-IN" sz="2000" dirty="0"/>
              <a:t>Identify genuine reviews based on SEO Algorithms and increase the accuracy by approximately 11% and link it to product purchase through QR Authentication.</a:t>
            </a:r>
          </a:p>
          <a:p>
            <a:r>
              <a:rPr lang="en-IN" sz="2400" dirty="0">
                <a:solidFill>
                  <a:srgbClr val="FFC000"/>
                </a:solidFill>
              </a:rPr>
              <a:t>Provision of Nestle Ecosystem</a:t>
            </a:r>
          </a:p>
          <a:p>
            <a:pPr lvl="1"/>
            <a:r>
              <a:rPr lang="en-IN" sz="2200" dirty="0"/>
              <a:t>The target is to provide entire product range to Low-Budget Vendors across various geographical locations.</a:t>
            </a:r>
          </a:p>
        </p:txBody>
      </p:sp>
    </p:spTree>
    <p:extLst>
      <p:ext uri="{BB962C8B-B14F-4D97-AF65-F5344CB8AC3E}">
        <p14:creationId xmlns:p14="http://schemas.microsoft.com/office/powerpoint/2010/main" val="994234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E379A44CD59E48A658BD4A982D1ADD" ma:contentTypeVersion="10" ma:contentTypeDescription="Create a new document." ma:contentTypeScope="" ma:versionID="a0b6aec9f2a2c37b9e0769f4d031de44">
  <xsd:schema xmlns:xsd="http://www.w3.org/2001/XMLSchema" xmlns:xs="http://www.w3.org/2001/XMLSchema" xmlns:p="http://schemas.microsoft.com/office/2006/metadata/properties" xmlns:ns2="da19e56e-ec9a-4134-ae70-55c9ebb7acef" xmlns:ns3="c438fd30-79c8-41a1-97a0-bb1bd53cb30a" targetNamespace="http://schemas.microsoft.com/office/2006/metadata/properties" ma:root="true" ma:fieldsID="37be61266b82f38b2a299a47d0d3f2e5" ns2:_="" ns3:_="">
    <xsd:import namespace="da19e56e-ec9a-4134-ae70-55c9ebb7acef"/>
    <xsd:import namespace="c438fd30-79c8-41a1-97a0-bb1bd53cb3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9e56e-ec9a-4134-ae70-55c9ebb7ac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8fd30-79c8-41a1-97a0-bb1bd53cb30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342B67-7422-4E8B-8251-33955D7217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19e56e-ec9a-4134-ae70-55c9ebb7acef"/>
    <ds:schemaRef ds:uri="c438fd30-79c8-41a1-97a0-bb1bd53cb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5F5D44-3D12-4AD0-8AE7-3D5CA43842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1D60B9-D224-4DFD-8C8B-B0BF4ADE2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1468</TotalTime>
  <Words>693</Words>
  <Application>Microsoft Office PowerPoint</Application>
  <PresentationFormat>Widescreen</PresentationFormat>
  <Paragraphs>198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Bookman Old Style</vt:lpstr>
      <vt:lpstr>Cascadia Code</vt:lpstr>
      <vt:lpstr>Rockwell</vt:lpstr>
      <vt:lpstr>Wingdings</vt:lpstr>
      <vt:lpstr>Damask</vt:lpstr>
      <vt:lpstr>Marketing Management Project Presentation</vt:lpstr>
      <vt:lpstr>Nestle’s Brand Movement (Major Phases)</vt:lpstr>
      <vt:lpstr>Marketing Objectives</vt:lpstr>
      <vt:lpstr>Consumer Segmentation</vt:lpstr>
      <vt:lpstr>Competitor analysis</vt:lpstr>
      <vt:lpstr>Swot analysis</vt:lpstr>
      <vt:lpstr>PESTEL analysis</vt:lpstr>
      <vt:lpstr>STP for a specific Product (Maggi)</vt:lpstr>
      <vt:lpstr>Hybrid Solutions for Market Expansion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 Project Presentation</dc:title>
  <dc:creator>Dhairya Manish Chawda (BDA 21-23)</dc:creator>
  <cp:lastModifiedBy>Shiwang Agarwal</cp:lastModifiedBy>
  <cp:revision>35</cp:revision>
  <dcterms:created xsi:type="dcterms:W3CDTF">2021-12-16T10:37:01Z</dcterms:created>
  <dcterms:modified xsi:type="dcterms:W3CDTF">2021-12-21T21:25:52Z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0x01010091E379A44CD59E48A658BD4A982D1ADD</vt:lpwstr>
  </property>
</Properties>
</file>