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2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2F4D-9515-4885-9ED2-03B3D69E590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C6F3-E92A-4A02-B1A1-77A7352C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1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7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02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53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04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8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2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1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7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9C75-5785-4E6D-9747-343F85C184E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849472" y="1458231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139159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881920" y="1921559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714185" y="192155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358520" y="1571483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802671" y="1571483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849346" y="314384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615759" y="317280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370499" y="3172804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489719" y="31845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481004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26072" y="1684734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15759" y="1921559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331709" y="1921559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171012" y="2648007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615759" y="2648007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957604" y="2648007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11385" y="2648007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849472" y="412783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881920" y="459116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931896" y="4591161"/>
            <a:ext cx="749840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358520" y="4241086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cxnSpLocks/>
            <a:stCxn id="238" idx="3"/>
            <a:endCxn id="241" idx="0"/>
          </p:cNvCxnSpPr>
          <p:nvPr/>
        </p:nvCxnSpPr>
        <p:spPr>
          <a:xfrm>
            <a:off x="4802671" y="4241086"/>
            <a:ext cx="1504145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964853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660720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5176174" y="458314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436965" y="458142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3286519" y="4354337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982386" y="4354337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326072" y="4354337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326072" y="4354337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7423965" y="1690403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240041" y="431438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2611897" y="307243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4084762" y="309029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2113271" y="215545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2264418" y="481766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FB857A4-BFD6-4C01-9DBA-1BCD581DBCCE}"/>
              </a:ext>
            </a:extLst>
          </p:cNvPr>
          <p:cNvSpPr txBox="1"/>
          <p:nvPr/>
        </p:nvSpPr>
        <p:spPr>
          <a:xfrm>
            <a:off x="3135947" y="478286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823222" y="4806304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54BC8E0-DF5B-4EC3-9777-3EE2D0518960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正向匹配</a:t>
            </a:r>
          </a:p>
        </p:txBody>
      </p:sp>
      <p:sp>
        <p:nvSpPr>
          <p:cNvPr id="280" name="箭头: 右 279">
            <a:extLst>
              <a:ext uri="{FF2B5EF4-FFF2-40B4-BE49-F238E27FC236}">
                <a16:creationId xmlns:a16="http://schemas.microsoft.com/office/drawing/2014/main" id="{22902572-C0BD-46BD-A1F4-2EC9D684207D}"/>
              </a:ext>
            </a:extLst>
          </p:cNvPr>
          <p:cNvSpPr/>
          <p:nvPr/>
        </p:nvSpPr>
        <p:spPr>
          <a:xfrm rot="5400000">
            <a:off x="4207047" y="3472014"/>
            <a:ext cx="369331" cy="491229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A90255A3-164C-41CC-8993-48B03F60658F}"/>
              </a:ext>
            </a:extLst>
          </p:cNvPr>
          <p:cNvSpPr/>
          <p:nvPr/>
        </p:nvSpPr>
        <p:spPr>
          <a:xfrm>
            <a:off x="3863823" y="13959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5E4A8C07-BF4C-470E-800E-D40C84EF4BC4}"/>
              </a:ext>
            </a:extLst>
          </p:cNvPr>
          <p:cNvSpPr/>
          <p:nvPr/>
        </p:nvSpPr>
        <p:spPr>
          <a:xfrm>
            <a:off x="1896271" y="602923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98961CC2-8E78-4E5D-9261-7CF544533E5A}"/>
              </a:ext>
            </a:extLst>
          </p:cNvPr>
          <p:cNvSpPr/>
          <p:nvPr/>
        </p:nvSpPr>
        <p:spPr>
          <a:xfrm>
            <a:off x="5728536" y="60292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0D8AF313-47CC-41BA-987B-3EE0191FD6EF}"/>
              </a:ext>
            </a:extLst>
          </p:cNvPr>
          <p:cNvCxnSpPr>
            <a:cxnSpLocks/>
            <a:stCxn id="281" idx="1"/>
            <a:endCxn id="282" idx="0"/>
          </p:cNvCxnSpPr>
          <p:nvPr/>
        </p:nvCxnSpPr>
        <p:spPr>
          <a:xfrm flipH="1">
            <a:off x="2372871" y="252847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BCD52BA9-A05F-4E58-B6F2-37F0768E8519}"/>
              </a:ext>
            </a:extLst>
          </p:cNvPr>
          <p:cNvCxnSpPr>
            <a:cxnSpLocks/>
            <a:stCxn id="281" idx="3"/>
            <a:endCxn id="283" idx="0"/>
          </p:cNvCxnSpPr>
          <p:nvPr/>
        </p:nvCxnSpPr>
        <p:spPr>
          <a:xfrm>
            <a:off x="4817022" y="252847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BE608ABA-2BF4-41BA-AB50-43A26D9A650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4334785" y="366098"/>
            <a:ext cx="5638" cy="2613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37952C50-BD79-4B00-9064-284A6F1F0701}"/>
              </a:ext>
            </a:extLst>
          </p:cNvPr>
          <p:cNvSpPr/>
          <p:nvPr/>
        </p:nvSpPr>
        <p:spPr>
          <a:xfrm>
            <a:off x="3764314" y="612709"/>
            <a:ext cx="114094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r>
              <a:rPr lang="zh-CN" altLang="en-US" sz="900" dirty="0"/>
              <a:t>，</a:t>
            </a:r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sp>
        <p:nvSpPr>
          <p:cNvPr id="292" name="箭头: 右 291">
            <a:extLst>
              <a:ext uri="{FF2B5EF4-FFF2-40B4-BE49-F238E27FC236}">
                <a16:creationId xmlns:a16="http://schemas.microsoft.com/office/drawing/2014/main" id="{61FB245B-B1EB-4EFB-B64E-EA51600C0D39}"/>
              </a:ext>
            </a:extLst>
          </p:cNvPr>
          <p:cNvSpPr/>
          <p:nvPr/>
        </p:nvSpPr>
        <p:spPr>
          <a:xfrm rot="5400000">
            <a:off x="4160725" y="1003299"/>
            <a:ext cx="359393" cy="388646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CF8AD40-F910-4CA2-9C89-6CB2079AB7F2}"/>
              </a:ext>
            </a:extLst>
          </p:cNvPr>
          <p:cNvSpPr txBox="1"/>
          <p:nvPr/>
        </p:nvSpPr>
        <p:spPr>
          <a:xfrm>
            <a:off x="2825615" y="55233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2A4CD1C-3C52-4B35-8DCF-08A086CD20D9}"/>
              </a:ext>
            </a:extLst>
          </p:cNvPr>
          <p:cNvSpPr txBox="1"/>
          <p:nvPr/>
        </p:nvSpPr>
        <p:spPr>
          <a:xfrm>
            <a:off x="4869910" y="525466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22F0A81-7F23-4806-821F-6621B68BB9B0}"/>
              </a:ext>
            </a:extLst>
          </p:cNvPr>
          <p:cNvSpPr/>
          <p:nvPr/>
        </p:nvSpPr>
        <p:spPr>
          <a:xfrm>
            <a:off x="1797269" y="22811"/>
            <a:ext cx="50323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BD10E740-E72D-41C2-93ED-6953995197A6}"/>
              </a:ext>
            </a:extLst>
          </p:cNvPr>
          <p:cNvSpPr/>
          <p:nvPr/>
        </p:nvSpPr>
        <p:spPr>
          <a:xfrm>
            <a:off x="1775022" y="1423335"/>
            <a:ext cx="5032353" cy="2047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7DE8E677-BDF7-42BC-A445-E153D4A4B89D}"/>
              </a:ext>
            </a:extLst>
          </p:cNvPr>
          <p:cNvSpPr/>
          <p:nvPr/>
        </p:nvSpPr>
        <p:spPr>
          <a:xfrm>
            <a:off x="1787874" y="4053565"/>
            <a:ext cx="5032353" cy="106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8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618801" y="73221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2908488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651249" y="119554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483514" y="119554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127849" y="84547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572000" y="845470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618675" y="241783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385088" y="244679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39828" y="244679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259048" y="245849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250333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95401" y="958721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088" y="1195546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101038" y="1195546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2940341" y="1921994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85088" y="1921994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726933" y="1921994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580714" y="1921994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551819" y="325673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584267" y="372006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761137" y="372006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060867" y="336999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stCxn id="238" idx="3"/>
            <a:endCxn id="241" idx="0"/>
          </p:cNvCxnSpPr>
          <p:nvPr/>
        </p:nvCxnSpPr>
        <p:spPr>
          <a:xfrm>
            <a:off x="4505018" y="3369990"/>
            <a:ext cx="1732719" cy="35007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667200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363067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4878521" y="371204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139312" y="371032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2988866" y="3483241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684733" y="3483241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028419" y="3483241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028419" y="3483241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117954" y="430256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6224857" y="391431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3545921" y="261047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1882600" y="142944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1966765" y="394656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525569" y="393520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5E4512E-E598-4482-A2FF-E5A8E4AD6E7E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反向匹配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2D2200-4BC5-44DD-AB5F-EE9EE5138923}"/>
              </a:ext>
            </a:extLst>
          </p:cNvPr>
          <p:cNvSpPr txBox="1"/>
          <p:nvPr/>
        </p:nvSpPr>
        <p:spPr>
          <a:xfrm>
            <a:off x="5888130" y="14059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0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725637" y="2513157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0.875~1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8149647" y="2248289"/>
            <a:ext cx="919679" cy="264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DC84140-41C4-4A6C-877B-5AFE1AA4895A}"/>
              </a:ext>
            </a:extLst>
          </p:cNvPr>
          <p:cNvSpPr txBox="1"/>
          <p:nvPr/>
        </p:nvSpPr>
        <p:spPr>
          <a:xfrm>
            <a:off x="7399867" y="229401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F81D432-3FD9-4E00-AEF7-04345A8C58FA}"/>
              </a:ext>
            </a:extLst>
          </p:cNvPr>
          <p:cNvSpPr txBox="1"/>
          <p:nvPr/>
        </p:nvSpPr>
        <p:spPr>
          <a:xfrm>
            <a:off x="2452763" y="405014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539114" y="406800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2A658521-2CEE-4C64-B3CA-D983865FBD60}"/>
              </a:ext>
            </a:extLst>
          </p:cNvPr>
          <p:cNvSpPr txBox="1"/>
          <p:nvPr/>
        </p:nvSpPr>
        <p:spPr>
          <a:xfrm>
            <a:off x="1754727" y="403656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正向匹配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E822CF3-D35D-4578-86AB-19E7F0B3B93A}"/>
              </a:ext>
            </a:extLst>
          </p:cNvPr>
          <p:cNvSpPr txBox="1"/>
          <p:nvPr/>
        </p:nvSpPr>
        <p:spPr>
          <a:xfrm>
            <a:off x="2486482" y="281871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30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725637" y="2513157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0.875~1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8149647" y="2248289"/>
            <a:ext cx="919679" cy="264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2176916-5A7B-4182-BA3A-A7FA810CCF71}"/>
              </a:ext>
            </a:extLst>
          </p:cNvPr>
          <p:cNvSpPr txBox="1"/>
          <p:nvPr/>
        </p:nvSpPr>
        <p:spPr>
          <a:xfrm>
            <a:off x="6539449" y="120758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439588" y="4073311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反向匹配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4FC27DC-2D82-4317-8BF4-0C1746195C03}"/>
              </a:ext>
            </a:extLst>
          </p:cNvPr>
          <p:cNvSpPr txBox="1"/>
          <p:nvPr/>
        </p:nvSpPr>
        <p:spPr>
          <a:xfrm>
            <a:off x="7177961" y="110644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4F4441-762E-4934-8589-EC05275E97DB}"/>
              </a:ext>
            </a:extLst>
          </p:cNvPr>
          <p:cNvSpPr txBox="1"/>
          <p:nvPr/>
        </p:nvSpPr>
        <p:spPr>
          <a:xfrm>
            <a:off x="933890" y="153564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68C2F9B-85ED-4B9E-9FA8-1D0B6F66171F}"/>
              </a:ext>
            </a:extLst>
          </p:cNvPr>
          <p:cNvSpPr txBox="1"/>
          <p:nvPr/>
        </p:nvSpPr>
        <p:spPr>
          <a:xfrm>
            <a:off x="4201835" y="407085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48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681443"/>
                <a:ext cx="8036078" cy="43206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每个蓝分支节点下面有两个蓝节点和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个绿节点</a:t>
                </a:r>
                <a:endParaRPr lang="en-US" altLang="zh-CN" dirty="0"/>
              </a:p>
              <a:p>
                <a:r>
                  <a:rPr lang="en-US" altLang="zh-CN" dirty="0"/>
                  <a:t>??</a:t>
                </a:r>
                <a:r>
                  <a:rPr lang="zh-CN" altLang="en-US" dirty="0"/>
                  <a:t> 一定是出现在蓝节点里</a:t>
                </a:r>
                <a:endParaRPr lang="en-US" altLang="zh-CN" dirty="0"/>
              </a:p>
              <a:p>
                <a:r>
                  <a:rPr lang="en-US" altLang="zh-CN" dirty="0"/>
                  <a:t>?</a:t>
                </a:r>
                <a:r>
                  <a:rPr lang="zh-CN" altLang="en-US" dirty="0"/>
                  <a:t> 和 </a:t>
                </a:r>
                <a:r>
                  <a:rPr lang="en-US" altLang="zh-CN" dirty="0"/>
                  <a:t>√ </a:t>
                </a:r>
                <a:r>
                  <a:rPr lang="zh-CN" altLang="en-US" dirty="0"/>
                  <a:t>一定出现在绿节点里</a:t>
                </a:r>
                <a:endParaRPr lang="en-US" altLang="zh-CN" dirty="0"/>
              </a:p>
              <a:p>
                <a:r>
                  <a:rPr lang="en-US" altLang="zh-CN" dirty="0"/>
                  <a:t>X </a:t>
                </a:r>
                <a:r>
                  <a:rPr lang="zh-CN" altLang="en-US" dirty="0"/>
                  <a:t>可能出现在所有节点里</a:t>
                </a:r>
                <a:endParaRPr lang="en-US" altLang="zh-CN" dirty="0"/>
              </a:p>
              <a:p>
                <a:r>
                  <a:rPr lang="zh-CN" altLang="en-US" dirty="0"/>
                  <a:t>叶节点里存</a:t>
                </a:r>
                <a:r>
                  <a:rPr lang="en-US" altLang="zh-CN" dirty="0"/>
                  <a:t>pair(value, id)</a:t>
                </a:r>
                <a:r>
                  <a:rPr lang="zh-CN" altLang="en-US" dirty="0"/>
                  <a:t>时可以按序插入和查找</a:t>
                </a:r>
                <a:endParaRPr lang="en-US" altLang="zh-CN" dirty="0"/>
              </a:p>
              <a:p>
                <a:r>
                  <a:rPr lang="zh-CN" altLang="en-US" dirty="0"/>
                  <a:t>每个节点里维护一个</a:t>
                </a:r>
                <a:r>
                  <a:rPr lang="en-US" altLang="zh-CN" dirty="0"/>
                  <a:t>workload</a:t>
                </a:r>
                <a:r>
                  <a:rPr lang="zh-CN" altLang="en-US" dirty="0"/>
                  <a:t>表示以自己为根节点的树存了多少个</a:t>
                </a:r>
                <a:r>
                  <a:rPr lang="en-US" altLang="zh-CN" dirty="0"/>
                  <a:t>pair</a:t>
                </a:r>
              </a:p>
              <a:p>
                <a:r>
                  <a:rPr lang="zh-CN" altLang="en-US" dirty="0"/>
                  <a:t>和</a:t>
                </a:r>
                <a:r>
                  <a:rPr lang="en-US" altLang="zh-CN" dirty="0"/>
                  <a:t>TAMA</a:t>
                </a:r>
                <a:r>
                  <a:rPr lang="zh-CN" altLang="en-US" dirty="0"/>
                  <a:t>不同，</a:t>
                </a:r>
                <a:r>
                  <a:rPr lang="en-US" altLang="zh-CN" dirty="0"/>
                  <a:t>BG-Tree</a:t>
                </a:r>
                <a:r>
                  <a:rPr lang="zh-CN" altLang="en-US" dirty="0"/>
                  <a:t>中每个订阅最多存两次</a:t>
                </a:r>
                <a:endParaRPr lang="en-US" altLang="zh-CN" dirty="0"/>
              </a:p>
              <a:p>
                <a:r>
                  <a:rPr lang="en-US" altLang="zh-CN" dirty="0" err="1"/>
                  <a:t>Bitset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可以应用到反向匹配中缩短</a:t>
                </a:r>
                <a:r>
                  <a:rPr lang="zh-CN" altLang="en-US" u="sng" dirty="0"/>
                  <a:t>蓝节点</a:t>
                </a:r>
                <a:r>
                  <a:rPr lang="zh-CN" altLang="en-US" dirty="0"/>
                  <a:t>的标记时间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遇到一个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绿节点个数通项公式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)=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dirty="0"/>
                          <m:t>−1)+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dirty="0"/>
                          <m:t>−1)∗2+4∗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设树高为</a:t>
                </a:r>
                <a:r>
                  <a:rPr lang="en-US" altLang="zh-CN" dirty="0"/>
                  <a:t>h(h&gt;=1), </a:t>
                </a:r>
                <a:r>
                  <a:rPr lang="zh-CN" altLang="en-US" dirty="0"/>
                  <a:t>蓝节点有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，绿节点有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4∗(3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81443"/>
                <a:ext cx="8036078" cy="4320612"/>
              </a:xfrm>
              <a:blipFill>
                <a:blip r:embed="rId3"/>
                <a:stretch>
                  <a:fillRect l="-759" t="-1551" r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7939B91-38AD-4282-9BDD-8E28E102936E}"/>
              </a:ext>
            </a:extLst>
          </p:cNvPr>
          <p:cNvSpPr txBox="1"/>
          <p:nvPr/>
        </p:nvSpPr>
        <p:spPr>
          <a:xfrm>
            <a:off x="337381" y="141445"/>
            <a:ext cx="6905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2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480386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478402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1" y="958976"/>
            <a:ext cx="1906399" cy="3270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319170" y="1724996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592863" y="1399275"/>
            <a:ext cx="539517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889730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238128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233417" y="139927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431599" y="139927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3448731" y="20987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958953" y="173418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53203" y="173418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526781" y="211477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04917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072229"/>
            <a:ext cx="0" cy="11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</p:cNvCxnSpPr>
          <p:nvPr/>
        </p:nvCxnSpPr>
        <p:spPr>
          <a:xfrm flipH="1">
            <a:off x="4433589" y="1185479"/>
            <a:ext cx="132913" cy="104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</p:cNvCxnSpPr>
          <p:nvPr/>
        </p:nvCxnSpPr>
        <p:spPr>
          <a:xfrm>
            <a:off x="4572000" y="1189541"/>
            <a:ext cx="132915" cy="1005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70394" y="1516584"/>
            <a:ext cx="186591" cy="5821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56988" y="151658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5181518" y="1516585"/>
            <a:ext cx="315375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48449" y="1516584"/>
            <a:ext cx="333068" cy="5981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211004" y="212032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072973" y="212584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54999" y="151252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554690" y="195149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955000" y="195149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1918855" y="2458503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2758801" y="2458503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603081" y="1512527"/>
            <a:ext cx="5899" cy="5642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2212795" y="2076800"/>
            <a:ext cx="39028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01110" y="2076800"/>
            <a:ext cx="51769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1271196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2125892" y="28743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3690472" y="286341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2883455" y="287673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1592862" y="2685004"/>
            <a:ext cx="619935" cy="1784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2123925" y="265675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3478810" y="2571755"/>
            <a:ext cx="555349" cy="291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>
            <a:off x="3118805" y="2685006"/>
            <a:ext cx="86315" cy="1917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5734993" y="250396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550167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302520" y="2503967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0.875~1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404863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056659" y="234683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554689" y="234682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7726530" y="2239099"/>
            <a:ext cx="919679" cy="264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399753" y="235235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C7811683-4A00-42A2-A4A5-AF8343B52593}"/>
              </a:ext>
            </a:extLst>
          </p:cNvPr>
          <p:cNvSpPr/>
          <p:nvPr/>
        </p:nvSpPr>
        <p:spPr>
          <a:xfrm>
            <a:off x="5170112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4E60C2E-5095-46CB-9C33-6E23C8D269CB}"/>
              </a:ext>
            </a:extLst>
          </p:cNvPr>
          <p:cNvSpPr/>
          <p:nvPr/>
        </p:nvSpPr>
        <p:spPr>
          <a:xfrm>
            <a:off x="5889337" y="28437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24FF0EF-BF35-4E61-9300-7B60E651F292}"/>
              </a:ext>
            </a:extLst>
          </p:cNvPr>
          <p:cNvCxnSpPr>
            <a:cxnSpLocks/>
            <a:stCxn id="143" idx="2"/>
            <a:endCxn id="157" idx="0"/>
          </p:cNvCxnSpPr>
          <p:nvPr/>
        </p:nvCxnSpPr>
        <p:spPr>
          <a:xfrm flipH="1">
            <a:off x="5491778" y="2730468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ACD9E9A-F0E0-4D40-AD8E-F55A80C9C441}"/>
              </a:ext>
            </a:extLst>
          </p:cNvPr>
          <p:cNvCxnSpPr>
            <a:cxnSpLocks/>
            <a:stCxn id="143" idx="2"/>
            <a:endCxn id="158" idx="0"/>
          </p:cNvCxnSpPr>
          <p:nvPr/>
        </p:nvCxnSpPr>
        <p:spPr>
          <a:xfrm>
            <a:off x="6056660" y="273046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9E78F96E-421F-4A71-A982-E5436D070D82}"/>
              </a:ext>
            </a:extLst>
          </p:cNvPr>
          <p:cNvSpPr/>
          <p:nvPr/>
        </p:nvSpPr>
        <p:spPr>
          <a:xfrm>
            <a:off x="5966521" y="328293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71DE879-5D5F-44FF-AAE8-38708095F93C}"/>
              </a:ext>
            </a:extLst>
          </p:cNvPr>
          <p:cNvSpPr/>
          <p:nvPr/>
        </p:nvSpPr>
        <p:spPr>
          <a:xfrm>
            <a:off x="6685747" y="32632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799E5CA-7A03-457C-8B63-114EEC27DE87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6288188" y="3149984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24D0BD9-86DA-4FA5-9FD1-B0C2D7EB543A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6853069" y="3149985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E098E618-714B-496E-A000-6BBFA988B000}"/>
              </a:ext>
            </a:extLst>
          </p:cNvPr>
          <p:cNvSpPr/>
          <p:nvPr/>
        </p:nvSpPr>
        <p:spPr>
          <a:xfrm>
            <a:off x="535689" y="333410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D9AB79A-F9CB-4FD6-BD03-3353A5A1BA71}"/>
              </a:ext>
            </a:extLst>
          </p:cNvPr>
          <p:cNvSpPr/>
          <p:nvPr/>
        </p:nvSpPr>
        <p:spPr>
          <a:xfrm>
            <a:off x="1254916" y="331440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344325C-EF2D-415B-ADBC-FFEDBDCB84D7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857357" y="320115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23913A0-D50C-4BC8-BB35-9BAAE6203BC6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1422237" y="320115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7B193754-DB5C-41AC-B2F4-48636C744162}"/>
              </a:ext>
            </a:extLst>
          </p:cNvPr>
          <p:cNvSpPr/>
          <p:nvPr/>
        </p:nvSpPr>
        <p:spPr>
          <a:xfrm>
            <a:off x="7409660" y="32266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A3E4103-0035-49D5-8ADE-71B152B11263}"/>
              </a:ext>
            </a:extLst>
          </p:cNvPr>
          <p:cNvSpPr/>
          <p:nvPr/>
        </p:nvSpPr>
        <p:spPr>
          <a:xfrm>
            <a:off x="8128885" y="320692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31A8F6A2-BBDB-49E8-A15B-6AD9E0CFC96D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>
            <a:off x="7731326" y="309367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3AAB263-6474-4E98-A1C6-116B507C4F96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8296208" y="309367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1C43747B-B9E4-4789-BD4B-1CB7FC8AF16E}"/>
              </a:ext>
            </a:extLst>
          </p:cNvPr>
          <p:cNvSpPr/>
          <p:nvPr/>
        </p:nvSpPr>
        <p:spPr>
          <a:xfrm>
            <a:off x="8002877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9AACE61-9238-48CB-85E7-6084F5F3D2AC}"/>
              </a:ext>
            </a:extLst>
          </p:cNvPr>
          <p:cNvSpPr/>
          <p:nvPr/>
        </p:nvSpPr>
        <p:spPr>
          <a:xfrm>
            <a:off x="872210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4B04CD9B-FA14-4BBB-A879-BDEF76A1171A}"/>
              </a:ext>
            </a:extLst>
          </p:cNvPr>
          <p:cNvCxnSpPr>
            <a:cxnSpLocks/>
            <a:endCxn id="189" idx="0"/>
          </p:cNvCxnSpPr>
          <p:nvPr/>
        </p:nvCxnSpPr>
        <p:spPr>
          <a:xfrm flipH="1">
            <a:off x="832454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78F67423-1FFF-4DBA-88A2-FDD428E1A5AA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8889425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DFB451DF-8437-4490-80F6-F0DAFB37B032}"/>
              </a:ext>
            </a:extLst>
          </p:cNvPr>
          <p:cNvSpPr/>
          <p:nvPr/>
        </p:nvSpPr>
        <p:spPr>
          <a:xfrm>
            <a:off x="1489048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0A56331-3D17-439F-B73B-9832B32734C5}"/>
              </a:ext>
            </a:extLst>
          </p:cNvPr>
          <p:cNvSpPr/>
          <p:nvPr/>
        </p:nvSpPr>
        <p:spPr>
          <a:xfrm>
            <a:off x="220827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4410693-4380-46B3-B818-60CEBF957592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181071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F6DB0C3-9F39-4E1F-9896-B34155D5370E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2375596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EBE0D6EB-1843-4131-A496-1FF9474AF88C}"/>
              </a:ext>
            </a:extLst>
          </p:cNvPr>
          <p:cNvSpPr/>
          <p:nvPr/>
        </p:nvSpPr>
        <p:spPr>
          <a:xfrm>
            <a:off x="2709607" y="336122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20EA54E0-3647-42D8-A553-FE34F19D4D3B}"/>
              </a:ext>
            </a:extLst>
          </p:cNvPr>
          <p:cNvSpPr/>
          <p:nvPr/>
        </p:nvSpPr>
        <p:spPr>
          <a:xfrm>
            <a:off x="3428833" y="334152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078539FF-BD4C-403A-9DEE-0CE09BB48268}"/>
              </a:ext>
            </a:extLst>
          </p:cNvPr>
          <p:cNvCxnSpPr>
            <a:cxnSpLocks/>
            <a:endCxn id="197" idx="0"/>
          </p:cNvCxnSpPr>
          <p:nvPr/>
        </p:nvCxnSpPr>
        <p:spPr>
          <a:xfrm flipH="1">
            <a:off x="3031273" y="322827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4B6513F-4476-4D6E-AB3E-8BA8B5705EA5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3596154" y="322827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328210B7-C537-4101-94B3-F99E04F4C962}"/>
              </a:ext>
            </a:extLst>
          </p:cNvPr>
          <p:cNvSpPr/>
          <p:nvPr/>
        </p:nvSpPr>
        <p:spPr>
          <a:xfrm>
            <a:off x="4205115" y="34276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D1BE578-3464-4D4E-9344-C03F0B6C8FCD}"/>
              </a:ext>
            </a:extLst>
          </p:cNvPr>
          <p:cNvSpPr/>
          <p:nvPr/>
        </p:nvSpPr>
        <p:spPr>
          <a:xfrm>
            <a:off x="4924341" y="34079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3DF52E90-820C-4A5E-99B8-B6C5C342FD0D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4526781" y="329471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80D04ED-916F-4177-AC9B-9D9D2EFF335F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5091662" y="329471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7CA41525-497D-4426-9506-F4B33BAD3C96}"/>
              </a:ext>
            </a:extLst>
          </p:cNvPr>
          <p:cNvSpPr/>
          <p:nvPr/>
        </p:nvSpPr>
        <p:spPr>
          <a:xfrm>
            <a:off x="38375" y="2073179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0~0.125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80682EF-3EED-4374-AEF0-4501F91E462E}"/>
              </a:ext>
            </a:extLst>
          </p:cNvPr>
          <p:cNvSpPr/>
          <p:nvPr/>
        </p:nvSpPr>
        <p:spPr>
          <a:xfrm>
            <a:off x="1068029" y="2312148"/>
            <a:ext cx="643331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0.125~0.25</a:t>
            </a:r>
            <a:endParaRPr lang="zh-CN" altLang="en-US" sz="800" dirty="0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91D48674-2CA4-4568-BA23-460019707616}"/>
              </a:ext>
            </a:extLst>
          </p:cNvPr>
          <p:cNvCxnSpPr>
            <a:cxnSpLocks/>
            <a:stCxn id="17" idx="1"/>
            <a:endCxn id="209" idx="3"/>
          </p:cNvCxnSpPr>
          <p:nvPr/>
        </p:nvCxnSpPr>
        <p:spPr>
          <a:xfrm flipH="1">
            <a:off x="585758" y="1838248"/>
            <a:ext cx="733413" cy="34818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54E1732-6C0E-496D-AA7E-CBB3F8FB9EE1}"/>
              </a:ext>
            </a:extLst>
          </p:cNvPr>
          <p:cNvCxnSpPr>
            <a:cxnSpLocks/>
            <a:stCxn id="17" idx="2"/>
            <a:endCxn id="210" idx="0"/>
          </p:cNvCxnSpPr>
          <p:nvPr/>
        </p:nvCxnSpPr>
        <p:spPr>
          <a:xfrm flipH="1">
            <a:off x="1389695" y="1951499"/>
            <a:ext cx="203167" cy="36064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4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650</Words>
  <Application>Microsoft Office PowerPoint</Application>
  <PresentationFormat>全屏显示(16:9)</PresentationFormat>
  <Paragraphs>209</Paragraphs>
  <Slides>6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32</cp:revision>
  <dcterms:created xsi:type="dcterms:W3CDTF">2021-11-01T07:07:45Z</dcterms:created>
  <dcterms:modified xsi:type="dcterms:W3CDTF">2021-11-01T09:41:27Z</dcterms:modified>
</cp:coreProperties>
</file>