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2" r:id="rId2"/>
    <p:sldId id="340" r:id="rId3"/>
    <p:sldId id="341" r:id="rId4"/>
    <p:sldId id="343" r:id="rId5"/>
    <p:sldId id="345" r:id="rId6"/>
    <p:sldId id="346" r:id="rId7"/>
    <p:sldId id="344" r:id="rId8"/>
    <p:sldId id="347" r:id="rId9"/>
    <p:sldId id="348" r:id="rId10"/>
    <p:sldId id="256" r:id="rId11"/>
    <p:sldId id="259" r:id="rId12"/>
    <p:sldId id="257" r:id="rId13"/>
    <p:sldId id="260" r:id="rId14"/>
    <p:sldId id="264" r:id="rId15"/>
    <p:sldId id="265" r:id="rId16"/>
    <p:sldId id="267" r:id="rId17"/>
    <p:sldId id="266" r:id="rId18"/>
    <p:sldId id="349" r:id="rId19"/>
    <p:sldId id="261" r:id="rId20"/>
    <p:sldId id="263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 望华" initials="石" lastIdx="1" clrIdx="0">
    <p:extLst>
      <p:ext uri="{19B8F6BF-5375-455C-9EA6-DF929625EA0E}">
        <p15:presenceInfo xmlns:p15="http://schemas.microsoft.com/office/powerpoint/2012/main" userId="98b5cd612892c2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84" d="100"/>
          <a:sy n="184" d="100"/>
        </p:scale>
        <p:origin x="156" y="3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F4D-9515-4885-9ED2-03B3D69E590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C6F3-E92A-4A02-B1A1-77A7352C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1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7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2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53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04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8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8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175112"/>
            <a:ext cx="9219626" cy="2968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" y="38383"/>
            <a:ext cx="1626881" cy="534824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2171" y="1512131"/>
            <a:ext cx="7539659" cy="7956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5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83259" y="3897693"/>
            <a:ext cx="2177483" cy="34051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6183" y="3305552"/>
            <a:ext cx="3091636" cy="4488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6652629" y="205638"/>
            <a:ext cx="2251710" cy="30871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514422" y="4683127"/>
            <a:ext cx="4115157" cy="304943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1534500" y="1284412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1534500" y="2571608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1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51435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1" y="1"/>
            <a:ext cx="9143612" cy="51435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55111"/>
            <a:ext cx="404129" cy="404129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5311258" cy="44886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292" y="4829175"/>
            <a:ext cx="3113508" cy="3143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1705" y="4829175"/>
            <a:ext cx="3113508" cy="3143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9292" y="575033"/>
            <a:ext cx="8676108" cy="357434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30000"/>
              </a:lnSpc>
              <a:buFontTx/>
              <a:buBlip>
                <a:blip r:embed="rId4"/>
              </a:buBlip>
              <a:defRPr sz="15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15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35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2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8571626" y="89893"/>
            <a:ext cx="355174" cy="181570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8262587" y="241952"/>
            <a:ext cx="355174" cy="181570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388" y="4531348"/>
            <a:ext cx="9125177" cy="3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9C75-5785-4E6D-9747-343F85C184EA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38" y="1461950"/>
            <a:ext cx="7034524" cy="795641"/>
          </a:xfrm>
        </p:spPr>
        <p:txBody>
          <a:bodyPr/>
          <a:lstStyle/>
          <a:p>
            <a:r>
              <a:rPr lang="zh-CN" altLang="en-US" sz="4000" dirty="0"/>
              <a:t>区间分类问题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DA7724E-F645-445B-99E3-8EF6589B7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3510691"/>
            <a:ext cx="2177483" cy="34051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2021</a:t>
            </a:r>
            <a:r>
              <a:rPr lang="zh-CN" altLang="en-US" dirty="0">
                <a:solidFill>
                  <a:schemeClr val="accent6"/>
                </a:solidFill>
              </a:rPr>
              <a:t>年</a:t>
            </a:r>
            <a:r>
              <a:rPr lang="en-US" altLang="zh-CN" dirty="0">
                <a:solidFill>
                  <a:schemeClr val="accent6"/>
                </a:solidFill>
              </a:rPr>
              <a:t>11</a:t>
            </a:r>
            <a:r>
              <a:rPr lang="zh-CN" altLang="en-US" dirty="0">
                <a:solidFill>
                  <a:schemeClr val="accent6"/>
                </a:solidFill>
              </a:rPr>
              <a:t>月</a:t>
            </a:r>
            <a:r>
              <a:rPr lang="en-US" altLang="zh-CN" dirty="0">
                <a:solidFill>
                  <a:schemeClr val="accent6"/>
                </a:solidFill>
              </a:rPr>
              <a:t>9</a:t>
            </a:r>
            <a:r>
              <a:rPr lang="zh-CN" altLang="en-US" dirty="0">
                <a:solidFill>
                  <a:schemeClr val="accent6"/>
                </a:solidFill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67B69-AC5E-43B9-ABAD-BD5346DA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72" y="1106607"/>
            <a:ext cx="3997714" cy="15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849472" y="1458231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139159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881920" y="192155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714185" y="192155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358520" y="1571483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802671" y="1571483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849346" y="314384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615759" y="317280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370499" y="317280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489719" y="31845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481004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26072" y="1684734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15759" y="1921559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31709" y="1921559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171012" y="2648007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615759" y="2648007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957604" y="2648007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11385" y="2648007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849472" y="412783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881920" y="459116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931896" y="4591161"/>
            <a:ext cx="749840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358520" y="4241086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cxnSpLocks/>
            <a:stCxn id="238" idx="3"/>
            <a:endCxn id="241" idx="0"/>
          </p:cNvCxnSpPr>
          <p:nvPr/>
        </p:nvCxnSpPr>
        <p:spPr>
          <a:xfrm>
            <a:off x="4802671" y="4241086"/>
            <a:ext cx="1504145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964853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660720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5176174" y="458314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436965" y="458142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3286519" y="4354337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982386" y="4354337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326072" y="4354337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326072" y="4354337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7423965" y="1690403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240041" y="431438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2611897" y="307243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4084762" y="309029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2113271" y="215545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2264418" y="481766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FB857A4-BFD6-4C01-9DBA-1BCD581DBCCE}"/>
              </a:ext>
            </a:extLst>
          </p:cNvPr>
          <p:cNvSpPr txBox="1"/>
          <p:nvPr/>
        </p:nvSpPr>
        <p:spPr>
          <a:xfrm>
            <a:off x="3135947" y="478286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823222" y="4806304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54BC8E0-DF5B-4EC3-9777-3EE2D0518960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80" name="箭头: 右 279">
            <a:extLst>
              <a:ext uri="{FF2B5EF4-FFF2-40B4-BE49-F238E27FC236}">
                <a16:creationId xmlns:a16="http://schemas.microsoft.com/office/drawing/2014/main" id="{22902572-C0BD-46BD-A1F4-2EC9D684207D}"/>
              </a:ext>
            </a:extLst>
          </p:cNvPr>
          <p:cNvSpPr/>
          <p:nvPr/>
        </p:nvSpPr>
        <p:spPr>
          <a:xfrm rot="5400000">
            <a:off x="4207047" y="3472014"/>
            <a:ext cx="369331" cy="491229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90255A3-164C-41CC-8993-48B03F60658F}"/>
              </a:ext>
            </a:extLst>
          </p:cNvPr>
          <p:cNvSpPr/>
          <p:nvPr/>
        </p:nvSpPr>
        <p:spPr>
          <a:xfrm>
            <a:off x="3863823" y="13959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5E4A8C07-BF4C-470E-800E-D40C84EF4BC4}"/>
              </a:ext>
            </a:extLst>
          </p:cNvPr>
          <p:cNvSpPr/>
          <p:nvPr/>
        </p:nvSpPr>
        <p:spPr>
          <a:xfrm>
            <a:off x="1896271" y="60292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8961CC2-8E78-4E5D-9261-7CF544533E5A}"/>
              </a:ext>
            </a:extLst>
          </p:cNvPr>
          <p:cNvSpPr/>
          <p:nvPr/>
        </p:nvSpPr>
        <p:spPr>
          <a:xfrm>
            <a:off x="5728536" y="60292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0D8AF313-47CC-41BA-987B-3EE0191FD6EF}"/>
              </a:ext>
            </a:extLst>
          </p:cNvPr>
          <p:cNvCxnSpPr>
            <a:cxnSpLocks/>
            <a:stCxn id="281" idx="1"/>
            <a:endCxn id="282" idx="0"/>
          </p:cNvCxnSpPr>
          <p:nvPr/>
        </p:nvCxnSpPr>
        <p:spPr>
          <a:xfrm flipH="1">
            <a:off x="2372871" y="252847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CD52BA9-A05F-4E58-B6F2-37F0768E8519}"/>
              </a:ext>
            </a:extLst>
          </p:cNvPr>
          <p:cNvCxnSpPr>
            <a:cxnSpLocks/>
            <a:stCxn id="281" idx="3"/>
            <a:endCxn id="283" idx="0"/>
          </p:cNvCxnSpPr>
          <p:nvPr/>
        </p:nvCxnSpPr>
        <p:spPr>
          <a:xfrm>
            <a:off x="4817022" y="252847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BE608ABA-2BF4-41BA-AB50-43A26D9A650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4334785" y="366098"/>
            <a:ext cx="5638" cy="2613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37952C50-BD79-4B00-9064-284A6F1F0701}"/>
              </a:ext>
            </a:extLst>
          </p:cNvPr>
          <p:cNvSpPr/>
          <p:nvPr/>
        </p:nvSpPr>
        <p:spPr>
          <a:xfrm>
            <a:off x="3764314" y="612709"/>
            <a:ext cx="114094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r>
              <a:rPr lang="zh-CN" altLang="en-US" sz="900" dirty="0"/>
              <a:t>，</a:t>
            </a:r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sp>
        <p:nvSpPr>
          <p:cNvPr id="292" name="箭头: 右 291">
            <a:extLst>
              <a:ext uri="{FF2B5EF4-FFF2-40B4-BE49-F238E27FC236}">
                <a16:creationId xmlns:a16="http://schemas.microsoft.com/office/drawing/2014/main" id="{61FB245B-B1EB-4EFB-B64E-EA51600C0D39}"/>
              </a:ext>
            </a:extLst>
          </p:cNvPr>
          <p:cNvSpPr/>
          <p:nvPr/>
        </p:nvSpPr>
        <p:spPr>
          <a:xfrm rot="5400000">
            <a:off x="4160725" y="1003299"/>
            <a:ext cx="359393" cy="388646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CF8AD40-F910-4CA2-9C89-6CB2079AB7F2}"/>
              </a:ext>
            </a:extLst>
          </p:cNvPr>
          <p:cNvSpPr txBox="1"/>
          <p:nvPr/>
        </p:nvSpPr>
        <p:spPr>
          <a:xfrm>
            <a:off x="2825615" y="55233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2A4CD1C-3C52-4B35-8DCF-08A086CD20D9}"/>
              </a:ext>
            </a:extLst>
          </p:cNvPr>
          <p:cNvSpPr txBox="1"/>
          <p:nvPr/>
        </p:nvSpPr>
        <p:spPr>
          <a:xfrm>
            <a:off x="4869910" y="525466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22F0A81-7F23-4806-821F-6621B68BB9B0}"/>
              </a:ext>
            </a:extLst>
          </p:cNvPr>
          <p:cNvSpPr/>
          <p:nvPr/>
        </p:nvSpPr>
        <p:spPr>
          <a:xfrm>
            <a:off x="1797269" y="22811"/>
            <a:ext cx="50323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D10E740-E72D-41C2-93ED-6953995197A6}"/>
              </a:ext>
            </a:extLst>
          </p:cNvPr>
          <p:cNvSpPr/>
          <p:nvPr/>
        </p:nvSpPr>
        <p:spPr>
          <a:xfrm>
            <a:off x="1775022" y="1423335"/>
            <a:ext cx="5032353" cy="2047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E8E677-BDF7-42BC-A445-E153D4A4B89D}"/>
              </a:ext>
            </a:extLst>
          </p:cNvPr>
          <p:cNvSpPr/>
          <p:nvPr/>
        </p:nvSpPr>
        <p:spPr>
          <a:xfrm>
            <a:off x="1787874" y="4053565"/>
            <a:ext cx="5032353" cy="106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占位符 4">
            <a:extLst>
              <a:ext uri="{FF2B5EF4-FFF2-40B4-BE49-F238E27FC236}">
                <a16:creationId xmlns:a16="http://schemas.microsoft.com/office/drawing/2014/main" id="{681974C9-FBC2-4FC2-B566-FEBA2B1678D8}"/>
              </a:ext>
            </a:extLst>
          </p:cNvPr>
          <p:cNvSpPr txBox="1">
            <a:spLocks/>
          </p:cNvSpPr>
          <p:nvPr/>
        </p:nvSpPr>
        <p:spPr>
          <a:xfrm>
            <a:off x="-3925" y="1354768"/>
            <a:ext cx="1540647" cy="863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分类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：分布分类</a:t>
            </a:r>
          </a:p>
        </p:txBody>
      </p:sp>
    </p:spTree>
    <p:extLst>
      <p:ext uri="{BB962C8B-B14F-4D97-AF65-F5344CB8AC3E}">
        <p14:creationId xmlns:p14="http://schemas.microsoft.com/office/powerpoint/2010/main" val="519185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238" grpId="0" animBg="1"/>
      <p:bldP spid="240" grpId="0" animBg="1"/>
      <p:bldP spid="241" grpId="0" animBg="1"/>
      <p:bldP spid="244" grpId="0" animBg="1"/>
      <p:bldP spid="245" grpId="0" animBg="1"/>
      <p:bldP spid="246" grpId="0" animBg="1"/>
      <p:bldP spid="247" grpId="0" animBg="1"/>
      <p:bldP spid="268" grpId="0"/>
      <p:bldP spid="270" grpId="0"/>
      <p:bldP spid="272" grpId="0" build="p"/>
      <p:bldP spid="273" grpId="0" build="p"/>
      <p:bldP spid="274" grpId="0" build="p"/>
      <p:bldP spid="275" grpId="0"/>
      <p:bldP spid="277" grpId="0"/>
      <p:bldP spid="278" grpId="0"/>
      <p:bldP spid="280" grpId="0" animBg="1"/>
      <p:bldP spid="292" grpId="0" animBg="1"/>
      <p:bldP spid="293" grpId="0"/>
      <p:bldP spid="294" grpId="0"/>
      <p:bldP spid="296" grpId="0" animBg="1"/>
      <p:bldP spid="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618801" y="73221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2908488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651249" y="119554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483514" y="119554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127849" y="84547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572000" y="845470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618675" y="241783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385088" y="244679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39828" y="244679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259048" y="245849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250333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95401" y="958721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088" y="1195546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01038" y="1195546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2940341" y="1921994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85088" y="1921994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726933" y="1921994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580714" y="1921994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551819" y="325673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584267" y="372006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761137" y="372006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060867" y="336999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stCxn id="238" idx="3"/>
            <a:endCxn id="241" idx="0"/>
          </p:cNvCxnSpPr>
          <p:nvPr/>
        </p:nvCxnSpPr>
        <p:spPr>
          <a:xfrm>
            <a:off x="4505018" y="3369990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667200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363067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4878521" y="371204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139312" y="371032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2988866" y="3483241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684733" y="3483241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028419" y="3483241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028419" y="3483241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117954" y="430256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6224857" y="391431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3545921" y="261047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1882600" y="142944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1966765" y="394656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525569" y="393520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5E4512E-E598-4482-A2FF-E5A8E4AD6E7E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反向标记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D2200-4BC5-44DD-AB5F-EE9EE5138923}"/>
              </a:ext>
            </a:extLst>
          </p:cNvPr>
          <p:cNvSpPr txBox="1"/>
          <p:nvPr/>
        </p:nvSpPr>
        <p:spPr>
          <a:xfrm>
            <a:off x="5888130" y="14059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DC84140-41C4-4A6C-877B-5AFE1AA4895A}"/>
              </a:ext>
            </a:extLst>
          </p:cNvPr>
          <p:cNvSpPr txBox="1"/>
          <p:nvPr/>
        </p:nvSpPr>
        <p:spPr>
          <a:xfrm>
            <a:off x="7399867" y="229401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F81D432-3FD9-4E00-AEF7-04345A8C58FA}"/>
              </a:ext>
            </a:extLst>
          </p:cNvPr>
          <p:cNvSpPr txBox="1"/>
          <p:nvPr/>
        </p:nvSpPr>
        <p:spPr>
          <a:xfrm>
            <a:off x="2452763" y="405014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539114" y="406800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A658521-2CEE-4C64-B3CA-D983865FBD60}"/>
              </a:ext>
            </a:extLst>
          </p:cNvPr>
          <p:cNvSpPr txBox="1"/>
          <p:nvPr/>
        </p:nvSpPr>
        <p:spPr>
          <a:xfrm>
            <a:off x="1754727" y="403656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E822CF3-D35D-4578-86AB-19E7F0B3B93A}"/>
              </a:ext>
            </a:extLst>
          </p:cNvPr>
          <p:cNvSpPr txBox="1"/>
          <p:nvPr/>
        </p:nvSpPr>
        <p:spPr>
          <a:xfrm>
            <a:off x="2486482" y="281871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0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2176916-5A7B-4182-BA3A-A7FA810CCF71}"/>
              </a:ext>
            </a:extLst>
          </p:cNvPr>
          <p:cNvSpPr txBox="1"/>
          <p:nvPr/>
        </p:nvSpPr>
        <p:spPr>
          <a:xfrm>
            <a:off x="6539449" y="120758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439588" y="4073311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FC27DC-2D82-4317-8BF4-0C1746195C03}"/>
              </a:ext>
            </a:extLst>
          </p:cNvPr>
          <p:cNvSpPr txBox="1"/>
          <p:nvPr/>
        </p:nvSpPr>
        <p:spPr>
          <a:xfrm>
            <a:off x="7177961" y="110644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4F4441-762E-4934-8589-EC05275E97DB}"/>
              </a:ext>
            </a:extLst>
          </p:cNvPr>
          <p:cNvSpPr txBox="1"/>
          <p:nvPr/>
        </p:nvSpPr>
        <p:spPr>
          <a:xfrm>
            <a:off x="933890" y="153564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68C2F9B-85ED-4B9E-9FA8-1D0B6F66171F}"/>
              </a:ext>
            </a:extLst>
          </p:cNvPr>
          <p:cNvSpPr txBox="1"/>
          <p:nvPr/>
        </p:nvSpPr>
        <p:spPr>
          <a:xfrm>
            <a:off x="4201835" y="407085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3133FB7-803E-4CDB-8562-F1253271B3E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C027556-9503-44B8-A379-5E6169CEFCB8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50C1212-F294-4395-9803-CE74732FED26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反向标记</a:t>
            </a:r>
          </a:p>
        </p:txBody>
      </p:sp>
    </p:spTree>
    <p:extLst>
      <p:ext uri="{BB962C8B-B14F-4D97-AF65-F5344CB8AC3E}">
        <p14:creationId xmlns:p14="http://schemas.microsoft.com/office/powerpoint/2010/main" val="356648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227414" y="212273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914774" y="219288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704014" y="958980"/>
            <a:ext cx="1391389" cy="116375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1342772" cy="123390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97625" y="3538660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671317" y="2235991"/>
            <a:ext cx="556097" cy="130266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3255302" y="3544067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180613" y="2235991"/>
            <a:ext cx="418376" cy="1308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178280" y="3538662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6914113" y="353866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5521967" y="2306140"/>
            <a:ext cx="392807" cy="12325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6867973" y="2306140"/>
            <a:ext cx="389827" cy="12325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8B51FD9-902E-4AC9-8E86-1D6A081C87BA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30323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532336-5980-4F46-AC28-FC26FC0614A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96BFB01-3BA0-4D36-A00A-2E902A799DB9}"/>
              </a:ext>
            </a:extLst>
          </p:cNvPr>
          <p:cNvCxnSpPr>
            <a:cxnSpLocks/>
            <a:stCxn id="82" idx="3"/>
            <a:endCxn id="9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43DE5B-DBD3-4A2C-802B-E6794973C98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9DF266-4979-4464-A33B-63BDF3A4D42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1443E6-A868-4896-B87D-7B290F861CF5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9542BC3-0623-4FE8-A092-2011F3237B0C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81834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048602" y="958980"/>
            <a:ext cx="2246347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920824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8" y="1399277"/>
            <a:ext cx="178933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770217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8113450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113904" y="1399277"/>
            <a:ext cx="704445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771548" y="1399277"/>
            <a:ext cx="685589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249310" y="1072231"/>
            <a:ext cx="1322693" cy="1969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 flipH="1">
            <a:off x="4096455" y="1072231"/>
            <a:ext cx="475548" cy="1965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>
            <a:off x="4572003" y="1072231"/>
            <a:ext cx="532927" cy="1965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4572003" y="1072231"/>
            <a:ext cx="1464105" cy="1963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stCxn id="9" idx="2"/>
            <a:endCxn id="129" idx="0"/>
          </p:cNvCxnSpPr>
          <p:nvPr/>
        </p:nvCxnSpPr>
        <p:spPr>
          <a:xfrm flipH="1">
            <a:off x="409060" y="1512528"/>
            <a:ext cx="2199919" cy="1141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stCxn id="9" idx="2"/>
            <a:endCxn id="130" idx="0"/>
          </p:cNvCxnSpPr>
          <p:nvPr/>
        </p:nvCxnSpPr>
        <p:spPr>
          <a:xfrm flipH="1">
            <a:off x="1263756" y="1512528"/>
            <a:ext cx="1345223" cy="1152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9" idx="2"/>
            <a:endCxn id="131" idx="0"/>
          </p:cNvCxnSpPr>
          <p:nvPr/>
        </p:nvCxnSpPr>
        <p:spPr>
          <a:xfrm>
            <a:off x="2608979" y="1512528"/>
            <a:ext cx="124829" cy="11415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9" idx="2"/>
            <a:endCxn id="132" idx="0"/>
          </p:cNvCxnSpPr>
          <p:nvPr/>
        </p:nvCxnSpPr>
        <p:spPr>
          <a:xfrm flipH="1">
            <a:off x="1976442" y="1512528"/>
            <a:ext cx="632537" cy="1152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264401" y="264273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7004981" y="264097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726220" y="263957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10" idx="2"/>
            <a:endCxn id="143" idx="0"/>
          </p:cNvCxnSpPr>
          <p:nvPr/>
        </p:nvCxnSpPr>
        <p:spPr>
          <a:xfrm flipH="1">
            <a:off x="6586067" y="1512528"/>
            <a:ext cx="708882" cy="11302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10" idx="2"/>
            <a:endCxn id="144" idx="0"/>
          </p:cNvCxnSpPr>
          <p:nvPr/>
        </p:nvCxnSpPr>
        <p:spPr>
          <a:xfrm>
            <a:off x="7294949" y="1512528"/>
            <a:ext cx="31698" cy="11284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10" idx="2"/>
            <a:endCxn id="146" idx="0"/>
          </p:cNvCxnSpPr>
          <p:nvPr/>
        </p:nvCxnSpPr>
        <p:spPr>
          <a:xfrm>
            <a:off x="7294949" y="1512528"/>
            <a:ext cx="752937" cy="11270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36827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46750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11353" y="3264414"/>
            <a:ext cx="585102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05563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496287" y="3844348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337350" y="3844276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834705" cy="5816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334845" cy="694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1443E6-A868-4896-B87D-7B290F861CF5}"/>
              </a:ext>
            </a:extLst>
          </p:cNvPr>
          <p:cNvSpPr/>
          <p:nvPr/>
        </p:nvSpPr>
        <p:spPr>
          <a:xfrm>
            <a:off x="8435103" y="2639577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9542BC3-0623-4FE8-A092-2011F3237B0C}"/>
              </a:ext>
            </a:extLst>
          </p:cNvPr>
          <p:cNvCxnSpPr>
            <a:cxnSpLocks/>
            <a:stCxn id="10" idx="2"/>
            <a:endCxn id="76" idx="0"/>
          </p:cNvCxnSpPr>
          <p:nvPr/>
        </p:nvCxnSpPr>
        <p:spPr>
          <a:xfrm>
            <a:off x="7294949" y="1512528"/>
            <a:ext cx="1421042" cy="1127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819-7BAE-4F98-BE1C-3C305E2E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99" y="723260"/>
            <a:ext cx="8036078" cy="420279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每个蓝分支节点下面有两个蓝节点和</a:t>
            </a:r>
            <a:r>
              <a:rPr lang="en-US" altLang="zh-CN" sz="2400" dirty="0"/>
              <a:t>4</a:t>
            </a:r>
            <a:r>
              <a:rPr lang="zh-CN" altLang="en-US" sz="2400" dirty="0"/>
              <a:t>个绿节点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??</a:t>
            </a:r>
            <a:r>
              <a:rPr lang="zh-CN" altLang="en-US" sz="2400" dirty="0"/>
              <a:t> 一定是出现在蓝节点里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</a:t>
            </a:r>
            <a:r>
              <a:rPr lang="zh-CN" altLang="en-US" sz="2400" dirty="0"/>
              <a:t> 和 </a:t>
            </a:r>
            <a:r>
              <a:rPr lang="en-US" altLang="zh-CN" sz="2400" dirty="0"/>
              <a:t>√ </a:t>
            </a:r>
            <a:r>
              <a:rPr lang="zh-CN" altLang="en-US" sz="2400" dirty="0"/>
              <a:t>一定出现在绿节点里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X </a:t>
            </a:r>
            <a:r>
              <a:rPr lang="zh-CN" altLang="en-US" sz="2400" dirty="0"/>
              <a:t>可能出现在所有节点里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叶节点里存</a:t>
            </a:r>
            <a:r>
              <a:rPr lang="en-US" altLang="zh-CN" sz="2400" dirty="0"/>
              <a:t>pair(value, id)</a:t>
            </a:r>
            <a:r>
              <a:rPr lang="zh-CN" altLang="en-US" sz="2400" dirty="0"/>
              <a:t>时可以按序插入和查找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每个节点里维护一个</a:t>
            </a:r>
            <a:r>
              <a:rPr lang="en-US" altLang="zh-CN" sz="2400" dirty="0"/>
              <a:t>workload</a:t>
            </a:r>
            <a:r>
              <a:rPr lang="zh-CN" altLang="en-US" sz="2400" dirty="0"/>
              <a:t>表示以自己为根节点的树存了多少个</a:t>
            </a:r>
            <a:r>
              <a:rPr lang="en-US" altLang="zh-CN" sz="2400" dirty="0"/>
              <a:t>pair</a:t>
            </a: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区间与点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9A56D4-7FDE-4FEB-AD7A-AF6B5CC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76" y="1581847"/>
            <a:ext cx="1027190" cy="54062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7476511-EF1A-4712-99FE-65F877DF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2" y="2214134"/>
            <a:ext cx="2035529" cy="540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ECD250-9EB7-40F8-8771-067E8AB9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8" y="2846421"/>
            <a:ext cx="6705708" cy="1031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7CEC6E-9AAF-451E-A8E5-54A2DF2F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39" y="2754760"/>
            <a:ext cx="3514069" cy="5406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BD488A-E162-464C-ADE2-0C25865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388740"/>
            <a:ext cx="2442776" cy="2306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9189071-05FE-4CC7-BD32-93BF7842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1965626"/>
            <a:ext cx="1338146" cy="4052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857D49D-D240-4622-B06D-B77431A8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14" y="1728291"/>
            <a:ext cx="2066597" cy="31793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EBC18AB-B5A1-4046-A6B5-748857A4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16" y="3262793"/>
            <a:ext cx="1615296" cy="24850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A95F979-F364-489B-B3E1-4D224788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05" y="2796176"/>
            <a:ext cx="1499128" cy="2306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DAB7D2-448E-46FE-BB98-EB34708B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73" y="1629233"/>
            <a:ext cx="2209378" cy="40524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95BEACE-0A27-4716-95D6-40902DD10737}"/>
              </a:ext>
            </a:extLst>
          </p:cNvPr>
          <p:cNvCxnSpPr/>
          <p:nvPr/>
        </p:nvCxnSpPr>
        <p:spPr>
          <a:xfrm>
            <a:off x="4042191" y="1327468"/>
            <a:ext cx="0" cy="302198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52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7"/>
                </a:pPr>
                <a:r>
                  <a:rPr lang="zh-CN" altLang="en-US" sz="2400" dirty="0"/>
                  <a:t>和</a:t>
                </a:r>
                <a:r>
                  <a:rPr lang="en-US" altLang="zh-CN" sz="2400" dirty="0"/>
                  <a:t>TAMA</a:t>
                </a:r>
                <a:r>
                  <a:rPr lang="zh-CN" altLang="en-US" sz="2400" dirty="0"/>
                  <a:t>不同，</a:t>
                </a:r>
                <a:r>
                  <a:rPr lang="en-US" altLang="zh-CN" sz="2400" dirty="0"/>
                  <a:t>BG-Tree</a:t>
                </a:r>
                <a:r>
                  <a:rPr lang="zh-CN" altLang="en-US" sz="2400" dirty="0"/>
                  <a:t>中每个订阅最多存两次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8"/>
                </a:pPr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可以应用到反向匹配中缩短</a:t>
                </a:r>
                <a:r>
                  <a:rPr lang="zh-CN" altLang="en-US" sz="2400" u="sng" dirty="0"/>
                  <a:t>蓝节点</a:t>
                </a:r>
                <a:r>
                  <a:rPr lang="zh-CN" altLang="en-US" sz="2400" dirty="0"/>
                  <a:t>的标记时间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遇到一个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时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9"/>
                </a:pPr>
                <a:r>
                  <a:rPr lang="zh-CN" altLang="en-US" sz="2400" dirty="0"/>
                  <a:t>绿节点个数通项公式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)=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−1)+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−1)∗2+4∗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10. </a:t>
                </a:r>
                <a:r>
                  <a:rPr lang="zh-CN" altLang="en-US" sz="2400" dirty="0"/>
                  <a:t>设树高为</a:t>
                </a:r>
                <a:r>
                  <a:rPr lang="en-US" altLang="zh-CN" sz="2400" dirty="0"/>
                  <a:t>h(h&gt;=1), </a:t>
                </a:r>
                <a:r>
                  <a:rPr lang="zh-CN" altLang="en-US" sz="2400" dirty="0"/>
                  <a:t>蓝节点有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，绿节点有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4∗(3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个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  <a:blipFill>
                <a:blip r:embed="rId3"/>
                <a:stretch>
                  <a:fillRect l="-1213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0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480386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478402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1" y="958976"/>
            <a:ext cx="1906399" cy="3270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19170" y="1724996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592863" y="1399275"/>
            <a:ext cx="539517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889730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238128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233417" y="139927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431599" y="139927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3448731" y="20987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958953" y="173418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53203" y="173418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526781" y="211477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04917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072229"/>
            <a:ext cx="0" cy="11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</p:cNvCxnSpPr>
          <p:nvPr/>
        </p:nvCxnSpPr>
        <p:spPr>
          <a:xfrm flipH="1">
            <a:off x="4433589" y="1185479"/>
            <a:ext cx="132913" cy="104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</p:cNvCxnSpPr>
          <p:nvPr/>
        </p:nvCxnSpPr>
        <p:spPr>
          <a:xfrm>
            <a:off x="4572000" y="1189541"/>
            <a:ext cx="132915" cy="1005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70394" y="1516584"/>
            <a:ext cx="186591" cy="5821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56988" y="151658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5181518" y="1516585"/>
            <a:ext cx="315375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48449" y="1516584"/>
            <a:ext cx="333068" cy="598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211004" y="212032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072973" y="212584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54999" y="151252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554690" y="195149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955000" y="195149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1918855" y="2458503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2758801" y="2458503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03081" y="1512527"/>
            <a:ext cx="5899" cy="5642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12795" y="2076800"/>
            <a:ext cx="39028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01110" y="2076800"/>
            <a:ext cx="51769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1271196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2125892" y="28743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3690472" y="286341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2883455" y="287673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1592862" y="2685004"/>
            <a:ext cx="619935" cy="178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2123925" y="265675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3478810" y="2571755"/>
            <a:ext cx="555349" cy="29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>
            <a:off x="3118805" y="2685006"/>
            <a:ext cx="86315" cy="1917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5734993" y="250396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550167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302520" y="250396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404863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056659" y="234683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554689" y="234682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7726530" y="223909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399753" y="235235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7811683-4A00-42A2-A4A5-AF8343B52593}"/>
              </a:ext>
            </a:extLst>
          </p:cNvPr>
          <p:cNvSpPr/>
          <p:nvPr/>
        </p:nvSpPr>
        <p:spPr>
          <a:xfrm>
            <a:off x="5170112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4E60C2E-5095-46CB-9C33-6E23C8D269CB}"/>
              </a:ext>
            </a:extLst>
          </p:cNvPr>
          <p:cNvSpPr/>
          <p:nvPr/>
        </p:nvSpPr>
        <p:spPr>
          <a:xfrm>
            <a:off x="5889337" y="28437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24FF0EF-BF35-4E61-9300-7B60E651F292}"/>
              </a:ext>
            </a:extLst>
          </p:cNvPr>
          <p:cNvCxnSpPr>
            <a:cxnSpLocks/>
            <a:stCxn id="143" idx="2"/>
            <a:endCxn id="157" idx="0"/>
          </p:cNvCxnSpPr>
          <p:nvPr/>
        </p:nvCxnSpPr>
        <p:spPr>
          <a:xfrm flipH="1">
            <a:off x="5491778" y="2730468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CD9E9A-F0E0-4D40-AD8E-F55A80C9C441}"/>
              </a:ext>
            </a:extLst>
          </p:cNvPr>
          <p:cNvCxnSpPr>
            <a:cxnSpLocks/>
            <a:stCxn id="143" idx="2"/>
            <a:endCxn id="158" idx="0"/>
          </p:cNvCxnSpPr>
          <p:nvPr/>
        </p:nvCxnSpPr>
        <p:spPr>
          <a:xfrm>
            <a:off x="6056660" y="273046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9E78F96E-421F-4A71-A982-E5436D070D82}"/>
              </a:ext>
            </a:extLst>
          </p:cNvPr>
          <p:cNvSpPr/>
          <p:nvPr/>
        </p:nvSpPr>
        <p:spPr>
          <a:xfrm>
            <a:off x="5966521" y="328293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1DE879-5D5F-44FF-AAE8-38708095F93C}"/>
              </a:ext>
            </a:extLst>
          </p:cNvPr>
          <p:cNvSpPr/>
          <p:nvPr/>
        </p:nvSpPr>
        <p:spPr>
          <a:xfrm>
            <a:off x="6685747" y="32632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799E5CA-7A03-457C-8B63-114EEC27DE87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6288188" y="3149984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24D0BD9-86DA-4FA5-9FD1-B0C2D7EB543A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6853069" y="3149985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098E618-714B-496E-A000-6BBFA988B000}"/>
              </a:ext>
            </a:extLst>
          </p:cNvPr>
          <p:cNvSpPr/>
          <p:nvPr/>
        </p:nvSpPr>
        <p:spPr>
          <a:xfrm>
            <a:off x="535689" y="333410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D9AB79A-F9CB-4FD6-BD03-3353A5A1BA71}"/>
              </a:ext>
            </a:extLst>
          </p:cNvPr>
          <p:cNvSpPr/>
          <p:nvPr/>
        </p:nvSpPr>
        <p:spPr>
          <a:xfrm>
            <a:off x="1254916" y="331440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344325C-EF2D-415B-ADBC-FFEDBDCB84D7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857357" y="320115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23913A0-D50C-4BC8-BB35-9BAAE6203BC6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422237" y="320115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7B193754-DB5C-41AC-B2F4-48636C744162}"/>
              </a:ext>
            </a:extLst>
          </p:cNvPr>
          <p:cNvSpPr/>
          <p:nvPr/>
        </p:nvSpPr>
        <p:spPr>
          <a:xfrm>
            <a:off x="7409660" y="32266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A3E4103-0035-49D5-8ADE-71B152B11263}"/>
              </a:ext>
            </a:extLst>
          </p:cNvPr>
          <p:cNvSpPr/>
          <p:nvPr/>
        </p:nvSpPr>
        <p:spPr>
          <a:xfrm>
            <a:off x="8128885" y="320692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1A8F6A2-BBDB-49E8-A15B-6AD9E0CFC96D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>
            <a:off x="7731326" y="309367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3AAB263-6474-4E98-A1C6-116B507C4F96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8296208" y="309367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1C43747B-B9E4-4789-BD4B-1CB7FC8AF16E}"/>
              </a:ext>
            </a:extLst>
          </p:cNvPr>
          <p:cNvSpPr/>
          <p:nvPr/>
        </p:nvSpPr>
        <p:spPr>
          <a:xfrm>
            <a:off x="8002877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9AACE61-9238-48CB-85E7-6084F5F3D2AC}"/>
              </a:ext>
            </a:extLst>
          </p:cNvPr>
          <p:cNvSpPr/>
          <p:nvPr/>
        </p:nvSpPr>
        <p:spPr>
          <a:xfrm>
            <a:off x="872210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4B04CD9B-FA14-4BBB-A879-BDEF76A1171A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832454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78F67423-1FFF-4DBA-88A2-FDD428E1A5AA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889425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DFB451DF-8437-4490-80F6-F0DAFB37B032}"/>
              </a:ext>
            </a:extLst>
          </p:cNvPr>
          <p:cNvSpPr/>
          <p:nvPr/>
        </p:nvSpPr>
        <p:spPr>
          <a:xfrm>
            <a:off x="1489048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0A56331-3D17-439F-B73B-9832B32734C5}"/>
              </a:ext>
            </a:extLst>
          </p:cNvPr>
          <p:cNvSpPr/>
          <p:nvPr/>
        </p:nvSpPr>
        <p:spPr>
          <a:xfrm>
            <a:off x="220827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4410693-4380-46B3-B818-60CEBF957592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181071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F6DB0C3-9F39-4E1F-9896-B34155D5370E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2375596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EBE0D6EB-1843-4131-A496-1FF9474AF88C}"/>
              </a:ext>
            </a:extLst>
          </p:cNvPr>
          <p:cNvSpPr/>
          <p:nvPr/>
        </p:nvSpPr>
        <p:spPr>
          <a:xfrm>
            <a:off x="2709607" y="336122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0EA54E0-3647-42D8-A553-FE34F19D4D3B}"/>
              </a:ext>
            </a:extLst>
          </p:cNvPr>
          <p:cNvSpPr/>
          <p:nvPr/>
        </p:nvSpPr>
        <p:spPr>
          <a:xfrm>
            <a:off x="3428833" y="334152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078539FF-BD4C-403A-9DEE-0CE09BB48268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3031273" y="322827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4B6513F-4476-4D6E-AB3E-8BA8B5705EA5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3596154" y="322827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328210B7-C537-4101-94B3-F99E04F4C962}"/>
              </a:ext>
            </a:extLst>
          </p:cNvPr>
          <p:cNvSpPr/>
          <p:nvPr/>
        </p:nvSpPr>
        <p:spPr>
          <a:xfrm>
            <a:off x="4205115" y="34276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D1BE578-3464-4D4E-9344-C03F0B6C8FCD}"/>
              </a:ext>
            </a:extLst>
          </p:cNvPr>
          <p:cNvSpPr/>
          <p:nvPr/>
        </p:nvSpPr>
        <p:spPr>
          <a:xfrm>
            <a:off x="4924341" y="34079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3DF52E90-820C-4A5E-99B8-B6C5C342FD0D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4526781" y="329471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80D04ED-916F-4177-AC9B-9D9D2EFF335F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5091662" y="329471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CA41525-497D-4426-9506-F4B33BAD3C96}"/>
              </a:ext>
            </a:extLst>
          </p:cNvPr>
          <p:cNvSpPr/>
          <p:nvPr/>
        </p:nvSpPr>
        <p:spPr>
          <a:xfrm>
            <a:off x="38375" y="2073179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0~0.125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80682EF-3EED-4374-AEF0-4501F91E462E}"/>
              </a:ext>
            </a:extLst>
          </p:cNvPr>
          <p:cNvSpPr/>
          <p:nvPr/>
        </p:nvSpPr>
        <p:spPr>
          <a:xfrm>
            <a:off x="1068029" y="2312148"/>
            <a:ext cx="643331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0.125~0.25</a:t>
            </a:r>
            <a:endParaRPr lang="zh-CN" altLang="en-US" sz="800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91D48674-2CA4-4568-BA23-460019707616}"/>
              </a:ext>
            </a:extLst>
          </p:cNvPr>
          <p:cNvCxnSpPr>
            <a:cxnSpLocks/>
            <a:stCxn id="17" idx="1"/>
            <a:endCxn id="209" idx="3"/>
          </p:cNvCxnSpPr>
          <p:nvPr/>
        </p:nvCxnSpPr>
        <p:spPr>
          <a:xfrm flipH="1">
            <a:off x="585758" y="1838248"/>
            <a:ext cx="733413" cy="34818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54E1732-6C0E-496D-AA7E-CBB3F8FB9EE1}"/>
              </a:ext>
            </a:extLst>
          </p:cNvPr>
          <p:cNvCxnSpPr>
            <a:cxnSpLocks/>
            <a:stCxn id="17" idx="2"/>
            <a:endCxn id="210" idx="0"/>
          </p:cNvCxnSpPr>
          <p:nvPr/>
        </p:nvCxnSpPr>
        <p:spPr>
          <a:xfrm flipH="1">
            <a:off x="1389695" y="1951499"/>
            <a:ext cx="203167" cy="36064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目标：快速找出包含点的所有区间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9A56D4-7FDE-4FEB-AD7A-AF6B5CC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76" y="1581847"/>
            <a:ext cx="1027190" cy="54062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7476511-EF1A-4712-99FE-65F877DF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2" y="2214134"/>
            <a:ext cx="2035529" cy="5406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BD488A-E162-464C-ADE2-0C25865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388740"/>
            <a:ext cx="2442776" cy="2306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9189071-05FE-4CC7-BD32-93BF7842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1965626"/>
            <a:ext cx="1338146" cy="4052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EBC18AB-B5A1-4046-A6B5-748857A4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16" y="3262793"/>
            <a:ext cx="1615296" cy="24850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A95F979-F364-489B-B3E1-4D224788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05" y="2796176"/>
            <a:ext cx="1499128" cy="2306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DAB7D2-448E-46FE-BB98-EB34708B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73" y="1629233"/>
            <a:ext cx="2209378" cy="40524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95BEACE-0A27-4716-95D6-40902DD10737}"/>
              </a:ext>
            </a:extLst>
          </p:cNvPr>
          <p:cNvCxnSpPr/>
          <p:nvPr/>
        </p:nvCxnSpPr>
        <p:spPr>
          <a:xfrm>
            <a:off x="4042191" y="1327468"/>
            <a:ext cx="0" cy="302198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392E63A-E210-43A1-9BF0-68C816C8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413" y="1709029"/>
            <a:ext cx="2066597" cy="3061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076AB3-83B1-4766-8718-AE85B064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75" y="2741001"/>
            <a:ext cx="3514069" cy="5493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77E889-01EB-4B10-AF05-46546373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68" y="2897735"/>
            <a:ext cx="6705707" cy="996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4A6896-45CD-4F4E-B316-4137262B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69" y="3554531"/>
            <a:ext cx="7181903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8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273B7-45EC-4C4D-81A2-BCEA4494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9" y="1205766"/>
            <a:ext cx="3514069" cy="5493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3D4779-32E9-4B53-AAB6-87771212E669}"/>
              </a:ext>
            </a:extLst>
          </p:cNvPr>
          <p:cNvSpPr txBox="1"/>
          <p:nvPr/>
        </p:nvSpPr>
        <p:spPr>
          <a:xfrm>
            <a:off x="2649680" y="95659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0.35*16+1=6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E52ADB-D3DF-49D0-87B6-89DAE931FEE0}"/>
              </a:ext>
            </a:extLst>
          </p:cNvPr>
          <p:cNvSpPr txBox="1"/>
          <p:nvPr/>
        </p:nvSpPr>
        <p:spPr>
          <a:xfrm>
            <a:off x="5009717" y="2639361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0.86,  0.86*16+1=16 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9AABA4-CB9E-44DA-9949-0C817240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8" y="2905827"/>
            <a:ext cx="3514069" cy="5493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02716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5E507-9B1C-4887-B967-E9B90EA49884}"/>
              </a:ext>
            </a:extLst>
          </p:cNvPr>
          <p:cNvSpPr txBox="1"/>
          <p:nvPr/>
        </p:nvSpPr>
        <p:spPr>
          <a:xfrm>
            <a:off x="4255077" y="1284890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E4990F-0A19-4D87-9F4F-A9F7122AE7CC}"/>
              </a:ext>
            </a:extLst>
          </p:cNvPr>
          <p:cNvSpPr txBox="1"/>
          <p:nvPr/>
        </p:nvSpPr>
        <p:spPr>
          <a:xfrm>
            <a:off x="4270427" y="2953399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9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6545054" cy="4488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反向查找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11478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770EED-B808-42F8-B204-1D3AFFF5198C}"/>
              </a:ext>
            </a:extLst>
          </p:cNvPr>
          <p:cNvCxnSpPr>
            <a:cxnSpLocks/>
          </p:cNvCxnSpPr>
          <p:nvPr/>
        </p:nvCxnSpPr>
        <p:spPr>
          <a:xfrm>
            <a:off x="5781928" y="840303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6549CFA-6A04-4FA6-8660-64723A1E830D}"/>
              </a:ext>
            </a:extLst>
          </p:cNvPr>
          <p:cNvSpPr/>
          <p:nvPr/>
        </p:nvSpPr>
        <p:spPr>
          <a:xfrm>
            <a:off x="1075459" y="3293918"/>
            <a:ext cx="4592771" cy="19924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3634A5-E5D0-493C-9858-4B14B3A06355}"/>
              </a:ext>
            </a:extLst>
          </p:cNvPr>
          <p:cNvSpPr/>
          <p:nvPr/>
        </p:nvSpPr>
        <p:spPr>
          <a:xfrm>
            <a:off x="6085614" y="1441537"/>
            <a:ext cx="1343885" cy="19924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85E1BD-411A-4898-AFF5-17E3CC18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53" y="1071845"/>
            <a:ext cx="358208" cy="2388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6DD88D-616C-46C9-81A0-6E40C0D2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83" y="865646"/>
            <a:ext cx="783215" cy="5221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9B09E5B-6835-47AB-BC66-CECA35F1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27" y="2890415"/>
            <a:ext cx="575396" cy="38359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DA93C9C-0173-49A8-87CA-C163D9A8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09" y="2894080"/>
            <a:ext cx="1019950" cy="38359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08486EE-6BDF-4D06-B6C5-13BEFBD9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91" y="2838717"/>
            <a:ext cx="967102" cy="4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1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6545054" cy="4488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正向查找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11478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770EED-B808-42F8-B204-1D3AFFF5198C}"/>
              </a:ext>
            </a:extLst>
          </p:cNvPr>
          <p:cNvCxnSpPr>
            <a:cxnSpLocks/>
          </p:cNvCxnSpPr>
          <p:nvPr/>
        </p:nvCxnSpPr>
        <p:spPr>
          <a:xfrm>
            <a:off x="5781928" y="840303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3634A5-E5D0-493C-9858-4B14B3A06355}"/>
              </a:ext>
            </a:extLst>
          </p:cNvPr>
          <p:cNvSpPr/>
          <p:nvPr/>
        </p:nvSpPr>
        <p:spPr>
          <a:xfrm>
            <a:off x="1009655" y="1441345"/>
            <a:ext cx="4384060" cy="199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85E1BD-411A-4898-AFF5-17E3CC18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70" y="870213"/>
            <a:ext cx="690717" cy="46047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6DD88D-616C-46C9-81A0-6E40C0D2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14" y="845669"/>
            <a:ext cx="783215" cy="5221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9B09E5B-6835-47AB-BC66-CECA35F1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893" y="2762597"/>
            <a:ext cx="575396" cy="38359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DA93C9C-0173-49A8-87CA-C163D9A8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311" y="2779300"/>
            <a:ext cx="1019950" cy="383597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C70FC1-AA34-4DC8-9C03-117FAED0EFD0}"/>
              </a:ext>
            </a:extLst>
          </p:cNvPr>
          <p:cNvSpPr/>
          <p:nvPr/>
        </p:nvSpPr>
        <p:spPr>
          <a:xfrm>
            <a:off x="5946678" y="3194294"/>
            <a:ext cx="1580129" cy="199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48BE2A-9B84-462F-9AD7-C0064A1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828498"/>
            <a:ext cx="1067739" cy="46047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3F62CD2-99FA-471B-9955-E438B198D755}"/>
              </a:ext>
            </a:extLst>
          </p:cNvPr>
          <p:cNvSpPr txBox="1"/>
          <p:nvPr/>
        </p:nvSpPr>
        <p:spPr>
          <a:xfrm>
            <a:off x="1839261" y="559642"/>
            <a:ext cx="5066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加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次比较，不需要</a:t>
            </a:r>
            <a:r>
              <a:rPr lang="en-US" altLang="zh-CN" sz="1600" b="1" dirty="0">
                <a:solidFill>
                  <a:srgbClr val="FF0000"/>
                </a:solidFill>
              </a:rPr>
              <a:t>high value bucket list</a:t>
            </a:r>
            <a:r>
              <a:rPr lang="zh-CN" altLang="en-US" sz="1600" b="1" dirty="0">
                <a:solidFill>
                  <a:srgbClr val="FF0000"/>
                </a:solidFill>
              </a:rPr>
              <a:t>了！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DBB905-251E-460D-BC40-9FC7E3A1040C}"/>
              </a:ext>
            </a:extLst>
          </p:cNvPr>
          <p:cNvSpPr txBox="1"/>
          <p:nvPr/>
        </p:nvSpPr>
        <p:spPr>
          <a:xfrm>
            <a:off x="1929014" y="2816070"/>
            <a:ext cx="349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2. Low/high </a:t>
            </a:r>
            <a:r>
              <a:rPr lang="zh-CN" altLang="en-US" sz="1800" b="1" dirty="0">
                <a:solidFill>
                  <a:srgbClr val="FF0000"/>
                </a:solidFill>
              </a:rPr>
              <a:t>取交集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快速位运算？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24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2</a:t>
            </a:r>
            <a:r>
              <a:rPr lang="zh-CN" altLang="en-US" dirty="0"/>
              <a:t>：跨度分类（</a:t>
            </a:r>
            <a:r>
              <a:rPr lang="en-US" altLang="zh-CN" dirty="0"/>
              <a:t>TAMA</a:t>
            </a:r>
            <a:r>
              <a:rPr lang="zh-CN" altLang="en-US" dirty="0"/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273B7-45EC-4C4D-81A2-BCEA4494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9" y="1205766"/>
            <a:ext cx="3514069" cy="5493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22850" y="1364511"/>
            <a:ext cx="122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3D4779-32E9-4B53-AAB6-87771212E669}"/>
              </a:ext>
            </a:extLst>
          </p:cNvPr>
          <p:cNvSpPr txBox="1"/>
          <p:nvPr/>
        </p:nvSpPr>
        <p:spPr>
          <a:xfrm>
            <a:off x="2649680" y="95659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E52ADB-D3DF-49D0-87B6-89DAE931FEE0}"/>
              </a:ext>
            </a:extLst>
          </p:cNvPr>
          <p:cNvSpPr txBox="1"/>
          <p:nvPr/>
        </p:nvSpPr>
        <p:spPr>
          <a:xfrm>
            <a:off x="5679829" y="944156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5E507-9B1C-4887-B967-E9B90EA49884}"/>
              </a:ext>
            </a:extLst>
          </p:cNvPr>
          <p:cNvSpPr txBox="1"/>
          <p:nvPr/>
        </p:nvSpPr>
        <p:spPr>
          <a:xfrm>
            <a:off x="4255077" y="1284890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3023089" y="164078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5DF721-6677-4275-AD97-CDD87ADAE80A}"/>
              </a:ext>
            </a:extLst>
          </p:cNvPr>
          <p:cNvSpPr txBox="1"/>
          <p:nvPr/>
        </p:nvSpPr>
        <p:spPr>
          <a:xfrm>
            <a:off x="3461812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49DC4F-3ACA-47C8-8223-B50761813637}"/>
              </a:ext>
            </a:extLst>
          </p:cNvPr>
          <p:cNvSpPr txBox="1"/>
          <p:nvPr/>
        </p:nvSpPr>
        <p:spPr>
          <a:xfrm>
            <a:off x="3882214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DE8898-65B5-4446-8DCC-E1CA148318C8}"/>
              </a:ext>
            </a:extLst>
          </p:cNvPr>
          <p:cNvSpPr txBox="1"/>
          <p:nvPr/>
        </p:nvSpPr>
        <p:spPr>
          <a:xfrm>
            <a:off x="4309946" y="1632687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9B55E4-E524-4315-8A30-07DB762A8C84}"/>
              </a:ext>
            </a:extLst>
          </p:cNvPr>
          <p:cNvSpPr txBox="1"/>
          <p:nvPr/>
        </p:nvSpPr>
        <p:spPr>
          <a:xfrm>
            <a:off x="4731353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F5A605-7F86-4AF3-A23B-206F7638FB7B}"/>
              </a:ext>
            </a:extLst>
          </p:cNvPr>
          <p:cNvSpPr txBox="1"/>
          <p:nvPr/>
        </p:nvSpPr>
        <p:spPr>
          <a:xfrm>
            <a:off x="5152372" y="1622116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56D9AE-4AD5-48A9-B132-427BD7127FF2}"/>
              </a:ext>
            </a:extLst>
          </p:cNvPr>
          <p:cNvSpPr txBox="1"/>
          <p:nvPr/>
        </p:nvSpPr>
        <p:spPr>
          <a:xfrm>
            <a:off x="5553860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19203F-C39C-4733-AA76-6E584407960F}"/>
              </a:ext>
            </a:extLst>
          </p:cNvPr>
          <p:cNvSpPr txBox="1"/>
          <p:nvPr/>
        </p:nvSpPr>
        <p:spPr>
          <a:xfrm>
            <a:off x="5994798" y="1641246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7AF036-5CB4-429D-8083-53BC7620D0A2}"/>
              </a:ext>
            </a:extLst>
          </p:cNvPr>
          <p:cNvSpPr txBox="1"/>
          <p:nvPr/>
        </p:nvSpPr>
        <p:spPr>
          <a:xfrm>
            <a:off x="6415818" y="1664873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0ADAA2E-3263-4E50-A701-4B6BB46EE256}"/>
              </a:ext>
            </a:extLst>
          </p:cNvPr>
          <p:cNvCxnSpPr>
            <a:cxnSpLocks/>
          </p:cNvCxnSpPr>
          <p:nvPr/>
        </p:nvCxnSpPr>
        <p:spPr>
          <a:xfrm>
            <a:off x="5385342" y="558550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7B2030-36F5-47E1-AAC1-C2678200125B}"/>
              </a:ext>
            </a:extLst>
          </p:cNvPr>
          <p:cNvSpPr txBox="1"/>
          <p:nvPr/>
        </p:nvSpPr>
        <p:spPr>
          <a:xfrm>
            <a:off x="575811" y="3118180"/>
            <a:ext cx="515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一次性全部找出包含某个点的所有区间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时间复杂度：</a:t>
            </a:r>
            <a:r>
              <a:rPr lang="en-US" altLang="zh-CN" dirty="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内存优化：</a:t>
            </a:r>
            <a:r>
              <a:rPr lang="en-US" altLang="zh-CN" dirty="0"/>
              <a:t>7-8</a:t>
            </a:r>
            <a:r>
              <a:rPr lang="zh-CN" altLang="en-US" dirty="0"/>
              <a:t>共同存</a:t>
            </a:r>
            <a:r>
              <a:rPr lang="en-US" altLang="zh-CN" dirty="0"/>
              <a:t>1</a:t>
            </a:r>
            <a:r>
              <a:rPr lang="zh-CN" altLang="en-US" dirty="0"/>
              <a:t>次，</a:t>
            </a:r>
            <a:r>
              <a:rPr lang="en-US" altLang="zh-CN" dirty="0"/>
              <a:t>9-12</a:t>
            </a:r>
            <a:r>
              <a:rPr lang="zh-CN" altLang="en-US" dirty="0"/>
              <a:t>共同存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28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3</a:t>
            </a:r>
            <a:r>
              <a:rPr lang="zh-CN" altLang="en-US" dirty="0"/>
              <a:t>：跨度</a:t>
            </a:r>
            <a:r>
              <a:rPr lang="en-US" altLang="zh-CN" dirty="0"/>
              <a:t>+</a:t>
            </a:r>
            <a:r>
              <a:rPr lang="zh-CN" altLang="en-US" dirty="0"/>
              <a:t>高低值分类（</a:t>
            </a:r>
            <a:r>
              <a:rPr lang="en-US" altLang="zh-CN" dirty="0" err="1"/>
              <a:t>AWB+Tree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23B52-3696-4F92-A777-7EDA0744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59" y="636298"/>
            <a:ext cx="5485057" cy="20931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5A4CC6-2313-440B-9C10-6835E999828B}"/>
              </a:ext>
            </a:extLst>
          </p:cNvPr>
          <p:cNvSpPr txBox="1"/>
          <p:nvPr/>
        </p:nvSpPr>
        <p:spPr>
          <a:xfrm>
            <a:off x="898814" y="846860"/>
            <a:ext cx="234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en-US" altLang="zh-CN" dirty="0"/>
              <a:t>: 0~0.2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: 0.2~0.4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: 0.4~0.6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: 0.6~0.8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: 0.8~1 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F624434-2DEA-4808-BAE1-A46D9996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17813"/>
            <a:ext cx="3514069" cy="54934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FB9BE58-AA64-4552-B00C-E68920A8D7BB}"/>
              </a:ext>
            </a:extLst>
          </p:cNvPr>
          <p:cNvSpPr txBox="1"/>
          <p:nvPr/>
        </p:nvSpPr>
        <p:spPr>
          <a:xfrm>
            <a:off x="2894941" y="2768645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03B099-DC2B-4111-98E8-6FFB1E03E0B5}"/>
              </a:ext>
            </a:extLst>
          </p:cNvPr>
          <p:cNvSpPr txBox="1"/>
          <p:nvPr/>
        </p:nvSpPr>
        <p:spPr>
          <a:xfrm>
            <a:off x="6043287" y="2799000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493575-957B-4F2D-84B7-C37277D4E565}"/>
              </a:ext>
            </a:extLst>
          </p:cNvPr>
          <p:cNvSpPr txBox="1"/>
          <p:nvPr/>
        </p:nvSpPr>
        <p:spPr>
          <a:xfrm>
            <a:off x="4133419" y="307141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0.86 - 0.35 = 0.51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E62D31-FE2B-437E-AAB1-AF5B9F95DE95}"/>
              </a:ext>
            </a:extLst>
          </p:cNvPr>
          <p:cNvCxnSpPr>
            <a:cxnSpLocks/>
          </p:cNvCxnSpPr>
          <p:nvPr/>
        </p:nvCxnSpPr>
        <p:spPr>
          <a:xfrm flipH="1" flipV="1">
            <a:off x="2363932" y="1626178"/>
            <a:ext cx="3221496" cy="1445240"/>
          </a:xfrm>
          <a:prstGeom prst="straightConnector1">
            <a:avLst/>
          </a:prstGeom>
          <a:ln w="38100" cmpd="tri">
            <a:solidFill>
              <a:schemeClr val="accent2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937F76-CD70-408C-8EB1-55F3AD98BE3A}"/>
              </a:ext>
            </a:extLst>
          </p:cNvPr>
          <p:cNvSpPr/>
          <p:nvPr/>
        </p:nvSpPr>
        <p:spPr>
          <a:xfrm>
            <a:off x="2542411" y="4061441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Integrated Binary Search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70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4</a:t>
            </a:r>
            <a:r>
              <a:rPr lang="zh-CN" altLang="en-US" dirty="0"/>
              <a:t>：分布分类（</a:t>
            </a:r>
            <a:r>
              <a:rPr lang="en-US" altLang="zh-CN" dirty="0"/>
              <a:t>BG-Tree</a:t>
            </a:r>
            <a:r>
              <a:rPr lang="zh-CN" altLang="en-US" dirty="0"/>
              <a:t>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809CE82-151A-49E2-9C4C-5FF4581C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4" y="738233"/>
            <a:ext cx="3251221" cy="32342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8154CA-6ACE-42FE-9205-E45DF8EC328F}"/>
              </a:ext>
            </a:extLst>
          </p:cNvPr>
          <p:cNvSpPr txBox="1"/>
          <p:nvPr/>
        </p:nvSpPr>
        <p:spPr>
          <a:xfrm>
            <a:off x="457199" y="4229101"/>
            <a:ext cx="61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注：把第</a:t>
            </a:r>
            <a:r>
              <a:rPr lang="en-US" altLang="zh-CN" dirty="0"/>
              <a:t>3</a:t>
            </a:r>
            <a:r>
              <a:rPr lang="zh-CN" altLang="en-US" dirty="0"/>
              <a:t>类用一个位数组预先存起来，就是</a:t>
            </a:r>
            <a:r>
              <a:rPr lang="en-US" altLang="zh-CN" dirty="0"/>
              <a:t>HEM</a:t>
            </a:r>
            <a:r>
              <a:rPr lang="zh-CN" altLang="en-US" dirty="0"/>
              <a:t>算法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2CFD43-0645-405A-B44A-09FFB543370F}"/>
              </a:ext>
            </a:extLst>
          </p:cNvPr>
          <p:cNvSpPr/>
          <p:nvPr/>
        </p:nvSpPr>
        <p:spPr>
          <a:xfrm>
            <a:off x="4405745" y="975916"/>
            <a:ext cx="3777095" cy="240752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7004D1B0-6C04-441B-B6F1-9B75E5910F14}"/>
              </a:ext>
            </a:extLst>
          </p:cNvPr>
          <p:cNvSpPr/>
          <p:nvPr/>
        </p:nvSpPr>
        <p:spPr>
          <a:xfrm>
            <a:off x="4513170" y="1123838"/>
            <a:ext cx="399052" cy="183586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ight-quote-sign_36811">
            <a:extLst>
              <a:ext uri="{FF2B5EF4-FFF2-40B4-BE49-F238E27FC236}">
                <a16:creationId xmlns:a16="http://schemas.microsoft.com/office/drawing/2014/main" id="{01A976EE-DFE6-4CAA-ACBA-487F397105C2}"/>
              </a:ext>
            </a:extLst>
          </p:cNvPr>
          <p:cNvSpPr>
            <a:spLocks noChangeAspect="1"/>
          </p:cNvSpPr>
          <p:nvPr/>
        </p:nvSpPr>
        <p:spPr bwMode="auto">
          <a:xfrm>
            <a:off x="7990339" y="3165399"/>
            <a:ext cx="385001" cy="373405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D53C51-52F1-420D-8CBD-0865F1E301BB}"/>
              </a:ext>
            </a:extLst>
          </p:cNvPr>
          <p:cNvSpPr txBox="1"/>
          <p:nvPr/>
        </p:nvSpPr>
        <p:spPr>
          <a:xfrm>
            <a:off x="4673074" y="1462784"/>
            <a:ext cx="3546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Low value &lt;= 0.5 &lt; High value</a:t>
            </a:r>
          </a:p>
          <a:p>
            <a:endParaRPr lang="en-US" altLang="zh-CN" dirty="0"/>
          </a:p>
          <a:p>
            <a:r>
              <a:rPr lang="en-US" altLang="zh-CN" dirty="0"/>
              <a:t>2.  Low value &lt;= High value &lt; 0.5</a:t>
            </a:r>
          </a:p>
          <a:p>
            <a:endParaRPr lang="en-US" altLang="zh-CN" dirty="0"/>
          </a:p>
          <a:p>
            <a:r>
              <a:rPr lang="en-US" altLang="zh-CN" dirty="0"/>
              <a:t>3.  0.5 &lt;= Low value &lt;= High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693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1540</Words>
  <Application>Microsoft Office PowerPoint</Application>
  <PresentationFormat>全屏显示(16:9)</PresentationFormat>
  <Paragraphs>423</Paragraphs>
  <Slides>21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区间分类问题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117</cp:revision>
  <dcterms:created xsi:type="dcterms:W3CDTF">2021-11-01T07:07:45Z</dcterms:created>
  <dcterms:modified xsi:type="dcterms:W3CDTF">2021-11-09T07:37:02Z</dcterms:modified>
</cp:coreProperties>
</file>