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2" r:id="rId2"/>
    <p:sldId id="256" r:id="rId3"/>
    <p:sldId id="259" r:id="rId4"/>
    <p:sldId id="257" r:id="rId5"/>
    <p:sldId id="260" r:id="rId6"/>
    <p:sldId id="264" r:id="rId7"/>
    <p:sldId id="265" r:id="rId8"/>
    <p:sldId id="267" r:id="rId9"/>
    <p:sldId id="266" r:id="rId10"/>
    <p:sldId id="261" r:id="rId11"/>
    <p:sldId id="263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71" d="100"/>
          <a:sy n="171" d="100"/>
        </p:scale>
        <p:origin x="138" y="582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2F4D-9515-4885-9ED2-03B3D69E590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7C6F3-E92A-4A02-B1A1-77A7352C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9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51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7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02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8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53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8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04" algn="l" defTabSz="68575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8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7C6F3-E92A-4A02-B1A1-77A7352C01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8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2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175112"/>
            <a:ext cx="9219626" cy="29683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" y="38383"/>
            <a:ext cx="1626881" cy="534824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2171" y="1512131"/>
            <a:ext cx="7539659" cy="7956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5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83259" y="3897693"/>
            <a:ext cx="2177483" cy="34051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6183" y="3305552"/>
            <a:ext cx="3091636" cy="4488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6652629" y="205638"/>
            <a:ext cx="2251710" cy="30871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514422" y="4683127"/>
            <a:ext cx="4115157" cy="304943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1534500" y="1284412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1534500" y="2571608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9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1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7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8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9C75-5785-4E6D-9747-343F85C184E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8B19-7540-4478-9174-9D96F89EF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04660E36-E2DF-4E20-9383-DEF3A1926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7" y="671750"/>
            <a:ext cx="3066667" cy="3800000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479" y="1512131"/>
            <a:ext cx="7034524" cy="795641"/>
          </a:xfrm>
        </p:spPr>
        <p:txBody>
          <a:bodyPr/>
          <a:lstStyle/>
          <a:p>
            <a:r>
              <a:rPr lang="zh-CN" altLang="en-US" sz="4000" dirty="0"/>
              <a:t>区间分类问题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DA7724E-F645-445B-99E3-8EF6589B7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0" y="3510691"/>
            <a:ext cx="2177483" cy="34051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2021</a:t>
            </a:r>
            <a:r>
              <a:rPr lang="zh-CN" altLang="en-US" dirty="0">
                <a:solidFill>
                  <a:schemeClr val="accent6"/>
                </a:solidFill>
              </a:rPr>
              <a:t>年</a:t>
            </a:r>
            <a:r>
              <a:rPr lang="en-US" altLang="zh-CN" dirty="0">
                <a:solidFill>
                  <a:schemeClr val="accent6"/>
                </a:solidFill>
              </a:rPr>
              <a:t>11</a:t>
            </a:r>
            <a:r>
              <a:rPr lang="zh-CN" altLang="en-US" dirty="0">
                <a:solidFill>
                  <a:schemeClr val="accent6"/>
                </a:solidFill>
              </a:rPr>
              <a:t>月</a:t>
            </a:r>
            <a:r>
              <a:rPr lang="en-US" altLang="zh-CN" dirty="0">
                <a:solidFill>
                  <a:schemeClr val="accent6"/>
                </a:solidFill>
              </a:rPr>
              <a:t>9</a:t>
            </a:r>
            <a:r>
              <a:rPr lang="zh-CN" altLang="en-US" dirty="0">
                <a:solidFill>
                  <a:schemeClr val="accent6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D4819-7BAE-4F98-BE1C-3C305E2E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99" y="723260"/>
            <a:ext cx="8036078" cy="420279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每个蓝分支节点下面有两个蓝节点和</a:t>
            </a:r>
            <a:r>
              <a:rPr lang="en-US" altLang="zh-CN" sz="2400" dirty="0"/>
              <a:t>4</a:t>
            </a:r>
            <a:r>
              <a:rPr lang="zh-CN" altLang="en-US" sz="2400" dirty="0"/>
              <a:t>个绿节点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??</a:t>
            </a:r>
            <a:r>
              <a:rPr lang="zh-CN" altLang="en-US" sz="2400" dirty="0"/>
              <a:t> 一定是出现在蓝节点里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?</a:t>
            </a:r>
            <a:r>
              <a:rPr lang="zh-CN" altLang="en-US" sz="2400" dirty="0"/>
              <a:t> 和 </a:t>
            </a:r>
            <a:r>
              <a:rPr lang="en-US" altLang="zh-CN" sz="2400" dirty="0"/>
              <a:t>√ </a:t>
            </a:r>
            <a:r>
              <a:rPr lang="zh-CN" altLang="en-US" sz="2400" dirty="0"/>
              <a:t>一定出现在绿节点里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X </a:t>
            </a:r>
            <a:r>
              <a:rPr lang="zh-CN" altLang="en-US" sz="2400" dirty="0"/>
              <a:t>可能出现在所有节点里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叶节点里存</a:t>
            </a:r>
            <a:r>
              <a:rPr lang="en-US" altLang="zh-CN" sz="2400" dirty="0"/>
              <a:t>pair(value, id)</a:t>
            </a:r>
            <a:r>
              <a:rPr lang="zh-CN" altLang="en-US" sz="2400" dirty="0"/>
              <a:t>时可以按序插入和查找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每个节点里维护一个</a:t>
            </a:r>
            <a:r>
              <a:rPr lang="en-US" altLang="zh-CN" sz="2400" dirty="0"/>
              <a:t>workload</a:t>
            </a:r>
            <a:r>
              <a:rPr lang="zh-CN" altLang="en-US" sz="2400" dirty="0"/>
              <a:t>表示以自己为根节点的树存了多少个</a:t>
            </a:r>
            <a:r>
              <a:rPr lang="en-US" altLang="zh-CN" sz="2400" dirty="0"/>
              <a:t>pair</a:t>
            </a:r>
          </a:p>
          <a:p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939B91-38AD-4282-9BDD-8E28E102936E}"/>
              </a:ext>
            </a:extLst>
          </p:cNvPr>
          <p:cNvSpPr txBox="1"/>
          <p:nvPr/>
        </p:nvSpPr>
        <p:spPr>
          <a:xfrm>
            <a:off x="337381" y="141445"/>
            <a:ext cx="6905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2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D4819-7BAE-4F98-BE1C-3C305E2E1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923" y="915618"/>
                <a:ext cx="8036078" cy="432061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 startAt="7"/>
                </a:pPr>
                <a:r>
                  <a:rPr lang="zh-CN" altLang="en-US" sz="2400" dirty="0"/>
                  <a:t>和</a:t>
                </a:r>
                <a:r>
                  <a:rPr lang="en-US" altLang="zh-CN" sz="2400" dirty="0"/>
                  <a:t>TAMA</a:t>
                </a:r>
                <a:r>
                  <a:rPr lang="zh-CN" altLang="en-US" sz="2400" dirty="0"/>
                  <a:t>不同，</a:t>
                </a:r>
                <a:r>
                  <a:rPr lang="en-US" altLang="zh-CN" sz="2400" dirty="0"/>
                  <a:t>BG-Tree</a:t>
                </a:r>
                <a:r>
                  <a:rPr lang="zh-CN" altLang="en-US" sz="2400" dirty="0"/>
                  <a:t>中每个订阅最多存两次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457200" indent="-457200">
                  <a:buAutoNum type="arabicPeriod" startAt="8"/>
                </a:pPr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可以应用到反向匹配中缩短</a:t>
                </a:r>
                <a:r>
                  <a:rPr lang="zh-CN" altLang="en-US" sz="2400" u="sng" dirty="0"/>
                  <a:t>蓝节点</a:t>
                </a:r>
                <a:r>
                  <a:rPr lang="zh-CN" altLang="en-US" sz="2400" dirty="0"/>
                  <a:t>的标记时间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遇到一个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时</a:t>
                </a:r>
                <a:r>
                  <a:rPr lang="en-US" altLang="zh-CN" sz="2400" dirty="0"/>
                  <a:t>)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457200" indent="-457200">
                  <a:buAutoNum type="arabicPeriod" startAt="9"/>
                </a:pPr>
                <a:r>
                  <a:rPr lang="zh-CN" altLang="en-US" sz="2400" dirty="0"/>
                  <a:t>绿节点个数通项公式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)=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−1)+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G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−1)∗2+4∗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10. </a:t>
                </a:r>
                <a:r>
                  <a:rPr lang="zh-CN" altLang="en-US" sz="2400" dirty="0"/>
                  <a:t>设树高为</a:t>
                </a:r>
                <a:r>
                  <a:rPr lang="en-US" altLang="zh-CN" sz="2400" dirty="0"/>
                  <a:t>h(h&gt;=1), </a:t>
                </a:r>
                <a:r>
                  <a:rPr lang="zh-CN" altLang="en-US" sz="2400" dirty="0"/>
                  <a:t>蓝节点有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，绿节点有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4∗(3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个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D4819-7BAE-4F98-BE1C-3C305E2E1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923" y="915618"/>
                <a:ext cx="8036078" cy="4320612"/>
              </a:xfrm>
              <a:blipFill>
                <a:blip r:embed="rId3"/>
                <a:stretch>
                  <a:fillRect l="-1213" t="-2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7939B91-38AD-4282-9BDD-8E28E102936E}"/>
              </a:ext>
            </a:extLst>
          </p:cNvPr>
          <p:cNvSpPr txBox="1"/>
          <p:nvPr/>
        </p:nvSpPr>
        <p:spPr>
          <a:xfrm>
            <a:off x="337381" y="141445"/>
            <a:ext cx="6905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LAW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02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480386" y="1290083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478402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1" y="958976"/>
            <a:ext cx="1906399" cy="3270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319170" y="1724996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592863" y="1399275"/>
            <a:ext cx="539517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5889730" y="172499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238128" y="172499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233417" y="139927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431599" y="139927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3448731" y="209873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958953" y="173418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153203" y="173418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526781" y="211477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04917" y="1290083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1072229"/>
            <a:ext cx="0" cy="113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</p:cNvCxnSpPr>
          <p:nvPr/>
        </p:nvCxnSpPr>
        <p:spPr>
          <a:xfrm flipH="1">
            <a:off x="4433589" y="1185479"/>
            <a:ext cx="132913" cy="1046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</p:cNvCxnSpPr>
          <p:nvPr/>
        </p:nvCxnSpPr>
        <p:spPr>
          <a:xfrm>
            <a:off x="4572000" y="1189541"/>
            <a:ext cx="132915" cy="1005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770394" y="1516584"/>
            <a:ext cx="186591" cy="5821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56988" y="1516583"/>
            <a:ext cx="323633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5181518" y="1516585"/>
            <a:ext cx="315375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848449" y="1516584"/>
            <a:ext cx="333068" cy="5981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211004" y="212032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072973" y="212584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54999" y="151252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554690" y="195149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955000" y="195149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1918855" y="2458503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2758801" y="2458503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603081" y="1512527"/>
            <a:ext cx="5899" cy="5642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2212795" y="2076800"/>
            <a:ext cx="390285" cy="38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01110" y="2076800"/>
            <a:ext cx="517695" cy="3817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1271196" y="286341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2125892" y="287436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3690472" y="286341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2883455" y="2876733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1592862" y="2685004"/>
            <a:ext cx="619935" cy="1784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2123925" y="2656753"/>
            <a:ext cx="323633" cy="217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3478810" y="2571755"/>
            <a:ext cx="555349" cy="291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>
            <a:off x="3118805" y="2685006"/>
            <a:ext cx="86315" cy="1917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5734993" y="250396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550167" y="250997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CC6FC0-9EF9-44CA-B49D-27DCD88E4C73}"/>
              </a:ext>
            </a:extLst>
          </p:cNvPr>
          <p:cNvSpPr/>
          <p:nvPr/>
        </p:nvSpPr>
        <p:spPr>
          <a:xfrm>
            <a:off x="8302520" y="2503967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0.875~1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404863" y="250997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056659" y="234683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554689" y="234682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D70F71D-54FE-4430-A4F8-1652788ED7AF}"/>
              </a:ext>
            </a:extLst>
          </p:cNvPr>
          <p:cNvCxnSpPr>
            <a:cxnSpLocks/>
            <a:stCxn id="82" idx="3"/>
            <a:endCxn id="145" idx="0"/>
          </p:cNvCxnSpPr>
          <p:nvPr/>
        </p:nvCxnSpPr>
        <p:spPr>
          <a:xfrm>
            <a:off x="7726530" y="2239099"/>
            <a:ext cx="919679" cy="264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399753" y="235235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C7811683-4A00-42A2-A4A5-AF8343B52593}"/>
              </a:ext>
            </a:extLst>
          </p:cNvPr>
          <p:cNvSpPr/>
          <p:nvPr/>
        </p:nvSpPr>
        <p:spPr>
          <a:xfrm>
            <a:off x="5170112" y="286341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4E60C2E-5095-46CB-9C33-6E23C8D269CB}"/>
              </a:ext>
            </a:extLst>
          </p:cNvPr>
          <p:cNvSpPr/>
          <p:nvPr/>
        </p:nvSpPr>
        <p:spPr>
          <a:xfrm>
            <a:off x="5889337" y="284372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24FF0EF-BF35-4E61-9300-7B60E651F292}"/>
              </a:ext>
            </a:extLst>
          </p:cNvPr>
          <p:cNvCxnSpPr>
            <a:cxnSpLocks/>
            <a:stCxn id="143" idx="2"/>
            <a:endCxn id="157" idx="0"/>
          </p:cNvCxnSpPr>
          <p:nvPr/>
        </p:nvCxnSpPr>
        <p:spPr>
          <a:xfrm flipH="1">
            <a:off x="5491778" y="2730468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EACD9E9A-F0E0-4D40-AD8E-F55A80C9C441}"/>
              </a:ext>
            </a:extLst>
          </p:cNvPr>
          <p:cNvCxnSpPr>
            <a:cxnSpLocks/>
            <a:stCxn id="143" idx="2"/>
            <a:endCxn id="158" idx="0"/>
          </p:cNvCxnSpPr>
          <p:nvPr/>
        </p:nvCxnSpPr>
        <p:spPr>
          <a:xfrm>
            <a:off x="6056660" y="273046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9E78F96E-421F-4A71-A982-E5436D070D82}"/>
              </a:ext>
            </a:extLst>
          </p:cNvPr>
          <p:cNvSpPr/>
          <p:nvPr/>
        </p:nvSpPr>
        <p:spPr>
          <a:xfrm>
            <a:off x="5966521" y="328293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D71DE879-5D5F-44FF-AAE8-38708095F93C}"/>
              </a:ext>
            </a:extLst>
          </p:cNvPr>
          <p:cNvSpPr/>
          <p:nvPr/>
        </p:nvSpPr>
        <p:spPr>
          <a:xfrm>
            <a:off x="6685747" y="326323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799E5CA-7A03-457C-8B63-114EEC27DE87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6288188" y="3149984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424D0BD9-86DA-4FA5-9FD1-B0C2D7EB543A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6853069" y="3149985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E098E618-714B-496E-A000-6BBFA988B000}"/>
              </a:ext>
            </a:extLst>
          </p:cNvPr>
          <p:cNvSpPr/>
          <p:nvPr/>
        </p:nvSpPr>
        <p:spPr>
          <a:xfrm>
            <a:off x="535689" y="333410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D9AB79A-F9CB-4FD6-BD03-3353A5A1BA71}"/>
              </a:ext>
            </a:extLst>
          </p:cNvPr>
          <p:cNvSpPr/>
          <p:nvPr/>
        </p:nvSpPr>
        <p:spPr>
          <a:xfrm>
            <a:off x="1254916" y="331440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344325C-EF2D-415B-ADBC-FFEDBDCB84D7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857357" y="320115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923913A0-D50C-4BC8-BB35-9BAAE6203BC6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1422237" y="320115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7B193754-DB5C-41AC-B2F4-48636C744162}"/>
              </a:ext>
            </a:extLst>
          </p:cNvPr>
          <p:cNvSpPr/>
          <p:nvPr/>
        </p:nvSpPr>
        <p:spPr>
          <a:xfrm>
            <a:off x="7409660" y="322662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A3E4103-0035-49D5-8ADE-71B152B11263}"/>
              </a:ext>
            </a:extLst>
          </p:cNvPr>
          <p:cNvSpPr/>
          <p:nvPr/>
        </p:nvSpPr>
        <p:spPr>
          <a:xfrm>
            <a:off x="8128885" y="320692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31A8F6A2-BBDB-49E8-A15B-6AD9E0CFC96D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>
            <a:off x="7731326" y="3093671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3AAB263-6474-4E98-A1C6-116B507C4F96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8296208" y="3093671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1C43747B-B9E4-4789-BD4B-1CB7FC8AF16E}"/>
              </a:ext>
            </a:extLst>
          </p:cNvPr>
          <p:cNvSpPr/>
          <p:nvPr/>
        </p:nvSpPr>
        <p:spPr>
          <a:xfrm>
            <a:off x="8002877" y="371676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9AACE61-9238-48CB-85E7-6084F5F3D2AC}"/>
              </a:ext>
            </a:extLst>
          </p:cNvPr>
          <p:cNvSpPr/>
          <p:nvPr/>
        </p:nvSpPr>
        <p:spPr>
          <a:xfrm>
            <a:off x="8722103" y="369706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4B04CD9B-FA14-4BBB-A879-BDEF76A1171A}"/>
              </a:ext>
            </a:extLst>
          </p:cNvPr>
          <p:cNvCxnSpPr>
            <a:cxnSpLocks/>
            <a:endCxn id="189" idx="0"/>
          </p:cNvCxnSpPr>
          <p:nvPr/>
        </p:nvCxnSpPr>
        <p:spPr>
          <a:xfrm flipH="1">
            <a:off x="8324544" y="358381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78F67423-1FFF-4DBA-88A2-FDD428E1A5AA}"/>
              </a:ext>
            </a:extLst>
          </p:cNvPr>
          <p:cNvCxnSpPr>
            <a:cxnSpLocks/>
            <a:endCxn id="190" idx="0"/>
          </p:cNvCxnSpPr>
          <p:nvPr/>
        </p:nvCxnSpPr>
        <p:spPr>
          <a:xfrm>
            <a:off x="8889425" y="358381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DFB451DF-8437-4490-80F6-F0DAFB37B032}"/>
              </a:ext>
            </a:extLst>
          </p:cNvPr>
          <p:cNvSpPr/>
          <p:nvPr/>
        </p:nvSpPr>
        <p:spPr>
          <a:xfrm>
            <a:off x="1489048" y="371676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0A56331-3D17-439F-B73B-9832B32734C5}"/>
              </a:ext>
            </a:extLst>
          </p:cNvPr>
          <p:cNvSpPr/>
          <p:nvPr/>
        </p:nvSpPr>
        <p:spPr>
          <a:xfrm>
            <a:off x="2208273" y="369706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D4410693-4380-46B3-B818-60CEBF957592}"/>
              </a:ext>
            </a:extLst>
          </p:cNvPr>
          <p:cNvCxnSpPr>
            <a:cxnSpLocks/>
            <a:endCxn id="193" idx="0"/>
          </p:cNvCxnSpPr>
          <p:nvPr/>
        </p:nvCxnSpPr>
        <p:spPr>
          <a:xfrm flipH="1">
            <a:off x="1810714" y="358381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AF6DB0C3-9F39-4E1F-9896-B34155D5370E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2375596" y="358381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EBE0D6EB-1843-4131-A496-1FF9474AF88C}"/>
              </a:ext>
            </a:extLst>
          </p:cNvPr>
          <p:cNvSpPr/>
          <p:nvPr/>
        </p:nvSpPr>
        <p:spPr>
          <a:xfrm>
            <a:off x="2709607" y="336122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20EA54E0-3647-42D8-A553-FE34F19D4D3B}"/>
              </a:ext>
            </a:extLst>
          </p:cNvPr>
          <p:cNvSpPr/>
          <p:nvPr/>
        </p:nvSpPr>
        <p:spPr>
          <a:xfrm>
            <a:off x="3428833" y="3341529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078539FF-BD4C-403A-9DEE-0CE09BB48268}"/>
              </a:ext>
            </a:extLst>
          </p:cNvPr>
          <p:cNvCxnSpPr>
            <a:cxnSpLocks/>
            <a:endCxn id="197" idx="0"/>
          </p:cNvCxnSpPr>
          <p:nvPr/>
        </p:nvCxnSpPr>
        <p:spPr>
          <a:xfrm flipH="1">
            <a:off x="3031273" y="3228279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4B6513F-4476-4D6E-AB3E-8BA8B5705EA5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3596154" y="3228279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328210B7-C537-4101-94B3-F99E04F4C962}"/>
              </a:ext>
            </a:extLst>
          </p:cNvPr>
          <p:cNvSpPr/>
          <p:nvPr/>
        </p:nvSpPr>
        <p:spPr>
          <a:xfrm>
            <a:off x="4205115" y="342766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0.5~0.5625</a:t>
            </a:r>
            <a:endParaRPr lang="zh-CN" altLang="en-US" sz="600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D1BE578-3464-4D4E-9344-C03F0B6C8FCD}"/>
              </a:ext>
            </a:extLst>
          </p:cNvPr>
          <p:cNvSpPr/>
          <p:nvPr/>
        </p:nvSpPr>
        <p:spPr>
          <a:xfrm>
            <a:off x="4924341" y="34079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L: 0.5625~0.625</a:t>
            </a:r>
            <a:endParaRPr lang="zh-CN" altLang="en-US" sz="500" dirty="0"/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3DF52E90-820C-4A5E-99B8-B6C5C342FD0D}"/>
              </a:ext>
            </a:extLst>
          </p:cNvPr>
          <p:cNvCxnSpPr>
            <a:cxnSpLocks/>
            <a:endCxn id="201" idx="0"/>
          </p:cNvCxnSpPr>
          <p:nvPr/>
        </p:nvCxnSpPr>
        <p:spPr>
          <a:xfrm flipH="1">
            <a:off x="4526781" y="3294711"/>
            <a:ext cx="564881" cy="1329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80D04ED-916F-4177-AC9B-9D9D2EFF335F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5091662" y="3294711"/>
            <a:ext cx="154345" cy="1132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7CA41525-497D-4426-9506-F4B33BAD3C96}"/>
              </a:ext>
            </a:extLst>
          </p:cNvPr>
          <p:cNvSpPr/>
          <p:nvPr/>
        </p:nvSpPr>
        <p:spPr>
          <a:xfrm>
            <a:off x="38375" y="2073179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0~0.125</a:t>
            </a:r>
            <a:endParaRPr lang="zh-CN" altLang="en-US" sz="800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880682EF-3EED-4374-AEF0-4501F91E462E}"/>
              </a:ext>
            </a:extLst>
          </p:cNvPr>
          <p:cNvSpPr/>
          <p:nvPr/>
        </p:nvSpPr>
        <p:spPr>
          <a:xfrm>
            <a:off x="1068029" y="2312148"/>
            <a:ext cx="643331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0.125~0.25</a:t>
            </a:r>
            <a:endParaRPr lang="zh-CN" altLang="en-US" sz="800" dirty="0"/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91D48674-2CA4-4568-BA23-460019707616}"/>
              </a:ext>
            </a:extLst>
          </p:cNvPr>
          <p:cNvCxnSpPr>
            <a:cxnSpLocks/>
            <a:stCxn id="17" idx="1"/>
            <a:endCxn id="209" idx="3"/>
          </p:cNvCxnSpPr>
          <p:nvPr/>
        </p:nvCxnSpPr>
        <p:spPr>
          <a:xfrm flipH="1">
            <a:off x="585758" y="1838248"/>
            <a:ext cx="733413" cy="34818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54E1732-6C0E-496D-AA7E-CBB3F8FB9EE1}"/>
              </a:ext>
            </a:extLst>
          </p:cNvPr>
          <p:cNvCxnSpPr>
            <a:cxnSpLocks/>
            <a:stCxn id="17" idx="2"/>
            <a:endCxn id="210" idx="0"/>
          </p:cNvCxnSpPr>
          <p:nvPr/>
        </p:nvCxnSpPr>
        <p:spPr>
          <a:xfrm flipH="1">
            <a:off x="1389695" y="1951499"/>
            <a:ext cx="203167" cy="36064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3849472" y="1458231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139159" y="2421504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1881920" y="1921559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714185" y="192155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358520" y="1571483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4802671" y="1571483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849346" y="314384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615759" y="317280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370499" y="3172804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489719" y="31845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481004" y="2421504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26072" y="1684734"/>
            <a:ext cx="0" cy="2368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615759" y="1921559"/>
            <a:ext cx="70467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331709" y="1921559"/>
            <a:ext cx="62589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171012" y="2648007"/>
            <a:ext cx="444747" cy="4958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615759" y="2648007"/>
            <a:ext cx="321666" cy="524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957604" y="2648007"/>
            <a:ext cx="756582" cy="524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811385" y="2648007"/>
            <a:ext cx="146219" cy="5365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B6693FA3-4733-4378-BA92-345295EB1F95}"/>
              </a:ext>
            </a:extLst>
          </p:cNvPr>
          <p:cNvSpPr/>
          <p:nvPr/>
        </p:nvSpPr>
        <p:spPr>
          <a:xfrm>
            <a:off x="3849472" y="412783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C657F99-5EF8-4FFF-B5F1-4B0B90E46D6C}"/>
              </a:ext>
            </a:extLst>
          </p:cNvPr>
          <p:cNvSpPr/>
          <p:nvPr/>
        </p:nvSpPr>
        <p:spPr>
          <a:xfrm>
            <a:off x="1881920" y="4591162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40E8EAC-85AC-4956-A90D-713FACB23BEF}"/>
              </a:ext>
            </a:extLst>
          </p:cNvPr>
          <p:cNvSpPr/>
          <p:nvPr/>
        </p:nvSpPr>
        <p:spPr>
          <a:xfrm>
            <a:off x="5931896" y="4591161"/>
            <a:ext cx="749840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E1E6824-EFF1-4EAC-92E0-486B761C8C60}"/>
              </a:ext>
            </a:extLst>
          </p:cNvPr>
          <p:cNvCxnSpPr>
            <a:stCxn id="238" idx="1"/>
            <a:endCxn id="240" idx="0"/>
          </p:cNvCxnSpPr>
          <p:nvPr/>
        </p:nvCxnSpPr>
        <p:spPr>
          <a:xfrm flipH="1">
            <a:off x="2358520" y="4241086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93A93DDE-13FE-4E7F-93F1-9CA2FC0FF898}"/>
              </a:ext>
            </a:extLst>
          </p:cNvPr>
          <p:cNvCxnSpPr>
            <a:cxnSpLocks/>
            <a:stCxn id="238" idx="3"/>
            <a:endCxn id="241" idx="0"/>
          </p:cNvCxnSpPr>
          <p:nvPr/>
        </p:nvCxnSpPr>
        <p:spPr>
          <a:xfrm>
            <a:off x="4802671" y="4241086"/>
            <a:ext cx="1504145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5566794C-93B5-4A74-AE9E-7D702B2A2BBD}"/>
              </a:ext>
            </a:extLst>
          </p:cNvPr>
          <p:cNvSpPr/>
          <p:nvPr/>
        </p:nvSpPr>
        <p:spPr>
          <a:xfrm>
            <a:off x="2964853" y="4591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86653B6D-B373-419F-B6D6-E3DEE8418683}"/>
              </a:ext>
            </a:extLst>
          </p:cNvPr>
          <p:cNvSpPr/>
          <p:nvPr/>
        </p:nvSpPr>
        <p:spPr>
          <a:xfrm>
            <a:off x="3660720" y="4591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2A2AF3A-D536-4998-9D74-93FA1C9D4C3F}"/>
              </a:ext>
            </a:extLst>
          </p:cNvPr>
          <p:cNvSpPr/>
          <p:nvPr/>
        </p:nvSpPr>
        <p:spPr>
          <a:xfrm>
            <a:off x="5176174" y="458314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6D9C3A7-6B04-40DB-BF53-A58F21CEA679}"/>
              </a:ext>
            </a:extLst>
          </p:cNvPr>
          <p:cNvSpPr/>
          <p:nvPr/>
        </p:nvSpPr>
        <p:spPr>
          <a:xfrm>
            <a:off x="4436965" y="4581423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20637A6C-11F4-4E92-BFEA-65182D1A646E}"/>
              </a:ext>
            </a:extLst>
          </p:cNvPr>
          <p:cNvCxnSpPr>
            <a:cxnSpLocks/>
            <a:stCxn id="238" idx="2"/>
            <a:endCxn id="244" idx="0"/>
          </p:cNvCxnSpPr>
          <p:nvPr/>
        </p:nvCxnSpPr>
        <p:spPr>
          <a:xfrm flipH="1">
            <a:off x="3286519" y="4354337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341D47E1-2451-4C28-85A9-97F9DB3DD81A}"/>
              </a:ext>
            </a:extLst>
          </p:cNvPr>
          <p:cNvCxnSpPr>
            <a:cxnSpLocks/>
            <a:stCxn id="238" idx="2"/>
            <a:endCxn id="245" idx="0"/>
          </p:cNvCxnSpPr>
          <p:nvPr/>
        </p:nvCxnSpPr>
        <p:spPr>
          <a:xfrm flipH="1">
            <a:off x="3982386" y="4354337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08050FD4-E0E1-4AB2-99F9-E3A7AC9F1238}"/>
              </a:ext>
            </a:extLst>
          </p:cNvPr>
          <p:cNvCxnSpPr>
            <a:cxnSpLocks/>
            <a:stCxn id="238" idx="2"/>
            <a:endCxn id="246" idx="0"/>
          </p:cNvCxnSpPr>
          <p:nvPr/>
        </p:nvCxnSpPr>
        <p:spPr>
          <a:xfrm>
            <a:off x="4326072" y="4354337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67F8AD10-E5D5-4BCA-A7E4-570B015E02E4}"/>
              </a:ext>
            </a:extLst>
          </p:cNvPr>
          <p:cNvCxnSpPr>
            <a:cxnSpLocks/>
            <a:stCxn id="238" idx="2"/>
            <a:endCxn id="247" idx="0"/>
          </p:cNvCxnSpPr>
          <p:nvPr/>
        </p:nvCxnSpPr>
        <p:spPr>
          <a:xfrm>
            <a:off x="4326072" y="4354337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46E63A0E-A86B-4603-8276-D25617A865D5}"/>
              </a:ext>
            </a:extLst>
          </p:cNvPr>
          <p:cNvSpPr txBox="1"/>
          <p:nvPr/>
        </p:nvSpPr>
        <p:spPr>
          <a:xfrm>
            <a:off x="7423965" y="1690403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58F8F10-5705-48D5-9D47-DBC88797E49E}"/>
              </a:ext>
            </a:extLst>
          </p:cNvPr>
          <p:cNvSpPr txBox="1"/>
          <p:nvPr/>
        </p:nvSpPr>
        <p:spPr>
          <a:xfrm>
            <a:off x="7240041" y="431438"/>
            <a:ext cx="184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√:</a:t>
            </a:r>
            <a:r>
              <a:rPr lang="zh-CN" altLang="en-US" dirty="0"/>
              <a:t> 直接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C299213C-B479-4298-8193-1C3D409DDB41}"/>
              </a:ext>
            </a:extLst>
          </p:cNvPr>
          <p:cNvSpPr txBox="1"/>
          <p:nvPr/>
        </p:nvSpPr>
        <p:spPr>
          <a:xfrm>
            <a:off x="2611897" y="3072430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A5F9DBA-EA3B-42E3-86D4-BE304A965B58}"/>
              </a:ext>
            </a:extLst>
          </p:cNvPr>
          <p:cNvSpPr txBox="1"/>
          <p:nvPr/>
        </p:nvSpPr>
        <p:spPr>
          <a:xfrm>
            <a:off x="4084762" y="309029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EDCFAD3-52C5-412C-9679-B202F1B0D3E0}"/>
              </a:ext>
            </a:extLst>
          </p:cNvPr>
          <p:cNvSpPr txBox="1"/>
          <p:nvPr/>
        </p:nvSpPr>
        <p:spPr>
          <a:xfrm>
            <a:off x="2113271" y="215545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92B5BEB-3A15-42A9-989C-9F2B2B854447}"/>
              </a:ext>
            </a:extLst>
          </p:cNvPr>
          <p:cNvSpPr txBox="1"/>
          <p:nvPr/>
        </p:nvSpPr>
        <p:spPr>
          <a:xfrm>
            <a:off x="2264418" y="481766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FB857A4-BFD6-4C01-9DBA-1BCD581DBCCE}"/>
              </a:ext>
            </a:extLst>
          </p:cNvPr>
          <p:cNvSpPr txBox="1"/>
          <p:nvPr/>
        </p:nvSpPr>
        <p:spPr>
          <a:xfrm>
            <a:off x="3135947" y="478286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63A520-E56B-468B-BBFC-2FA57D9D50C8}"/>
              </a:ext>
            </a:extLst>
          </p:cNvPr>
          <p:cNvSpPr txBox="1"/>
          <p:nvPr/>
        </p:nvSpPr>
        <p:spPr>
          <a:xfrm>
            <a:off x="3823222" y="4806304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54BC8E0-DF5B-4EC3-9777-3EE2D0518960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正向计数</a:t>
            </a:r>
          </a:p>
        </p:txBody>
      </p:sp>
      <p:sp>
        <p:nvSpPr>
          <p:cNvPr id="280" name="箭头: 右 279">
            <a:extLst>
              <a:ext uri="{FF2B5EF4-FFF2-40B4-BE49-F238E27FC236}">
                <a16:creationId xmlns:a16="http://schemas.microsoft.com/office/drawing/2014/main" id="{22902572-C0BD-46BD-A1F4-2EC9D684207D}"/>
              </a:ext>
            </a:extLst>
          </p:cNvPr>
          <p:cNvSpPr/>
          <p:nvPr/>
        </p:nvSpPr>
        <p:spPr>
          <a:xfrm rot="5400000">
            <a:off x="4207047" y="3472014"/>
            <a:ext cx="369331" cy="491229"/>
          </a:xfrm>
          <a:prstGeom prst="rightArrow">
            <a:avLst>
              <a:gd name="adj1" fmla="val 44865"/>
              <a:gd name="adj2" fmla="val 435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A90255A3-164C-41CC-8993-48B03F60658F}"/>
              </a:ext>
            </a:extLst>
          </p:cNvPr>
          <p:cNvSpPr/>
          <p:nvPr/>
        </p:nvSpPr>
        <p:spPr>
          <a:xfrm>
            <a:off x="3863823" y="13959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5E4A8C07-BF4C-470E-800E-D40C84EF4BC4}"/>
              </a:ext>
            </a:extLst>
          </p:cNvPr>
          <p:cNvSpPr/>
          <p:nvPr/>
        </p:nvSpPr>
        <p:spPr>
          <a:xfrm>
            <a:off x="1896271" y="602923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98961CC2-8E78-4E5D-9261-7CF544533E5A}"/>
              </a:ext>
            </a:extLst>
          </p:cNvPr>
          <p:cNvSpPr/>
          <p:nvPr/>
        </p:nvSpPr>
        <p:spPr>
          <a:xfrm>
            <a:off x="5728536" y="602922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0D8AF313-47CC-41BA-987B-3EE0191FD6EF}"/>
              </a:ext>
            </a:extLst>
          </p:cNvPr>
          <p:cNvCxnSpPr>
            <a:cxnSpLocks/>
            <a:stCxn id="281" idx="1"/>
            <a:endCxn id="282" idx="0"/>
          </p:cNvCxnSpPr>
          <p:nvPr/>
        </p:nvCxnSpPr>
        <p:spPr>
          <a:xfrm flipH="1">
            <a:off x="2372871" y="252847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BCD52BA9-A05F-4E58-B6F2-37F0768E8519}"/>
              </a:ext>
            </a:extLst>
          </p:cNvPr>
          <p:cNvCxnSpPr>
            <a:cxnSpLocks/>
            <a:stCxn id="281" idx="3"/>
            <a:endCxn id="283" idx="0"/>
          </p:cNvCxnSpPr>
          <p:nvPr/>
        </p:nvCxnSpPr>
        <p:spPr>
          <a:xfrm>
            <a:off x="4817022" y="252847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BE608ABA-2BF4-41BA-AB50-43A26D9A650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4334785" y="366098"/>
            <a:ext cx="5638" cy="2613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37952C50-BD79-4B00-9064-284A6F1F0701}"/>
              </a:ext>
            </a:extLst>
          </p:cNvPr>
          <p:cNvSpPr/>
          <p:nvPr/>
        </p:nvSpPr>
        <p:spPr>
          <a:xfrm>
            <a:off x="3764314" y="612709"/>
            <a:ext cx="114094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r>
              <a:rPr lang="zh-CN" altLang="en-US" sz="900" dirty="0"/>
              <a:t>，</a:t>
            </a:r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sp>
        <p:nvSpPr>
          <p:cNvPr id="292" name="箭头: 右 291">
            <a:extLst>
              <a:ext uri="{FF2B5EF4-FFF2-40B4-BE49-F238E27FC236}">
                <a16:creationId xmlns:a16="http://schemas.microsoft.com/office/drawing/2014/main" id="{61FB245B-B1EB-4EFB-B64E-EA51600C0D39}"/>
              </a:ext>
            </a:extLst>
          </p:cNvPr>
          <p:cNvSpPr/>
          <p:nvPr/>
        </p:nvSpPr>
        <p:spPr>
          <a:xfrm rot="5400000">
            <a:off x="4160725" y="1003299"/>
            <a:ext cx="359393" cy="388646"/>
          </a:xfrm>
          <a:prstGeom prst="rightArrow">
            <a:avLst>
              <a:gd name="adj1" fmla="val 44865"/>
              <a:gd name="adj2" fmla="val 435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2CF8AD40-F910-4CA2-9C89-6CB2079AB7F2}"/>
              </a:ext>
            </a:extLst>
          </p:cNvPr>
          <p:cNvSpPr txBox="1"/>
          <p:nvPr/>
        </p:nvSpPr>
        <p:spPr>
          <a:xfrm>
            <a:off x="2825615" y="55233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12A4CD1C-3C52-4B35-8DCF-08A086CD20D9}"/>
              </a:ext>
            </a:extLst>
          </p:cNvPr>
          <p:cNvSpPr txBox="1"/>
          <p:nvPr/>
        </p:nvSpPr>
        <p:spPr>
          <a:xfrm>
            <a:off x="4869910" y="525466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022F0A81-7F23-4806-821F-6621B68BB9B0}"/>
              </a:ext>
            </a:extLst>
          </p:cNvPr>
          <p:cNvSpPr/>
          <p:nvPr/>
        </p:nvSpPr>
        <p:spPr>
          <a:xfrm>
            <a:off x="1797269" y="22811"/>
            <a:ext cx="50323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BD10E740-E72D-41C2-93ED-6953995197A6}"/>
              </a:ext>
            </a:extLst>
          </p:cNvPr>
          <p:cNvSpPr/>
          <p:nvPr/>
        </p:nvSpPr>
        <p:spPr>
          <a:xfrm>
            <a:off x="1775022" y="1423335"/>
            <a:ext cx="5032353" cy="2047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7DE8E677-BDF7-42BC-A445-E153D4A4B89D}"/>
              </a:ext>
            </a:extLst>
          </p:cNvPr>
          <p:cNvSpPr/>
          <p:nvPr/>
        </p:nvSpPr>
        <p:spPr>
          <a:xfrm>
            <a:off x="1787874" y="4053565"/>
            <a:ext cx="5032353" cy="1067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238" grpId="0" animBg="1"/>
      <p:bldP spid="240" grpId="0" animBg="1"/>
      <p:bldP spid="241" grpId="0" animBg="1"/>
      <p:bldP spid="244" grpId="0" animBg="1"/>
      <p:bldP spid="245" grpId="0" animBg="1"/>
      <p:bldP spid="246" grpId="0" animBg="1"/>
      <p:bldP spid="247" grpId="0" animBg="1"/>
      <p:bldP spid="268" grpId="0"/>
      <p:bldP spid="270" grpId="0"/>
      <p:bldP spid="272" grpId="0"/>
      <p:bldP spid="273" grpId="0"/>
      <p:bldP spid="274" grpId="0"/>
      <p:bldP spid="280" grpId="0" animBg="1"/>
      <p:bldP spid="292" grpId="0" animBg="1"/>
      <p:bldP spid="293" grpId="0"/>
      <p:bldP spid="294" grpId="0"/>
      <p:bldP spid="296" grpId="0" animBg="1"/>
      <p:bldP spid="2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3618801" y="73221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2908488" y="1695491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1651249" y="119554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483514" y="119554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127849" y="845470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4572000" y="845470"/>
            <a:ext cx="1388114" cy="3500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618675" y="2417832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385088" y="2446792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5139828" y="244679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4259048" y="2458498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250333" y="1695491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06B436-61D4-4B29-8AAB-3212178FE97E}"/>
              </a:ext>
            </a:extLst>
          </p:cNvPr>
          <p:cNvCxnSpPr>
            <a:cxnSpLocks/>
          </p:cNvCxnSpPr>
          <p:nvPr/>
        </p:nvCxnSpPr>
        <p:spPr>
          <a:xfrm>
            <a:off x="7336264" y="375177"/>
            <a:ext cx="844667" cy="2281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95401" y="958721"/>
            <a:ext cx="0" cy="2368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088" y="1195546"/>
            <a:ext cx="70467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101038" y="1195546"/>
            <a:ext cx="625895" cy="499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2940341" y="1921994"/>
            <a:ext cx="444747" cy="4958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85088" y="1921994"/>
            <a:ext cx="321666" cy="524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726933" y="1921994"/>
            <a:ext cx="756582" cy="524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4580714" y="1921994"/>
            <a:ext cx="146219" cy="5365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B6693FA3-4733-4378-BA92-345295EB1F95}"/>
              </a:ext>
            </a:extLst>
          </p:cNvPr>
          <p:cNvSpPr/>
          <p:nvPr/>
        </p:nvSpPr>
        <p:spPr>
          <a:xfrm>
            <a:off x="3551819" y="325673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EC657F99-5EF8-4FFF-B5F1-4B0B90E46D6C}"/>
              </a:ext>
            </a:extLst>
          </p:cNvPr>
          <p:cNvSpPr/>
          <p:nvPr/>
        </p:nvSpPr>
        <p:spPr>
          <a:xfrm>
            <a:off x="1584267" y="3720066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140E8EAC-85AC-4956-A90D-713FACB23BEF}"/>
              </a:ext>
            </a:extLst>
          </p:cNvPr>
          <p:cNvSpPr/>
          <p:nvPr/>
        </p:nvSpPr>
        <p:spPr>
          <a:xfrm>
            <a:off x="5761137" y="3720064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BE1E6824-EFF1-4EAC-92E0-486B761C8C60}"/>
              </a:ext>
            </a:extLst>
          </p:cNvPr>
          <p:cNvCxnSpPr>
            <a:stCxn id="238" idx="1"/>
            <a:endCxn id="240" idx="0"/>
          </p:cNvCxnSpPr>
          <p:nvPr/>
        </p:nvCxnSpPr>
        <p:spPr>
          <a:xfrm flipH="1">
            <a:off x="2060867" y="3369990"/>
            <a:ext cx="1490952" cy="350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93A93DDE-13FE-4E7F-93F1-9CA2FC0FF898}"/>
              </a:ext>
            </a:extLst>
          </p:cNvPr>
          <p:cNvCxnSpPr>
            <a:stCxn id="238" idx="3"/>
            <a:endCxn id="241" idx="0"/>
          </p:cNvCxnSpPr>
          <p:nvPr/>
        </p:nvCxnSpPr>
        <p:spPr>
          <a:xfrm>
            <a:off x="4505018" y="3369990"/>
            <a:ext cx="1732719" cy="35007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5566794C-93B5-4A74-AE9E-7D702B2A2BBD}"/>
              </a:ext>
            </a:extLst>
          </p:cNvPr>
          <p:cNvSpPr/>
          <p:nvPr/>
        </p:nvSpPr>
        <p:spPr>
          <a:xfrm>
            <a:off x="2667200" y="372006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86653B6D-B373-419F-B6D6-E3DEE8418683}"/>
              </a:ext>
            </a:extLst>
          </p:cNvPr>
          <p:cNvSpPr/>
          <p:nvPr/>
        </p:nvSpPr>
        <p:spPr>
          <a:xfrm>
            <a:off x="3363067" y="3720065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42A2AF3A-D536-4998-9D74-93FA1C9D4C3F}"/>
              </a:ext>
            </a:extLst>
          </p:cNvPr>
          <p:cNvSpPr/>
          <p:nvPr/>
        </p:nvSpPr>
        <p:spPr>
          <a:xfrm>
            <a:off x="4878521" y="3712049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6D9C3A7-6B04-40DB-BF53-A58F21CEA679}"/>
              </a:ext>
            </a:extLst>
          </p:cNvPr>
          <p:cNvSpPr/>
          <p:nvPr/>
        </p:nvSpPr>
        <p:spPr>
          <a:xfrm>
            <a:off x="4139312" y="371032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20637A6C-11F4-4E92-BFEA-65182D1A646E}"/>
              </a:ext>
            </a:extLst>
          </p:cNvPr>
          <p:cNvCxnSpPr>
            <a:cxnSpLocks/>
            <a:stCxn id="238" idx="2"/>
            <a:endCxn id="244" idx="0"/>
          </p:cNvCxnSpPr>
          <p:nvPr/>
        </p:nvCxnSpPr>
        <p:spPr>
          <a:xfrm flipH="1">
            <a:off x="2988866" y="3483241"/>
            <a:ext cx="1039553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341D47E1-2451-4C28-85A9-97F9DB3DD81A}"/>
              </a:ext>
            </a:extLst>
          </p:cNvPr>
          <p:cNvCxnSpPr>
            <a:cxnSpLocks/>
            <a:stCxn id="238" idx="2"/>
            <a:endCxn id="245" idx="0"/>
          </p:cNvCxnSpPr>
          <p:nvPr/>
        </p:nvCxnSpPr>
        <p:spPr>
          <a:xfrm flipH="1">
            <a:off x="3684733" y="3483241"/>
            <a:ext cx="343686" cy="236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08050FD4-E0E1-4AB2-99F9-E3A7AC9F1238}"/>
              </a:ext>
            </a:extLst>
          </p:cNvPr>
          <p:cNvCxnSpPr>
            <a:cxnSpLocks/>
            <a:stCxn id="238" idx="2"/>
            <a:endCxn id="246" idx="0"/>
          </p:cNvCxnSpPr>
          <p:nvPr/>
        </p:nvCxnSpPr>
        <p:spPr>
          <a:xfrm>
            <a:off x="4028419" y="3483241"/>
            <a:ext cx="1193789" cy="228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67F8AD10-E5D5-4BCA-A7E4-570B015E02E4}"/>
              </a:ext>
            </a:extLst>
          </p:cNvPr>
          <p:cNvCxnSpPr>
            <a:cxnSpLocks/>
            <a:stCxn id="238" idx="2"/>
            <a:endCxn id="247" idx="0"/>
          </p:cNvCxnSpPr>
          <p:nvPr/>
        </p:nvCxnSpPr>
        <p:spPr>
          <a:xfrm>
            <a:off x="4028419" y="3483241"/>
            <a:ext cx="432559" cy="227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46E63A0E-A86B-4603-8276-D25617A865D5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58F8F10-5705-48D5-9D47-DBC88797E49E}"/>
              </a:ext>
            </a:extLst>
          </p:cNvPr>
          <p:cNvSpPr txBox="1"/>
          <p:nvPr/>
        </p:nvSpPr>
        <p:spPr>
          <a:xfrm>
            <a:off x="7117954" y="430256"/>
            <a:ext cx="2017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X:</a:t>
            </a:r>
            <a:r>
              <a:rPr lang="zh-CN" altLang="en-US" dirty="0"/>
              <a:t> 直接标记</a:t>
            </a:r>
            <a:endParaRPr lang="en-US" altLang="zh-CN" dirty="0"/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次比较后标记</a:t>
            </a:r>
            <a:endParaRPr lang="en-US" altLang="zh-CN" dirty="0"/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次比较后标记</a:t>
            </a: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C299213C-B479-4298-8193-1C3D409DDB41}"/>
              </a:ext>
            </a:extLst>
          </p:cNvPr>
          <p:cNvSpPr txBox="1"/>
          <p:nvPr/>
        </p:nvSpPr>
        <p:spPr>
          <a:xfrm>
            <a:off x="6224857" y="391431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A5F9DBA-EA3B-42E3-86D4-BE304A965B58}"/>
              </a:ext>
            </a:extLst>
          </p:cNvPr>
          <p:cNvSpPr txBox="1"/>
          <p:nvPr/>
        </p:nvSpPr>
        <p:spPr>
          <a:xfrm>
            <a:off x="3545921" y="2610473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EDCFAD3-52C5-412C-9679-B202F1B0D3E0}"/>
              </a:ext>
            </a:extLst>
          </p:cNvPr>
          <p:cNvSpPr txBox="1"/>
          <p:nvPr/>
        </p:nvSpPr>
        <p:spPr>
          <a:xfrm>
            <a:off x="1882600" y="142944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92B5BEB-3A15-42A9-989C-9F2B2B854447}"/>
              </a:ext>
            </a:extLst>
          </p:cNvPr>
          <p:cNvSpPr txBox="1"/>
          <p:nvPr/>
        </p:nvSpPr>
        <p:spPr>
          <a:xfrm>
            <a:off x="1966765" y="3946567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E63A520-E56B-468B-BBFC-2FA57D9D50C8}"/>
              </a:ext>
            </a:extLst>
          </p:cNvPr>
          <p:cNvSpPr txBox="1"/>
          <p:nvPr/>
        </p:nvSpPr>
        <p:spPr>
          <a:xfrm>
            <a:off x="3525569" y="3935208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5E4512E-E598-4482-A2FF-E5A8E4AD6E7E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反向标记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52D2200-4BC5-44DD-AB5F-EE9EE5138923}"/>
              </a:ext>
            </a:extLst>
          </p:cNvPr>
          <p:cNvSpPr txBox="1"/>
          <p:nvPr/>
        </p:nvSpPr>
        <p:spPr>
          <a:xfrm>
            <a:off x="5888130" y="14059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04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CC6FC0-9EF9-44CA-B49D-27DCD88E4C73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D70F71D-54FE-4430-A4F8-1652788ED7AF}"/>
              </a:ext>
            </a:extLst>
          </p:cNvPr>
          <p:cNvCxnSpPr>
            <a:cxnSpLocks/>
            <a:stCxn id="82" idx="3"/>
            <a:endCxn id="145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A23F6E2-062E-4671-A874-86E6C3FD17E7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DC84140-41C4-4A6C-877B-5AFE1AA4895A}"/>
              </a:ext>
            </a:extLst>
          </p:cNvPr>
          <p:cNvSpPr txBox="1"/>
          <p:nvPr/>
        </p:nvSpPr>
        <p:spPr>
          <a:xfrm>
            <a:off x="7399867" y="229401"/>
            <a:ext cx="184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√:</a:t>
            </a:r>
            <a:r>
              <a:rPr lang="zh-CN" altLang="en-US" dirty="0"/>
              <a:t> 直接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F81D432-3FD9-4E00-AEF7-04345A8C58FA}"/>
              </a:ext>
            </a:extLst>
          </p:cNvPr>
          <p:cNvSpPr txBox="1"/>
          <p:nvPr/>
        </p:nvSpPr>
        <p:spPr>
          <a:xfrm>
            <a:off x="2452763" y="4050145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24606FD-ECD1-4B1E-BB04-D9EED40D4772}"/>
              </a:ext>
            </a:extLst>
          </p:cNvPr>
          <p:cNvSpPr txBox="1"/>
          <p:nvPr/>
        </p:nvSpPr>
        <p:spPr>
          <a:xfrm>
            <a:off x="3488248" y="16492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353AAAA-C85B-4690-9D0E-BF475896739A}"/>
              </a:ext>
            </a:extLst>
          </p:cNvPr>
          <p:cNvSpPr txBox="1"/>
          <p:nvPr/>
        </p:nvSpPr>
        <p:spPr>
          <a:xfrm>
            <a:off x="3539114" y="4068007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2A658521-2CEE-4C64-B3CA-D983865FBD60}"/>
              </a:ext>
            </a:extLst>
          </p:cNvPr>
          <p:cNvSpPr txBox="1"/>
          <p:nvPr/>
        </p:nvSpPr>
        <p:spPr>
          <a:xfrm>
            <a:off x="1754727" y="403656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5F12A74-B10F-4AF1-8E27-1203A51499E4}"/>
              </a:ext>
            </a:extLst>
          </p:cNvPr>
          <p:cNvSpPr txBox="1"/>
          <p:nvPr/>
        </p:nvSpPr>
        <p:spPr>
          <a:xfrm>
            <a:off x="1800951" y="283265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7F017893-0546-46D2-B9B4-C92A45F7CCD7}"/>
              </a:ext>
            </a:extLst>
          </p:cNvPr>
          <p:cNvSpPr/>
          <p:nvPr/>
        </p:nvSpPr>
        <p:spPr>
          <a:xfrm>
            <a:off x="63062" y="688222"/>
            <a:ext cx="1588187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+</a:t>
            </a:r>
            <a:r>
              <a:rPr lang="zh-CN" altLang="en-US" dirty="0"/>
              <a:t>正向计数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5E822CF3-D35D-4578-86AB-19E7F0B3B93A}"/>
              </a:ext>
            </a:extLst>
          </p:cNvPr>
          <p:cNvSpPr txBox="1"/>
          <p:nvPr/>
        </p:nvSpPr>
        <p:spPr>
          <a:xfrm>
            <a:off x="2486482" y="281871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30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A23F6E2-062E-4671-A874-86E6C3FD17E7}"/>
              </a:ext>
            </a:extLst>
          </p:cNvPr>
          <p:cNvSpPr txBox="1"/>
          <p:nvPr/>
        </p:nvSpPr>
        <p:spPr>
          <a:xfrm>
            <a:off x="2477444" y="318890"/>
            <a:ext cx="8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e=0.3</a:t>
            </a:r>
            <a:endParaRPr lang="zh-CN" altLang="en-US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2176916-5A7B-4182-BA3A-A7FA810CCF71}"/>
              </a:ext>
            </a:extLst>
          </p:cNvPr>
          <p:cNvSpPr txBox="1"/>
          <p:nvPr/>
        </p:nvSpPr>
        <p:spPr>
          <a:xfrm>
            <a:off x="6539449" y="120758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724606FD-ECD1-4B1E-BB04-D9EED40D4772}"/>
              </a:ext>
            </a:extLst>
          </p:cNvPr>
          <p:cNvSpPr txBox="1"/>
          <p:nvPr/>
        </p:nvSpPr>
        <p:spPr>
          <a:xfrm>
            <a:off x="3488248" y="164922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353AAAA-C85B-4690-9D0E-BF475896739A}"/>
              </a:ext>
            </a:extLst>
          </p:cNvPr>
          <p:cNvSpPr txBox="1"/>
          <p:nvPr/>
        </p:nvSpPr>
        <p:spPr>
          <a:xfrm>
            <a:off x="3439588" y="4073311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5F12A74-B10F-4AF1-8E27-1203A51499E4}"/>
              </a:ext>
            </a:extLst>
          </p:cNvPr>
          <p:cNvSpPr txBox="1"/>
          <p:nvPr/>
        </p:nvSpPr>
        <p:spPr>
          <a:xfrm>
            <a:off x="1800951" y="2832659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7F017893-0546-46D2-B9B4-C92A45F7CCD7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4FC27DC-2D82-4317-8BF4-0C1746195C03}"/>
              </a:ext>
            </a:extLst>
          </p:cNvPr>
          <p:cNvSpPr txBox="1"/>
          <p:nvPr/>
        </p:nvSpPr>
        <p:spPr>
          <a:xfrm>
            <a:off x="7177961" y="110644"/>
            <a:ext cx="2017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X:</a:t>
            </a:r>
            <a:r>
              <a:rPr lang="zh-CN" altLang="en-US" dirty="0"/>
              <a:t> 直接标记</a:t>
            </a:r>
            <a:endParaRPr lang="en-US" altLang="zh-CN" dirty="0"/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次比较后标记</a:t>
            </a:r>
            <a:endParaRPr lang="en-US" altLang="zh-CN" dirty="0"/>
          </a:p>
          <a:p>
            <a:r>
              <a:rPr lang="en-US" altLang="zh-CN" dirty="0"/>
              <a:t>??: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次比较后标记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C4F4441-762E-4934-8589-EC05275E97DB}"/>
              </a:ext>
            </a:extLst>
          </p:cNvPr>
          <p:cNvSpPr txBox="1"/>
          <p:nvPr/>
        </p:nvSpPr>
        <p:spPr>
          <a:xfrm>
            <a:off x="933890" y="1535640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68C2F9B-85ED-4B9E-9FA8-1D0B6F66171F}"/>
              </a:ext>
            </a:extLst>
          </p:cNvPr>
          <p:cNvSpPr txBox="1"/>
          <p:nvPr/>
        </p:nvSpPr>
        <p:spPr>
          <a:xfrm>
            <a:off x="4201835" y="407085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3133FB7-803E-4CDB-8562-F1253271B3E7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C027556-9503-44B8-A379-5E6169CEFCB8}"/>
              </a:ext>
            </a:extLst>
          </p:cNvPr>
          <p:cNvCxnSpPr>
            <a:cxnSpLocks/>
            <a:stCxn id="82" idx="3"/>
            <a:endCxn id="89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8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227414" y="2122739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5914774" y="219288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2704014" y="958980"/>
            <a:ext cx="1391389" cy="116375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5048602" y="958980"/>
            <a:ext cx="1342772" cy="123390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397625" y="3538660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671317" y="2235991"/>
            <a:ext cx="556097" cy="130266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3255302" y="3544067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180613" y="2235991"/>
            <a:ext cx="418376" cy="130807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5178280" y="3538662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6914113" y="3538661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5521967" y="2306140"/>
            <a:ext cx="392807" cy="123252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6867973" y="2306140"/>
            <a:ext cx="389827" cy="12325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7F017893-0546-46D2-B9B4-C92A45F7CCD7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B7F1B4F4-C5D7-4CFC-980B-32A5A8252F88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230323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6532336-5980-4F46-AC28-FC26FC0614A7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96BFB01-3BA0-4D36-A00A-2E902A799DB9}"/>
              </a:ext>
            </a:extLst>
          </p:cNvPr>
          <p:cNvCxnSpPr>
            <a:cxnSpLocks/>
            <a:stCxn id="82" idx="3"/>
            <a:endCxn id="92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1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643DE5B-DBD3-4A2C-802B-E6794973C983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D9DF266-4979-4464-A33B-63BDF3A4D42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6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8863D5-B985-47C1-A4DB-4C3B90FB1B7F}"/>
              </a:ext>
            </a:extLst>
          </p:cNvPr>
          <p:cNvSpPr/>
          <p:nvPr/>
        </p:nvSpPr>
        <p:spPr>
          <a:xfrm>
            <a:off x="4095403" y="845728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0~1</a:t>
            </a:r>
            <a:endParaRPr lang="zh-CN" altLang="en-US" sz="15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0EBE4-F6A6-43FC-818A-8C0A34FD77A7}"/>
              </a:ext>
            </a:extLst>
          </p:cNvPr>
          <p:cNvSpPr/>
          <p:nvPr/>
        </p:nvSpPr>
        <p:spPr>
          <a:xfrm>
            <a:off x="63062" y="139595"/>
            <a:ext cx="455911" cy="3585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17031-9F60-4B09-9F00-36DE5B23BDE6}"/>
              </a:ext>
            </a:extLst>
          </p:cNvPr>
          <p:cNvSpPr/>
          <p:nvPr/>
        </p:nvSpPr>
        <p:spPr>
          <a:xfrm>
            <a:off x="518971" y="139595"/>
            <a:ext cx="862088" cy="358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3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8A2F1-15F5-4D47-B7E2-233838D00394}"/>
              </a:ext>
            </a:extLst>
          </p:cNvPr>
          <p:cNvSpPr txBox="1"/>
          <p:nvPr/>
        </p:nvSpPr>
        <p:spPr>
          <a:xfrm>
            <a:off x="63063" y="165002"/>
            <a:ext cx="140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 Green Tree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A88A4-6186-4715-A7FD-646F61383808}"/>
              </a:ext>
            </a:extLst>
          </p:cNvPr>
          <p:cNvSpPr/>
          <p:nvPr/>
        </p:nvSpPr>
        <p:spPr>
          <a:xfrm>
            <a:off x="3521761" y="2163975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5FC5-8FFB-418B-A402-4DFE6A53433A}"/>
              </a:ext>
            </a:extLst>
          </p:cNvPr>
          <p:cNvSpPr/>
          <p:nvPr/>
        </p:nvSpPr>
        <p:spPr>
          <a:xfrm>
            <a:off x="2132379" y="128602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0~0.5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B9CBA-84D9-4790-8D69-6A50D08E2146}"/>
              </a:ext>
            </a:extLst>
          </p:cNvPr>
          <p:cNvSpPr/>
          <p:nvPr/>
        </p:nvSpPr>
        <p:spPr>
          <a:xfrm>
            <a:off x="6901519" y="1295215"/>
            <a:ext cx="953199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3" dirty="0"/>
              <a:t>0.5~1</a:t>
            </a:r>
            <a:endParaRPr lang="zh-CN" altLang="en-US" sz="1523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7F29DE-0B90-4222-AEDF-EFDA2477B37B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flipH="1">
            <a:off x="2608977" y="958981"/>
            <a:ext cx="1486424" cy="3270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858FC9-BDC9-4FC5-9142-CBD176E1502B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5048602" y="958980"/>
            <a:ext cx="2329517" cy="33623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6378842-BDF4-4794-8907-6CCBDDFB6939}"/>
              </a:ext>
            </a:extLst>
          </p:cNvPr>
          <p:cNvSpPr/>
          <p:nvPr/>
        </p:nvSpPr>
        <p:spPr>
          <a:xfrm>
            <a:off x="1217018" y="1648891"/>
            <a:ext cx="54738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0~0.25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6C2CAC-A933-4C54-BB84-8B0BA0D1E93B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flipH="1">
            <a:off x="1490710" y="1399277"/>
            <a:ext cx="641669" cy="24961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1EFB8F7-FF15-42CF-BCC2-30E3813F818E}"/>
              </a:ext>
            </a:extLst>
          </p:cNvPr>
          <p:cNvSpPr/>
          <p:nvPr/>
        </p:nvSpPr>
        <p:spPr>
          <a:xfrm>
            <a:off x="2861435" y="1725000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0.25~0.5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E5BE9E-A6AC-4C12-BC0E-17714A71123F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3085576" y="1399278"/>
            <a:ext cx="119544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22C1953-4D85-4950-B52E-4167B7E88F68}"/>
              </a:ext>
            </a:extLst>
          </p:cNvPr>
          <p:cNvSpPr/>
          <p:nvPr/>
        </p:nvSpPr>
        <p:spPr>
          <a:xfrm>
            <a:off x="6312847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0.5~0.75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5592D0-DEDB-4931-83F2-00C67C1B9944}"/>
              </a:ext>
            </a:extLst>
          </p:cNvPr>
          <p:cNvSpPr/>
          <p:nvPr/>
        </p:nvSpPr>
        <p:spPr>
          <a:xfrm>
            <a:off x="7661245" y="1734189"/>
            <a:ext cx="687373" cy="2265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0.75~1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EEEEBA-013B-4CCC-92E1-E23B5DFB9447}"/>
              </a:ext>
            </a:extLst>
          </p:cNvPr>
          <p:cNvCxnSpPr>
            <a:cxnSpLocks/>
            <a:stCxn id="10" idx="1"/>
            <a:endCxn id="34" idx="0"/>
          </p:cNvCxnSpPr>
          <p:nvPr/>
        </p:nvCxnSpPr>
        <p:spPr>
          <a:xfrm flipH="1">
            <a:off x="6656534" y="1408465"/>
            <a:ext cx="244985" cy="32572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6A6FBE-6731-49D7-8D72-5D260682EFA0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>
            <a:off x="7854716" y="1408465"/>
            <a:ext cx="150216" cy="3257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2E42FA6-3852-4B7A-AE0B-1A4E65CE41A9}"/>
              </a:ext>
            </a:extLst>
          </p:cNvPr>
          <p:cNvSpPr/>
          <p:nvPr/>
        </p:nvSpPr>
        <p:spPr>
          <a:xfrm>
            <a:off x="2927644" y="3041924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0~0.25</a:t>
            </a:r>
            <a:endParaRPr lang="zh-CN" altLang="en-US" sz="9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2AD7378-AACF-4E6E-9D23-6F89C711EA03}"/>
              </a:ext>
            </a:extLst>
          </p:cNvPr>
          <p:cNvSpPr/>
          <p:nvPr/>
        </p:nvSpPr>
        <p:spPr>
          <a:xfrm>
            <a:off x="3774789" y="303791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0.25~0.5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53D4E3-5F3A-415F-A7C7-54D216A48B2D}"/>
              </a:ext>
            </a:extLst>
          </p:cNvPr>
          <p:cNvSpPr/>
          <p:nvPr/>
        </p:nvSpPr>
        <p:spPr>
          <a:xfrm>
            <a:off x="4761243" y="3037911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H: 0.5~0.75</a:t>
            </a:r>
            <a:endParaRPr lang="zh-CN" altLang="en-US" sz="8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BB85DF-0C93-4422-B075-4DB42A5C4CF6}"/>
              </a:ext>
            </a:extLst>
          </p:cNvPr>
          <p:cNvSpPr/>
          <p:nvPr/>
        </p:nvSpPr>
        <p:spPr>
          <a:xfrm>
            <a:off x="5714442" y="3036230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9E32E4-9CEC-47D0-8BF7-7F1F7260B06A}"/>
              </a:ext>
            </a:extLst>
          </p:cNvPr>
          <p:cNvSpPr/>
          <p:nvPr/>
        </p:nvSpPr>
        <p:spPr>
          <a:xfrm>
            <a:off x="4761243" y="2154220"/>
            <a:ext cx="95319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0.5~1</a:t>
            </a:r>
            <a:endParaRPr lang="zh-CN" altLang="en-US" sz="9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426577-5D8F-4CC1-A8BC-C972F2CD5E9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61586" y="1072231"/>
            <a:ext cx="10417" cy="68991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A466D3-14C2-48A4-91A0-805AB29065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98361" y="1732012"/>
            <a:ext cx="563225" cy="4319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807A5E6-E337-4CF0-8A45-06D36ADC17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556817" y="1725000"/>
            <a:ext cx="681026" cy="429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C8E9ED-C492-4FEB-8ECB-9899ECB91FE3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249310" y="2390478"/>
            <a:ext cx="749051" cy="6514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7CEB5F-CB67-482B-810E-73D8F81A7798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998361" y="2390478"/>
            <a:ext cx="98094" cy="6474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C27D15-DBD5-4848-A2EE-6ACBB6BC01DD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flipH="1">
            <a:off x="5104930" y="2380723"/>
            <a:ext cx="132913" cy="657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A8CC88B-A052-41E1-B16B-2CE5E5AA1BE4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5237843" y="2380723"/>
            <a:ext cx="798265" cy="655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B14566E-1E34-47B4-A012-519E28E3226C}"/>
              </a:ext>
            </a:extLst>
          </p:cNvPr>
          <p:cNvSpPr/>
          <p:nvPr/>
        </p:nvSpPr>
        <p:spPr>
          <a:xfrm>
            <a:off x="6634121" y="2129518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0.5~0.75</a:t>
            </a:r>
            <a:endParaRPr lang="zh-CN" altLang="en-US" sz="9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48274A-F8E3-4618-8131-E352E252CD1C}"/>
              </a:ext>
            </a:extLst>
          </p:cNvPr>
          <p:cNvSpPr/>
          <p:nvPr/>
        </p:nvSpPr>
        <p:spPr>
          <a:xfrm>
            <a:off x="7496090" y="2135038"/>
            <a:ext cx="65355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0.75~1</a:t>
            </a:r>
            <a:endParaRPr lang="zh-CN" altLang="en-US" sz="900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B749DAC-564E-4DA9-A69E-031756FC2C2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78116" y="1521716"/>
            <a:ext cx="0" cy="438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09A3CB-3431-4543-9ADD-7603D89D719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977807" y="1960687"/>
            <a:ext cx="400309" cy="168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38CB536-F852-463D-BEF2-9CE2003C0E5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378117" y="1960689"/>
            <a:ext cx="444752" cy="17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8EF8562-391A-4298-AABF-0760C724C33B}"/>
              </a:ext>
            </a:extLst>
          </p:cNvPr>
          <p:cNvSpPr/>
          <p:nvPr/>
        </p:nvSpPr>
        <p:spPr>
          <a:xfrm>
            <a:off x="735053" y="2249190"/>
            <a:ext cx="587884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0~0.25</a:t>
            </a:r>
            <a:endParaRPr lang="zh-CN" altLang="en-US" sz="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0EF36DC-D0E0-4DDB-8797-8B1C08666B76}"/>
              </a:ext>
            </a:extLst>
          </p:cNvPr>
          <p:cNvSpPr/>
          <p:nvPr/>
        </p:nvSpPr>
        <p:spPr>
          <a:xfrm>
            <a:off x="1819071" y="2224301"/>
            <a:ext cx="720009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H: 0.25~0.5</a:t>
            </a:r>
            <a:endParaRPr lang="zh-CN" altLang="en-US" sz="9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CC7B7BB-35B4-475C-A041-2545C8B30B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58686" y="1512528"/>
            <a:ext cx="750293" cy="4389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FD44F1-2329-4CFD-9332-B8B41DA7F490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1028995" y="1951497"/>
            <a:ext cx="851320" cy="2976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B283A72-E337-490A-9140-434BFB461E2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80157" y="1960692"/>
            <a:ext cx="298919" cy="2636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B60AAEE7-127B-4149-9961-62649DE439D2}"/>
              </a:ext>
            </a:extLst>
          </p:cNvPr>
          <p:cNvSpPr/>
          <p:nvPr/>
        </p:nvSpPr>
        <p:spPr>
          <a:xfrm>
            <a:off x="87394" y="2654106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L: 0~0.125</a:t>
            </a:r>
            <a:endParaRPr lang="zh-CN" altLang="en-US" sz="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8604279-DD48-407B-BE64-CE01A4FD2A3D}"/>
              </a:ext>
            </a:extLst>
          </p:cNvPr>
          <p:cNvSpPr/>
          <p:nvPr/>
        </p:nvSpPr>
        <p:spPr>
          <a:xfrm>
            <a:off x="942090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0.125~0.25</a:t>
            </a:r>
            <a:endParaRPr lang="zh-CN" altLang="en-US" sz="6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1756EC8-1987-4993-8BF8-003F1B2E339B}"/>
              </a:ext>
            </a:extLst>
          </p:cNvPr>
          <p:cNvSpPr/>
          <p:nvPr/>
        </p:nvSpPr>
        <p:spPr>
          <a:xfrm>
            <a:off x="2390121" y="2654105"/>
            <a:ext cx="687373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0.375~0.5</a:t>
            </a:r>
            <a:endParaRPr lang="zh-CN" altLang="en-US" sz="7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E7D5E24-F932-4372-97C5-6C83A0BE960A}"/>
              </a:ext>
            </a:extLst>
          </p:cNvPr>
          <p:cNvSpPr/>
          <p:nvPr/>
        </p:nvSpPr>
        <p:spPr>
          <a:xfrm>
            <a:off x="1654776" y="266504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0.25~0.375</a:t>
            </a:r>
            <a:endParaRPr lang="zh-CN" altLang="en-US" sz="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CF76BF3-5209-4807-B43C-44EE97245CA5}"/>
              </a:ext>
            </a:extLst>
          </p:cNvPr>
          <p:cNvCxnSpPr>
            <a:cxnSpLocks/>
            <a:stCxn id="106" idx="2"/>
            <a:endCxn id="129" idx="0"/>
          </p:cNvCxnSpPr>
          <p:nvPr/>
        </p:nvCxnSpPr>
        <p:spPr>
          <a:xfrm flipH="1">
            <a:off x="409060" y="2475693"/>
            <a:ext cx="619935" cy="1784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C76F43-36D4-4E56-BF88-55BD67AFCC1C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940123" y="2447440"/>
            <a:ext cx="323633" cy="217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65E4951-104D-4D71-915A-DE036662B02C}"/>
              </a:ext>
            </a:extLst>
          </p:cNvPr>
          <p:cNvCxnSpPr>
            <a:cxnSpLocks/>
            <a:stCxn id="107" idx="3"/>
            <a:endCxn id="131" idx="0"/>
          </p:cNvCxnSpPr>
          <p:nvPr/>
        </p:nvCxnSpPr>
        <p:spPr>
          <a:xfrm>
            <a:off x="2539080" y="2337553"/>
            <a:ext cx="194728" cy="3165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D7FB03C-3EB8-4AC9-98E2-DC207A7E771D}"/>
              </a:ext>
            </a:extLst>
          </p:cNvPr>
          <p:cNvCxnSpPr>
            <a:cxnSpLocks/>
            <a:stCxn id="107" idx="2"/>
            <a:endCxn id="132" idx="0"/>
          </p:cNvCxnSpPr>
          <p:nvPr/>
        </p:nvCxnSpPr>
        <p:spPr>
          <a:xfrm flipH="1">
            <a:off x="1976442" y="2450804"/>
            <a:ext cx="202634" cy="2142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DC4047F3-10D5-4431-A83C-23B5166E436F}"/>
              </a:ext>
            </a:extLst>
          </p:cNvPr>
          <p:cNvSpPr/>
          <p:nvPr/>
        </p:nvSpPr>
        <p:spPr>
          <a:xfrm>
            <a:off x="6158110" y="2513157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0.5~0.625</a:t>
            </a:r>
            <a:endParaRPr lang="zh-CN" altLang="en-US" sz="7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684FCA9-D572-4018-838C-9DF4E7A52276}"/>
              </a:ext>
            </a:extLst>
          </p:cNvPr>
          <p:cNvSpPr/>
          <p:nvPr/>
        </p:nvSpPr>
        <p:spPr>
          <a:xfrm>
            <a:off x="6973284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L: 0.625~0.75</a:t>
            </a:r>
            <a:endParaRPr lang="zh-CN" altLang="en-US" sz="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55B0787-5B1B-404A-BEE8-ED7C1E7F192C}"/>
              </a:ext>
            </a:extLst>
          </p:cNvPr>
          <p:cNvSpPr/>
          <p:nvPr/>
        </p:nvSpPr>
        <p:spPr>
          <a:xfrm>
            <a:off x="7827980" y="2519161"/>
            <a:ext cx="64333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0.75~0.875</a:t>
            </a:r>
            <a:endParaRPr lang="zh-CN" altLang="en-US" sz="6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216111C-1A4C-474A-9695-6A8C78FCB6D6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flipH="1">
            <a:off x="6479776" y="2356020"/>
            <a:ext cx="498032" cy="157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8C801EC-D7AD-4FDB-9D3F-489CCBE9BA2D}"/>
              </a:ext>
            </a:extLst>
          </p:cNvPr>
          <p:cNvCxnSpPr>
            <a:cxnSpLocks/>
            <a:stCxn id="81" idx="2"/>
            <a:endCxn id="144" idx="0"/>
          </p:cNvCxnSpPr>
          <p:nvPr/>
        </p:nvCxnSpPr>
        <p:spPr>
          <a:xfrm>
            <a:off x="6977806" y="2356018"/>
            <a:ext cx="317143" cy="1631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60C0BD5-3893-486D-8D1F-161C54FF6050}"/>
              </a:ext>
            </a:extLst>
          </p:cNvPr>
          <p:cNvCxnSpPr>
            <a:cxnSpLocks/>
            <a:stCxn id="82" idx="2"/>
            <a:endCxn id="146" idx="0"/>
          </p:cNvCxnSpPr>
          <p:nvPr/>
        </p:nvCxnSpPr>
        <p:spPr>
          <a:xfrm>
            <a:off x="7822870" y="2361540"/>
            <a:ext cx="326777" cy="157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2DAC1F00-DDFF-438B-B8D5-0AFCD33C01CC}"/>
              </a:ext>
            </a:extLst>
          </p:cNvPr>
          <p:cNvSpPr/>
          <p:nvPr/>
        </p:nvSpPr>
        <p:spPr>
          <a:xfrm>
            <a:off x="1516473" y="3844351"/>
            <a:ext cx="687372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L: 0~0.125</a:t>
            </a:r>
            <a:endParaRPr lang="zh-CN" altLang="en-US" sz="9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D6DBA95-F089-4537-B3AB-DF035C5E7AFD}"/>
              </a:ext>
            </a:extLst>
          </p:cNvPr>
          <p:cNvSpPr/>
          <p:nvPr/>
        </p:nvSpPr>
        <p:spPr>
          <a:xfrm>
            <a:off x="2263424" y="384435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0.125~0.25</a:t>
            </a:r>
            <a:endParaRPr lang="zh-CN" altLang="en-US" sz="7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A0C8384-7FE8-4A21-A5A7-53655B4769AD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 flipH="1">
            <a:off x="1860159" y="3268427"/>
            <a:ext cx="1389151" cy="575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2A86431-8319-4535-8B91-CAABD17D4A64}"/>
              </a:ext>
            </a:extLst>
          </p:cNvPr>
          <p:cNvCxnSpPr>
            <a:cxnSpLocks/>
            <a:stCxn id="43" idx="2"/>
            <a:endCxn id="110" idx="0"/>
          </p:cNvCxnSpPr>
          <p:nvPr/>
        </p:nvCxnSpPr>
        <p:spPr>
          <a:xfrm flipH="1">
            <a:off x="2618692" y="3268427"/>
            <a:ext cx="630618" cy="575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BCEBC102-163C-4C26-9BED-585ED2C566DB}"/>
              </a:ext>
            </a:extLst>
          </p:cNvPr>
          <p:cNvSpPr/>
          <p:nvPr/>
        </p:nvSpPr>
        <p:spPr>
          <a:xfrm>
            <a:off x="3150799" y="3855535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0.25~0.375</a:t>
            </a:r>
            <a:endParaRPr lang="zh-CN" altLang="en-US" sz="7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51CC676-D4B4-431C-A71B-A29012930C12}"/>
              </a:ext>
            </a:extLst>
          </p:cNvPr>
          <p:cNvSpPr/>
          <p:nvPr/>
        </p:nvSpPr>
        <p:spPr>
          <a:xfrm>
            <a:off x="3959429" y="3855534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L: 0.375~0.5</a:t>
            </a:r>
            <a:endParaRPr lang="zh-CN" altLang="en-US" sz="700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F71EF6A-C966-409E-B82C-5A60306E70A4}"/>
              </a:ext>
            </a:extLst>
          </p:cNvPr>
          <p:cNvCxnSpPr>
            <a:cxnSpLocks/>
            <a:stCxn id="45" idx="2"/>
            <a:endCxn id="137" idx="0"/>
          </p:cNvCxnSpPr>
          <p:nvPr/>
        </p:nvCxnSpPr>
        <p:spPr>
          <a:xfrm flipH="1">
            <a:off x="3525325" y="3264414"/>
            <a:ext cx="571130" cy="5911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343248D-9EBE-4508-AF55-EC2B1CBFE407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>
            <a:off x="4096455" y="3264414"/>
            <a:ext cx="218242" cy="59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CBD4739-22F2-4075-A3DF-E5EA15D2C4A6}"/>
              </a:ext>
            </a:extLst>
          </p:cNvPr>
          <p:cNvSpPr/>
          <p:nvPr/>
        </p:nvSpPr>
        <p:spPr>
          <a:xfrm>
            <a:off x="6625694" y="3844350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0.75~0.875</a:t>
            </a:r>
            <a:endParaRPr lang="zh-CN" altLang="en-US" sz="7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6B7033E-5790-42F3-8E51-5A438A292E19}"/>
              </a:ext>
            </a:extLst>
          </p:cNvPr>
          <p:cNvSpPr/>
          <p:nvPr/>
        </p:nvSpPr>
        <p:spPr>
          <a:xfrm>
            <a:off x="7567004" y="3857360"/>
            <a:ext cx="71053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0.875~1</a:t>
            </a:r>
            <a:endParaRPr lang="zh-CN" altLang="en-US" sz="700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8B6CAB7-FDDE-4276-B33C-CC3605632BAC}"/>
              </a:ext>
            </a:extLst>
          </p:cNvPr>
          <p:cNvCxnSpPr>
            <a:cxnSpLocks/>
            <a:stCxn id="47" idx="2"/>
            <a:endCxn id="141" idx="0"/>
          </p:cNvCxnSpPr>
          <p:nvPr/>
        </p:nvCxnSpPr>
        <p:spPr>
          <a:xfrm>
            <a:off x="6036108" y="3262733"/>
            <a:ext cx="964112" cy="58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245E2364-82FA-4065-9FA3-F2C87C1CA756}"/>
              </a:ext>
            </a:extLst>
          </p:cNvPr>
          <p:cNvCxnSpPr>
            <a:cxnSpLocks/>
            <a:stCxn id="47" idx="3"/>
            <a:endCxn id="142" idx="0"/>
          </p:cNvCxnSpPr>
          <p:nvPr/>
        </p:nvCxnSpPr>
        <p:spPr>
          <a:xfrm>
            <a:off x="6357773" y="3149482"/>
            <a:ext cx="1564499" cy="707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70F4E55-D7EF-4587-A61F-0B8619D2C3C4}"/>
              </a:ext>
            </a:extLst>
          </p:cNvPr>
          <p:cNvSpPr/>
          <p:nvPr/>
        </p:nvSpPr>
        <p:spPr>
          <a:xfrm>
            <a:off x="4852091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0.5~0.625</a:t>
            </a:r>
            <a:endParaRPr lang="zh-CN" altLang="en-US" sz="700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18460AF-F378-41FD-8313-5DE9671EFA5B}"/>
              </a:ext>
            </a:extLst>
          </p:cNvPr>
          <p:cNvCxnSpPr>
            <a:cxnSpLocks/>
            <a:stCxn id="46" idx="2"/>
            <a:endCxn id="165" idx="0"/>
          </p:cNvCxnSpPr>
          <p:nvPr/>
        </p:nvCxnSpPr>
        <p:spPr>
          <a:xfrm>
            <a:off x="5104930" y="3264414"/>
            <a:ext cx="121687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38C2232B-FDD7-43AB-96B2-05C1194974A8}"/>
              </a:ext>
            </a:extLst>
          </p:cNvPr>
          <p:cNvSpPr/>
          <p:nvPr/>
        </p:nvSpPr>
        <p:spPr>
          <a:xfrm>
            <a:off x="5642324" y="3844349"/>
            <a:ext cx="749051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H: 0.625~0.75</a:t>
            </a:r>
            <a:endParaRPr lang="zh-CN" altLang="en-US" sz="700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61F74D0-FD40-4ECD-A360-1DF2AE21FA35}"/>
              </a:ext>
            </a:extLst>
          </p:cNvPr>
          <p:cNvCxnSpPr>
            <a:cxnSpLocks/>
            <a:stCxn id="46" idx="2"/>
            <a:endCxn id="167" idx="0"/>
          </p:cNvCxnSpPr>
          <p:nvPr/>
        </p:nvCxnSpPr>
        <p:spPr>
          <a:xfrm>
            <a:off x="5104930" y="3264414"/>
            <a:ext cx="911920" cy="579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2176916-5A7B-4182-BA3A-A7FA810CCF71}"/>
              </a:ext>
            </a:extLst>
          </p:cNvPr>
          <p:cNvSpPr txBox="1"/>
          <p:nvPr/>
        </p:nvSpPr>
        <p:spPr>
          <a:xfrm>
            <a:off x="6539449" y="1207582"/>
            <a:ext cx="42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D83B1B7-40AE-4EF1-9C92-C638DFDD88AD}"/>
              </a:ext>
            </a:extLst>
          </p:cNvPr>
          <p:cNvSpPr/>
          <p:nvPr/>
        </p:nvSpPr>
        <p:spPr>
          <a:xfrm>
            <a:off x="2495008" y="261154"/>
            <a:ext cx="3896367" cy="30777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本质：</a:t>
            </a:r>
            <a:r>
              <a:rPr lang="en-US" altLang="zh-CN" dirty="0"/>
              <a:t>Quasi Binary Search Tree</a:t>
            </a:r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B5A854-D56F-4A84-AA81-E32A50AB5C1B}"/>
              </a:ext>
            </a:extLst>
          </p:cNvPr>
          <p:cNvSpPr/>
          <p:nvPr/>
        </p:nvSpPr>
        <p:spPr>
          <a:xfrm>
            <a:off x="63062" y="688222"/>
            <a:ext cx="64333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B1443E6-A868-4896-B87D-7B290F861CF5}"/>
              </a:ext>
            </a:extLst>
          </p:cNvPr>
          <p:cNvSpPr/>
          <p:nvPr/>
        </p:nvSpPr>
        <p:spPr>
          <a:xfrm>
            <a:off x="8519936" y="2522682"/>
            <a:ext cx="561775" cy="2265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H: 0.875~1</a:t>
            </a:r>
            <a:endParaRPr lang="zh-CN" altLang="en-US" sz="6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9542BC3-0623-4FE8-A092-2011F3237B0C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149645" y="2248290"/>
            <a:ext cx="651179" cy="2743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2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951</Words>
  <Application>Microsoft Office PowerPoint</Application>
  <PresentationFormat>全屏显示(16:9)</PresentationFormat>
  <Paragraphs>326</Paragraphs>
  <Slides>12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Cambria Math</vt:lpstr>
      <vt:lpstr>Office 主题​​</vt:lpstr>
      <vt:lpstr>区间分类问题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46</cp:revision>
  <dcterms:created xsi:type="dcterms:W3CDTF">2021-11-01T07:07:45Z</dcterms:created>
  <dcterms:modified xsi:type="dcterms:W3CDTF">2021-11-07T05:55:56Z</dcterms:modified>
</cp:coreProperties>
</file>